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1.xml" ContentType="application/inkml+xml"/>
  <Override PartName="/ppt/ink/ink2.xml" ContentType="application/inkml+xml"/>
  <Override PartName="/ppt/notesSlides/notesSlide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8" r:id="rId2"/>
  </p:sldMasterIdLst>
  <p:notesMasterIdLst>
    <p:notesMasterId r:id="rId363"/>
  </p:notesMasterIdLst>
  <p:sldIdLst>
    <p:sldId id="256" r:id="rId3"/>
    <p:sldId id="276" r:id="rId4"/>
    <p:sldId id="277" r:id="rId5"/>
    <p:sldId id="281" r:id="rId6"/>
    <p:sldId id="280" r:id="rId7"/>
    <p:sldId id="278" r:id="rId8"/>
    <p:sldId id="279" r:id="rId9"/>
    <p:sldId id="283" r:id="rId10"/>
    <p:sldId id="282" r:id="rId11"/>
    <p:sldId id="284" r:id="rId12"/>
    <p:sldId id="285" r:id="rId13"/>
    <p:sldId id="286" r:id="rId14"/>
    <p:sldId id="287" r:id="rId15"/>
    <p:sldId id="288" r:id="rId16"/>
    <p:sldId id="289" r:id="rId17"/>
    <p:sldId id="290" r:id="rId18"/>
    <p:sldId id="291" r:id="rId19"/>
    <p:sldId id="292" r:id="rId20"/>
    <p:sldId id="293" r:id="rId21"/>
    <p:sldId id="294" r:id="rId22"/>
    <p:sldId id="296" r:id="rId23"/>
    <p:sldId id="295" r:id="rId24"/>
    <p:sldId id="297" r:id="rId25"/>
    <p:sldId id="298" r:id="rId26"/>
    <p:sldId id="299" r:id="rId27"/>
    <p:sldId id="300" r:id="rId28"/>
    <p:sldId id="301" r:id="rId29"/>
    <p:sldId id="303" r:id="rId30"/>
    <p:sldId id="304" r:id="rId31"/>
    <p:sldId id="306" r:id="rId32"/>
    <p:sldId id="305" r:id="rId33"/>
    <p:sldId id="307" r:id="rId34"/>
    <p:sldId id="302" r:id="rId35"/>
    <p:sldId id="437" r:id="rId36"/>
    <p:sldId id="308" r:id="rId37"/>
    <p:sldId id="309" r:id="rId38"/>
    <p:sldId id="310" r:id="rId39"/>
    <p:sldId id="311" r:id="rId40"/>
    <p:sldId id="505" r:id="rId41"/>
    <p:sldId id="506"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507" r:id="rId75"/>
    <p:sldId id="344" r:id="rId76"/>
    <p:sldId id="345" r:id="rId77"/>
    <p:sldId id="346" r:id="rId78"/>
    <p:sldId id="347" r:id="rId79"/>
    <p:sldId id="348" r:id="rId80"/>
    <p:sldId id="349" r:id="rId81"/>
    <p:sldId id="350" r:id="rId82"/>
    <p:sldId id="351" r:id="rId83"/>
    <p:sldId id="352" r:id="rId84"/>
    <p:sldId id="353"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 id="366" r:id="rId98"/>
    <p:sldId id="367" r:id="rId99"/>
    <p:sldId id="368" r:id="rId100"/>
    <p:sldId id="369" r:id="rId101"/>
    <p:sldId id="537" r:id="rId102"/>
    <p:sldId id="370" r:id="rId103"/>
    <p:sldId id="371" r:id="rId104"/>
    <p:sldId id="372" r:id="rId105"/>
    <p:sldId id="373" r:id="rId106"/>
    <p:sldId id="376" r:id="rId107"/>
    <p:sldId id="377" r:id="rId108"/>
    <p:sldId id="378" r:id="rId109"/>
    <p:sldId id="379" r:id="rId110"/>
    <p:sldId id="380" r:id="rId111"/>
    <p:sldId id="381" r:id="rId112"/>
    <p:sldId id="382" r:id="rId113"/>
    <p:sldId id="383" r:id="rId114"/>
    <p:sldId id="374" r:id="rId115"/>
    <p:sldId id="375" r:id="rId116"/>
    <p:sldId id="384" r:id="rId117"/>
    <p:sldId id="385" r:id="rId118"/>
    <p:sldId id="386" r:id="rId119"/>
    <p:sldId id="387" r:id="rId120"/>
    <p:sldId id="388" r:id="rId121"/>
    <p:sldId id="389" r:id="rId122"/>
    <p:sldId id="391" r:id="rId123"/>
    <p:sldId id="392" r:id="rId124"/>
    <p:sldId id="393" r:id="rId125"/>
    <p:sldId id="394" r:id="rId126"/>
    <p:sldId id="395" r:id="rId127"/>
    <p:sldId id="390" r:id="rId128"/>
    <p:sldId id="396" r:id="rId129"/>
    <p:sldId id="398" r:id="rId130"/>
    <p:sldId id="397" r:id="rId131"/>
    <p:sldId id="399" r:id="rId132"/>
    <p:sldId id="400" r:id="rId133"/>
    <p:sldId id="438" r:id="rId134"/>
    <p:sldId id="404" r:id="rId135"/>
    <p:sldId id="401" r:id="rId136"/>
    <p:sldId id="402" r:id="rId137"/>
    <p:sldId id="405" r:id="rId138"/>
    <p:sldId id="403" r:id="rId139"/>
    <p:sldId id="406" r:id="rId140"/>
    <p:sldId id="407" r:id="rId141"/>
    <p:sldId id="408" r:id="rId142"/>
    <p:sldId id="409" r:id="rId143"/>
    <p:sldId id="410" r:id="rId144"/>
    <p:sldId id="648" r:id="rId145"/>
    <p:sldId id="649" r:id="rId146"/>
    <p:sldId id="650" r:id="rId147"/>
    <p:sldId id="411" r:id="rId148"/>
    <p:sldId id="412" r:id="rId149"/>
    <p:sldId id="413" r:id="rId150"/>
    <p:sldId id="414" r:id="rId151"/>
    <p:sldId id="415" r:id="rId152"/>
    <p:sldId id="416" r:id="rId153"/>
    <p:sldId id="417" r:id="rId154"/>
    <p:sldId id="418" r:id="rId155"/>
    <p:sldId id="419" r:id="rId156"/>
    <p:sldId id="420" r:id="rId157"/>
    <p:sldId id="421" r:id="rId158"/>
    <p:sldId id="422" r:id="rId159"/>
    <p:sldId id="423" r:id="rId160"/>
    <p:sldId id="424" r:id="rId161"/>
    <p:sldId id="425" r:id="rId162"/>
    <p:sldId id="428" r:id="rId163"/>
    <p:sldId id="426" r:id="rId164"/>
    <p:sldId id="427" r:id="rId165"/>
    <p:sldId id="429" r:id="rId166"/>
    <p:sldId id="483" r:id="rId167"/>
    <p:sldId id="430" r:id="rId168"/>
    <p:sldId id="538" r:id="rId169"/>
    <p:sldId id="431" r:id="rId170"/>
    <p:sldId id="651" r:id="rId171"/>
    <p:sldId id="432" r:id="rId172"/>
    <p:sldId id="652" r:id="rId173"/>
    <p:sldId id="433" r:id="rId174"/>
    <p:sldId id="434" r:id="rId175"/>
    <p:sldId id="435" r:id="rId176"/>
    <p:sldId id="644" r:id="rId177"/>
    <p:sldId id="645" r:id="rId178"/>
    <p:sldId id="646" r:id="rId179"/>
    <p:sldId id="647" r:id="rId180"/>
    <p:sldId id="643" r:id="rId181"/>
    <p:sldId id="436" r:id="rId182"/>
    <p:sldId id="439" r:id="rId183"/>
    <p:sldId id="444" r:id="rId184"/>
    <p:sldId id="443" r:id="rId185"/>
    <p:sldId id="442" r:id="rId186"/>
    <p:sldId id="441" r:id="rId187"/>
    <p:sldId id="445" r:id="rId188"/>
    <p:sldId id="446" r:id="rId189"/>
    <p:sldId id="447" r:id="rId190"/>
    <p:sldId id="448" r:id="rId191"/>
    <p:sldId id="449" r:id="rId192"/>
    <p:sldId id="440" r:id="rId193"/>
    <p:sldId id="450" r:id="rId194"/>
    <p:sldId id="451" r:id="rId195"/>
    <p:sldId id="452" r:id="rId196"/>
    <p:sldId id="453" r:id="rId197"/>
    <p:sldId id="454" r:id="rId198"/>
    <p:sldId id="455" r:id="rId199"/>
    <p:sldId id="456" r:id="rId200"/>
    <p:sldId id="457" r:id="rId201"/>
    <p:sldId id="458" r:id="rId202"/>
    <p:sldId id="459" r:id="rId203"/>
    <p:sldId id="460" r:id="rId204"/>
    <p:sldId id="461" r:id="rId205"/>
    <p:sldId id="462" r:id="rId206"/>
    <p:sldId id="463" r:id="rId207"/>
    <p:sldId id="464" r:id="rId208"/>
    <p:sldId id="465" r:id="rId209"/>
    <p:sldId id="466" r:id="rId210"/>
    <p:sldId id="489" r:id="rId211"/>
    <p:sldId id="488" r:id="rId212"/>
    <p:sldId id="508" r:id="rId213"/>
    <p:sldId id="487" r:id="rId214"/>
    <p:sldId id="486" r:id="rId215"/>
    <p:sldId id="490" r:id="rId216"/>
    <p:sldId id="491" r:id="rId217"/>
    <p:sldId id="492" r:id="rId218"/>
    <p:sldId id="496" r:id="rId219"/>
    <p:sldId id="497" r:id="rId220"/>
    <p:sldId id="530" r:id="rId221"/>
    <p:sldId id="531" r:id="rId222"/>
    <p:sldId id="532" r:id="rId223"/>
    <p:sldId id="533" r:id="rId224"/>
    <p:sldId id="534" r:id="rId225"/>
    <p:sldId id="535" r:id="rId226"/>
    <p:sldId id="493" r:id="rId227"/>
    <p:sldId id="494" r:id="rId228"/>
    <p:sldId id="495" r:id="rId229"/>
    <p:sldId id="498" r:id="rId230"/>
    <p:sldId id="499" r:id="rId231"/>
    <p:sldId id="500" r:id="rId232"/>
    <p:sldId id="501" r:id="rId233"/>
    <p:sldId id="502" r:id="rId234"/>
    <p:sldId id="503" r:id="rId235"/>
    <p:sldId id="504" r:id="rId236"/>
    <p:sldId id="485" r:id="rId237"/>
    <p:sldId id="509" r:id="rId238"/>
    <p:sldId id="510" r:id="rId239"/>
    <p:sldId id="511" r:id="rId240"/>
    <p:sldId id="512" r:id="rId241"/>
    <p:sldId id="513" r:id="rId242"/>
    <p:sldId id="514" r:id="rId243"/>
    <p:sldId id="517" r:id="rId244"/>
    <p:sldId id="516" r:id="rId245"/>
    <p:sldId id="515" r:id="rId246"/>
    <p:sldId id="518" r:id="rId247"/>
    <p:sldId id="519" r:id="rId248"/>
    <p:sldId id="520" r:id="rId249"/>
    <p:sldId id="521" r:id="rId250"/>
    <p:sldId id="526" r:id="rId251"/>
    <p:sldId id="525" r:id="rId252"/>
    <p:sldId id="524" r:id="rId253"/>
    <p:sldId id="523" r:id="rId254"/>
    <p:sldId id="522" r:id="rId255"/>
    <p:sldId id="528" r:id="rId256"/>
    <p:sldId id="527" r:id="rId257"/>
    <p:sldId id="529" r:id="rId258"/>
    <p:sldId id="543" r:id="rId259"/>
    <p:sldId id="542" r:id="rId260"/>
    <p:sldId id="541" r:id="rId261"/>
    <p:sldId id="540" r:id="rId262"/>
    <p:sldId id="544" r:id="rId263"/>
    <p:sldId id="545" r:id="rId264"/>
    <p:sldId id="546" r:id="rId265"/>
    <p:sldId id="547" r:id="rId266"/>
    <p:sldId id="548" r:id="rId267"/>
    <p:sldId id="549" r:id="rId268"/>
    <p:sldId id="550" r:id="rId269"/>
    <p:sldId id="551" r:id="rId270"/>
    <p:sldId id="552" r:id="rId271"/>
    <p:sldId id="554" r:id="rId272"/>
    <p:sldId id="555" r:id="rId273"/>
    <p:sldId id="556" r:id="rId274"/>
    <p:sldId id="557" r:id="rId275"/>
    <p:sldId id="558" r:id="rId276"/>
    <p:sldId id="559" r:id="rId277"/>
    <p:sldId id="560" r:id="rId278"/>
    <p:sldId id="561" r:id="rId279"/>
    <p:sldId id="562" r:id="rId280"/>
    <p:sldId id="563" r:id="rId281"/>
    <p:sldId id="564" r:id="rId282"/>
    <p:sldId id="565" r:id="rId283"/>
    <p:sldId id="566" r:id="rId284"/>
    <p:sldId id="567" r:id="rId285"/>
    <p:sldId id="568" r:id="rId286"/>
    <p:sldId id="569" r:id="rId287"/>
    <p:sldId id="570" r:id="rId288"/>
    <p:sldId id="571" r:id="rId289"/>
    <p:sldId id="572" r:id="rId290"/>
    <p:sldId id="573" r:id="rId291"/>
    <p:sldId id="574" r:id="rId292"/>
    <p:sldId id="575" r:id="rId293"/>
    <p:sldId id="576" r:id="rId294"/>
    <p:sldId id="577" r:id="rId295"/>
    <p:sldId id="578" r:id="rId296"/>
    <p:sldId id="579" r:id="rId297"/>
    <p:sldId id="580" r:id="rId298"/>
    <p:sldId id="581" r:id="rId299"/>
    <p:sldId id="582" r:id="rId300"/>
    <p:sldId id="583" r:id="rId301"/>
    <p:sldId id="584" r:id="rId302"/>
    <p:sldId id="585" r:id="rId303"/>
    <p:sldId id="586" r:id="rId304"/>
    <p:sldId id="587" r:id="rId305"/>
    <p:sldId id="588" r:id="rId306"/>
    <p:sldId id="539" r:id="rId307"/>
    <p:sldId id="484" r:id="rId308"/>
    <p:sldId id="594" r:id="rId309"/>
    <p:sldId id="593" r:id="rId310"/>
    <p:sldId id="592" r:id="rId311"/>
    <p:sldId id="591" r:id="rId312"/>
    <p:sldId id="598" r:id="rId313"/>
    <p:sldId id="590" r:id="rId314"/>
    <p:sldId id="597" r:id="rId315"/>
    <p:sldId id="596" r:id="rId316"/>
    <p:sldId id="595" r:id="rId317"/>
    <p:sldId id="599" r:id="rId318"/>
    <p:sldId id="600" r:id="rId319"/>
    <p:sldId id="601" r:id="rId320"/>
    <p:sldId id="602" r:id="rId321"/>
    <p:sldId id="608" r:id="rId322"/>
    <p:sldId id="589" r:id="rId323"/>
    <p:sldId id="607" r:id="rId324"/>
    <p:sldId id="606" r:id="rId325"/>
    <p:sldId id="605" r:id="rId326"/>
    <p:sldId id="604" r:id="rId327"/>
    <p:sldId id="617" r:id="rId328"/>
    <p:sldId id="622" r:id="rId329"/>
    <p:sldId id="621" r:id="rId330"/>
    <p:sldId id="620" r:id="rId331"/>
    <p:sldId id="619" r:id="rId332"/>
    <p:sldId id="618" r:id="rId333"/>
    <p:sldId id="623" r:id="rId334"/>
    <p:sldId id="624" r:id="rId335"/>
    <p:sldId id="625" r:id="rId336"/>
    <p:sldId id="626" r:id="rId337"/>
    <p:sldId id="627" r:id="rId338"/>
    <p:sldId id="630" r:id="rId339"/>
    <p:sldId id="628" r:id="rId340"/>
    <p:sldId id="629" r:id="rId341"/>
    <p:sldId id="609" r:id="rId342"/>
    <p:sldId id="632" r:id="rId343"/>
    <p:sldId id="634" r:id="rId344"/>
    <p:sldId id="633" r:id="rId345"/>
    <p:sldId id="635" r:id="rId346"/>
    <p:sldId id="636" r:id="rId347"/>
    <p:sldId id="631" r:id="rId348"/>
    <p:sldId id="610" r:id="rId349"/>
    <p:sldId id="611" r:id="rId350"/>
    <p:sldId id="612" r:id="rId351"/>
    <p:sldId id="613" r:id="rId352"/>
    <p:sldId id="603" r:id="rId353"/>
    <p:sldId id="614" r:id="rId354"/>
    <p:sldId id="615" r:id="rId355"/>
    <p:sldId id="637" r:id="rId356"/>
    <p:sldId id="638" r:id="rId357"/>
    <p:sldId id="639" r:id="rId358"/>
    <p:sldId id="640" r:id="rId359"/>
    <p:sldId id="641" r:id="rId360"/>
    <p:sldId id="642" r:id="rId361"/>
    <p:sldId id="616" r:id="rId36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288E8F-7733-40D7-88F0-51F7C6093D65}" v="265" dt="2026-04-03T15:25:46.595"/>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18" autoAdjust="0"/>
  </p:normalViewPr>
  <p:slideViewPr>
    <p:cSldViewPr snapToGrid="0">
      <p:cViewPr varScale="1">
        <p:scale>
          <a:sx n="66" d="100"/>
          <a:sy n="66" d="100"/>
        </p:scale>
        <p:origin x="1224"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theme" Target="theme/theme1.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microsoft.com/office/2016/11/relationships/changesInfo" Target="changesInfos/changesInfo1.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openxmlformats.org/officeDocument/2006/relationships/slide" Target="slides/slide337.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350" Type="http://schemas.openxmlformats.org/officeDocument/2006/relationships/slide" Target="slides/slide348.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slide" Target="slides/slide359.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notesMaster" Target="notesMasters/notesMaster1.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viewProps" Target="viewProps.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tableStyles" Target="tableStyles.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microsoft.com/office/2015/10/relationships/revisionInfo" Target="revisionInfo.xml"/><Relationship Id="rId173" Type="http://schemas.openxmlformats.org/officeDocument/2006/relationships/slide" Target="slides/slide171.xml"/><Relationship Id="rId229" Type="http://schemas.openxmlformats.org/officeDocument/2006/relationships/slide" Target="slides/slide227.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220" Type="http://schemas.openxmlformats.org/officeDocument/2006/relationships/slide" Target="slides/slide2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DERICO IZZO" userId="f53fde0156ee877c" providerId="LiveId" clId="{C77B0DE8-47BD-4DEE-A1DE-157B85FC439D}"/>
    <pc:docChg chg="undo custSel addSld delSld modSld sldOrd modMainMaster">
      <pc:chgData name="ULDERICO IZZO" userId="f53fde0156ee877c" providerId="LiveId" clId="{C77B0DE8-47BD-4DEE-A1DE-157B85FC439D}" dt="2026-04-03T15:25:50.071" v="1257" actId="1076"/>
      <pc:docMkLst>
        <pc:docMk/>
      </pc:docMkLst>
      <pc:sldChg chg="del modTransition">
        <pc:chgData name="ULDERICO IZZO" userId="f53fde0156ee877c" providerId="LiveId" clId="{C77B0DE8-47BD-4DEE-A1DE-157B85FC439D}" dt="2026-04-03T15:00:55.250" v="860" actId="2696"/>
        <pc:sldMkLst>
          <pc:docMk/>
          <pc:sldMk cId="0" sldId="256"/>
        </pc:sldMkLst>
      </pc:sldChg>
      <pc:sldChg chg="delSp modSp add mod setBg delDesignElem">
        <pc:chgData name="ULDERICO IZZO" userId="f53fde0156ee877c" providerId="LiveId" clId="{C77B0DE8-47BD-4DEE-A1DE-157B85FC439D}" dt="2026-04-03T15:06:51.495" v="928" actId="1076"/>
        <pc:sldMkLst>
          <pc:docMk/>
          <pc:sldMk cId="2786512515" sldId="256"/>
        </pc:sldMkLst>
        <pc:spChg chg="mod">
          <ac:chgData name="ULDERICO IZZO" userId="f53fde0156ee877c" providerId="LiveId" clId="{C77B0DE8-47BD-4DEE-A1DE-157B85FC439D}" dt="2026-04-03T15:06:39.703" v="927" actId="113"/>
          <ac:spMkLst>
            <pc:docMk/>
            <pc:sldMk cId="2786512515" sldId="256"/>
            <ac:spMk id="2" creationId="{B4145C00-5728-8A80-F43E-4900E429FF95}"/>
          </ac:spMkLst>
        </pc:spChg>
        <pc:spChg chg="mod">
          <ac:chgData name="ULDERICO IZZO" userId="f53fde0156ee877c" providerId="LiveId" clId="{C77B0DE8-47BD-4DEE-A1DE-157B85FC439D}" dt="2026-04-03T15:03:15.468" v="891" actId="1076"/>
          <ac:spMkLst>
            <pc:docMk/>
            <pc:sldMk cId="2786512515" sldId="256"/>
            <ac:spMk id="3" creationId="{4296D9F7-7DF5-00F9-E7FB-A2DD001942C3}"/>
          </ac:spMkLst>
        </pc:spChg>
        <pc:spChg chg="mod">
          <ac:chgData name="ULDERICO IZZO" userId="f53fde0156ee877c" providerId="LiveId" clId="{C77B0DE8-47BD-4DEE-A1DE-157B85FC439D}" dt="2026-04-03T15:02:21.082" v="874" actId="1076"/>
          <ac:spMkLst>
            <pc:docMk/>
            <pc:sldMk cId="2786512515" sldId="256"/>
            <ac:spMk id="9" creationId="{90E026CB-1EF6-D73D-D4EC-651320495F3A}"/>
          </ac:spMkLst>
        </pc:spChg>
        <pc:spChg chg="del">
          <ac:chgData name="ULDERICO IZZO" userId="f53fde0156ee877c" providerId="LiveId" clId="{C77B0DE8-47BD-4DEE-A1DE-157B85FC439D}" dt="2026-04-03T15:02:02.171" v="872"/>
          <ac:spMkLst>
            <pc:docMk/>
            <pc:sldMk cId="2786512515" sldId="256"/>
            <ac:spMk id="12" creationId="{352BEC0E-22F8-46D0-9632-375DB541B06C}"/>
          </ac:spMkLst>
        </pc:spChg>
        <pc:spChg chg="del">
          <ac:chgData name="ULDERICO IZZO" userId="f53fde0156ee877c" providerId="LiveId" clId="{C77B0DE8-47BD-4DEE-A1DE-157B85FC439D}" dt="2026-04-03T15:02:02.171" v="872"/>
          <ac:spMkLst>
            <pc:docMk/>
            <pc:sldMk cId="2786512515" sldId="256"/>
            <ac:spMk id="14" creationId="{3FCFB1DE-0B7E-48CC-BA90-B2AB0889F9D6}"/>
          </ac:spMkLst>
        </pc:spChg>
        <pc:picChg chg="mod">
          <ac:chgData name="ULDERICO IZZO" userId="f53fde0156ee877c" providerId="LiveId" clId="{C77B0DE8-47BD-4DEE-A1DE-157B85FC439D}" dt="2026-04-03T15:06:51.495" v="928" actId="1076"/>
          <ac:picMkLst>
            <pc:docMk/>
            <pc:sldMk cId="2786512515" sldId="256"/>
            <ac:picMk id="5" creationId="{CAD85816-844C-B0AE-F715-46ACA31ED171}"/>
          </ac:picMkLst>
        </pc:picChg>
      </pc:sldChg>
      <pc:sldChg chg="addSp delSp modSp mod ord setBg">
        <pc:chgData name="ULDERICO IZZO" userId="f53fde0156ee877c" providerId="LiveId" clId="{C77B0DE8-47BD-4DEE-A1DE-157B85FC439D}" dt="2026-04-03T15:05:19.956" v="908" actId="14100"/>
        <pc:sldMkLst>
          <pc:docMk/>
          <pc:sldMk cId="0" sldId="276"/>
        </pc:sldMkLst>
        <pc:spChg chg="mod">
          <ac:chgData name="ULDERICO IZZO" userId="f53fde0156ee877c" providerId="LiveId" clId="{C77B0DE8-47BD-4DEE-A1DE-157B85FC439D}" dt="2026-04-03T15:03:47.163" v="895" actId="207"/>
          <ac:spMkLst>
            <pc:docMk/>
            <pc:sldMk cId="0" sldId="276"/>
            <ac:spMk id="7" creationId="{7A6ECA88-A323-4A52-978D-3C04B5E531FC}"/>
          </ac:spMkLst>
        </pc:spChg>
        <pc:spChg chg="del">
          <ac:chgData name="ULDERICO IZZO" userId="f53fde0156ee877c" providerId="LiveId" clId="{C77B0DE8-47BD-4DEE-A1DE-157B85FC439D}" dt="2026-04-03T15:04:54.676" v="904" actId="21"/>
          <ac:spMkLst>
            <pc:docMk/>
            <pc:sldMk cId="0" sldId="276"/>
            <ac:spMk id="8" creationId="{A093E416-7318-4660-AC11-F7989DAC04B9}"/>
          </ac:spMkLst>
        </pc:spChg>
        <pc:picChg chg="add mod">
          <ac:chgData name="ULDERICO IZZO" userId="f53fde0156ee877c" providerId="LiveId" clId="{C77B0DE8-47BD-4DEE-A1DE-157B85FC439D}" dt="2026-04-03T15:05:19.956" v="908" actId="14100"/>
          <ac:picMkLst>
            <pc:docMk/>
            <pc:sldMk cId="0" sldId="276"/>
            <ac:picMk id="3" creationId="{A46A4258-03DF-3DE1-F251-DED793DA2396}"/>
          </ac:picMkLst>
        </pc:picChg>
        <pc:picChg chg="add mod">
          <ac:chgData name="ULDERICO IZZO" userId="f53fde0156ee877c" providerId="LiveId" clId="{C77B0DE8-47BD-4DEE-A1DE-157B85FC439D}" dt="2026-04-03T15:05:10.044" v="906" actId="1076"/>
          <ac:picMkLst>
            <pc:docMk/>
            <pc:sldMk cId="0" sldId="276"/>
            <ac:picMk id="5" creationId="{1885374C-9C64-74C8-61F1-F53A81B80B94}"/>
          </ac:picMkLst>
        </pc:picChg>
      </pc:sldChg>
      <pc:sldChg chg="addSp modSp mod">
        <pc:chgData name="ULDERICO IZZO" userId="f53fde0156ee877c" providerId="LiveId" clId="{C77B0DE8-47BD-4DEE-A1DE-157B85FC439D}" dt="2026-04-03T15:05:33.961" v="910" actId="1076"/>
        <pc:sldMkLst>
          <pc:docMk/>
          <pc:sldMk cId="2728603826" sldId="277"/>
        </pc:sldMkLst>
        <pc:picChg chg="add mod">
          <ac:chgData name="ULDERICO IZZO" userId="f53fde0156ee877c" providerId="LiveId" clId="{C77B0DE8-47BD-4DEE-A1DE-157B85FC439D}" dt="2026-04-03T15:05:33.961" v="910" actId="1076"/>
          <ac:picMkLst>
            <pc:docMk/>
            <pc:sldMk cId="2728603826" sldId="277"/>
            <ac:picMk id="4" creationId="{79C4F35B-7868-DBD5-B6DA-E76302390E51}"/>
          </ac:picMkLst>
        </pc:picChg>
      </pc:sldChg>
      <pc:sldChg chg="addSp modSp mod">
        <pc:chgData name="ULDERICO IZZO" userId="f53fde0156ee877c" providerId="LiveId" clId="{C77B0DE8-47BD-4DEE-A1DE-157B85FC439D}" dt="2026-04-03T15:05:57.222" v="916" actId="1076"/>
        <pc:sldMkLst>
          <pc:docMk/>
          <pc:sldMk cId="3912572813" sldId="278"/>
        </pc:sldMkLst>
        <pc:picChg chg="add mod">
          <ac:chgData name="ULDERICO IZZO" userId="f53fde0156ee877c" providerId="LiveId" clId="{C77B0DE8-47BD-4DEE-A1DE-157B85FC439D}" dt="2026-04-03T15:05:57.222" v="916" actId="1076"/>
          <ac:picMkLst>
            <pc:docMk/>
            <pc:sldMk cId="3912572813" sldId="278"/>
            <ac:picMk id="4" creationId="{D3C79593-8717-99B2-B5C0-ACE21F4A3DDE}"/>
          </ac:picMkLst>
        </pc:picChg>
      </pc:sldChg>
      <pc:sldChg chg="addSp modSp mod">
        <pc:chgData name="ULDERICO IZZO" userId="f53fde0156ee877c" providerId="LiveId" clId="{C77B0DE8-47BD-4DEE-A1DE-157B85FC439D}" dt="2026-04-03T15:06:07.762" v="919" actId="1076"/>
        <pc:sldMkLst>
          <pc:docMk/>
          <pc:sldMk cId="3720527943" sldId="279"/>
        </pc:sldMkLst>
        <pc:picChg chg="mod">
          <ac:chgData name="ULDERICO IZZO" userId="f53fde0156ee877c" providerId="LiveId" clId="{C77B0DE8-47BD-4DEE-A1DE-157B85FC439D}" dt="2026-04-03T15:06:03.994" v="918" actId="1076"/>
          <ac:picMkLst>
            <pc:docMk/>
            <pc:sldMk cId="3720527943" sldId="279"/>
            <ac:picMk id="2" creationId="{EA9E60CC-5C3F-B4C9-4236-5EE960BC5273}"/>
          </ac:picMkLst>
        </pc:picChg>
        <pc:picChg chg="add mod">
          <ac:chgData name="ULDERICO IZZO" userId="f53fde0156ee877c" providerId="LiveId" clId="{C77B0DE8-47BD-4DEE-A1DE-157B85FC439D}" dt="2026-04-03T15:06:07.762" v="919" actId="1076"/>
          <ac:picMkLst>
            <pc:docMk/>
            <pc:sldMk cId="3720527943" sldId="279"/>
            <ac:picMk id="4" creationId="{4D0A5E78-24F8-CFD8-57DA-A864BFD6438F}"/>
          </ac:picMkLst>
        </pc:picChg>
      </pc:sldChg>
      <pc:sldChg chg="addSp modSp mod">
        <pc:chgData name="ULDERICO IZZO" userId="f53fde0156ee877c" providerId="LiveId" clId="{C77B0DE8-47BD-4DEE-A1DE-157B85FC439D}" dt="2026-04-03T15:05:48.623" v="914" actId="1076"/>
        <pc:sldMkLst>
          <pc:docMk/>
          <pc:sldMk cId="3599621108" sldId="280"/>
        </pc:sldMkLst>
        <pc:picChg chg="add mod">
          <ac:chgData name="ULDERICO IZZO" userId="f53fde0156ee877c" providerId="LiveId" clId="{C77B0DE8-47BD-4DEE-A1DE-157B85FC439D}" dt="2026-04-03T15:05:48.623" v="914" actId="1076"/>
          <ac:picMkLst>
            <pc:docMk/>
            <pc:sldMk cId="3599621108" sldId="280"/>
            <ac:picMk id="4" creationId="{EACCF5AD-C8C2-EEDA-32E1-DCD29F32129A}"/>
          </ac:picMkLst>
        </pc:picChg>
      </pc:sldChg>
      <pc:sldChg chg="addSp modSp mod">
        <pc:chgData name="ULDERICO IZZO" userId="f53fde0156ee877c" providerId="LiveId" clId="{C77B0DE8-47BD-4DEE-A1DE-157B85FC439D}" dt="2026-04-03T15:05:40.151" v="912" actId="1076"/>
        <pc:sldMkLst>
          <pc:docMk/>
          <pc:sldMk cId="1030803576" sldId="281"/>
        </pc:sldMkLst>
        <pc:picChg chg="add mod">
          <ac:chgData name="ULDERICO IZZO" userId="f53fde0156ee877c" providerId="LiveId" clId="{C77B0DE8-47BD-4DEE-A1DE-157B85FC439D}" dt="2026-04-03T15:05:40.151" v="912" actId="1076"/>
          <ac:picMkLst>
            <pc:docMk/>
            <pc:sldMk cId="1030803576" sldId="281"/>
            <ac:picMk id="4" creationId="{4B66A99D-EAC8-9146-5C0E-D85AA9566FEC}"/>
          </ac:picMkLst>
        </pc:picChg>
      </pc:sldChg>
      <pc:sldChg chg="addSp modSp">
        <pc:chgData name="ULDERICO IZZO" userId="f53fde0156ee877c" providerId="LiveId" clId="{C77B0DE8-47BD-4DEE-A1DE-157B85FC439D}" dt="2026-04-03T15:07:11.852" v="931"/>
        <pc:sldMkLst>
          <pc:docMk/>
          <pc:sldMk cId="3256667717" sldId="282"/>
        </pc:sldMkLst>
        <pc:picChg chg="add mod">
          <ac:chgData name="ULDERICO IZZO" userId="f53fde0156ee877c" providerId="LiveId" clId="{C77B0DE8-47BD-4DEE-A1DE-157B85FC439D}" dt="2026-04-03T15:07:11.852" v="931"/>
          <ac:picMkLst>
            <pc:docMk/>
            <pc:sldMk cId="3256667717" sldId="282"/>
            <ac:picMk id="2" creationId="{CAE6F369-1403-F584-9320-34AE3CBB44F1}"/>
          </ac:picMkLst>
        </pc:picChg>
      </pc:sldChg>
      <pc:sldChg chg="addSp modSp mod">
        <pc:chgData name="ULDERICO IZZO" userId="f53fde0156ee877c" providerId="LiveId" clId="{C77B0DE8-47BD-4DEE-A1DE-157B85FC439D}" dt="2026-04-03T15:07:08.525" v="930" actId="1076"/>
        <pc:sldMkLst>
          <pc:docMk/>
          <pc:sldMk cId="1458733292" sldId="283"/>
        </pc:sldMkLst>
        <pc:picChg chg="add mod">
          <ac:chgData name="ULDERICO IZZO" userId="f53fde0156ee877c" providerId="LiveId" clId="{C77B0DE8-47BD-4DEE-A1DE-157B85FC439D}" dt="2026-04-03T15:07:08.525" v="930" actId="1076"/>
          <ac:picMkLst>
            <pc:docMk/>
            <pc:sldMk cId="1458733292" sldId="283"/>
            <ac:picMk id="4" creationId="{B4D9B1A2-9A2F-3375-E024-98FE4DE5ECDE}"/>
          </ac:picMkLst>
        </pc:picChg>
      </pc:sldChg>
      <pc:sldChg chg="addSp modSp">
        <pc:chgData name="ULDERICO IZZO" userId="f53fde0156ee877c" providerId="LiveId" clId="{C77B0DE8-47BD-4DEE-A1DE-157B85FC439D}" dt="2026-04-03T15:07:15.326" v="932"/>
        <pc:sldMkLst>
          <pc:docMk/>
          <pc:sldMk cId="125364166" sldId="284"/>
        </pc:sldMkLst>
        <pc:picChg chg="add mod">
          <ac:chgData name="ULDERICO IZZO" userId="f53fde0156ee877c" providerId="LiveId" clId="{C77B0DE8-47BD-4DEE-A1DE-157B85FC439D}" dt="2026-04-03T15:07:15.326" v="932"/>
          <ac:picMkLst>
            <pc:docMk/>
            <pc:sldMk cId="125364166" sldId="284"/>
            <ac:picMk id="4" creationId="{3A928100-1720-BBA9-DEAE-FE9389EC3213}"/>
          </ac:picMkLst>
        </pc:picChg>
      </pc:sldChg>
      <pc:sldChg chg="addSp modSp">
        <pc:chgData name="ULDERICO IZZO" userId="f53fde0156ee877c" providerId="LiveId" clId="{C77B0DE8-47BD-4DEE-A1DE-157B85FC439D}" dt="2026-04-03T15:07:22.512" v="933"/>
        <pc:sldMkLst>
          <pc:docMk/>
          <pc:sldMk cId="125699054" sldId="285"/>
        </pc:sldMkLst>
        <pc:picChg chg="add mod">
          <ac:chgData name="ULDERICO IZZO" userId="f53fde0156ee877c" providerId="LiveId" clId="{C77B0DE8-47BD-4DEE-A1DE-157B85FC439D}" dt="2026-04-03T15:07:22.512" v="933"/>
          <ac:picMkLst>
            <pc:docMk/>
            <pc:sldMk cId="125699054" sldId="285"/>
            <ac:picMk id="2" creationId="{A587059D-2E56-0A11-FA91-8EB4531B5460}"/>
          </ac:picMkLst>
        </pc:picChg>
      </pc:sldChg>
      <pc:sldChg chg="addSp modSp">
        <pc:chgData name="ULDERICO IZZO" userId="f53fde0156ee877c" providerId="LiveId" clId="{C77B0DE8-47BD-4DEE-A1DE-157B85FC439D}" dt="2026-04-03T15:07:28.375" v="934"/>
        <pc:sldMkLst>
          <pc:docMk/>
          <pc:sldMk cId="3291456755" sldId="286"/>
        </pc:sldMkLst>
        <pc:picChg chg="add mod">
          <ac:chgData name="ULDERICO IZZO" userId="f53fde0156ee877c" providerId="LiveId" clId="{C77B0DE8-47BD-4DEE-A1DE-157B85FC439D}" dt="2026-04-03T15:07:28.375" v="934"/>
          <ac:picMkLst>
            <pc:docMk/>
            <pc:sldMk cId="3291456755" sldId="286"/>
            <ac:picMk id="2" creationId="{63CC8D32-F804-E69B-312C-E22E8B055D9F}"/>
          </ac:picMkLst>
        </pc:picChg>
      </pc:sldChg>
      <pc:sldChg chg="addSp modSp">
        <pc:chgData name="ULDERICO IZZO" userId="f53fde0156ee877c" providerId="LiveId" clId="{C77B0DE8-47BD-4DEE-A1DE-157B85FC439D}" dt="2026-04-03T15:07:31.661" v="935"/>
        <pc:sldMkLst>
          <pc:docMk/>
          <pc:sldMk cId="1518430307" sldId="287"/>
        </pc:sldMkLst>
        <pc:picChg chg="add mod">
          <ac:chgData name="ULDERICO IZZO" userId="f53fde0156ee877c" providerId="LiveId" clId="{C77B0DE8-47BD-4DEE-A1DE-157B85FC439D}" dt="2026-04-03T15:07:31.661" v="935"/>
          <ac:picMkLst>
            <pc:docMk/>
            <pc:sldMk cId="1518430307" sldId="287"/>
            <ac:picMk id="2" creationId="{3BC859CB-47FB-97D3-9B1E-CD3103E3D03B}"/>
          </ac:picMkLst>
        </pc:picChg>
      </pc:sldChg>
      <pc:sldChg chg="addSp modSp">
        <pc:chgData name="ULDERICO IZZO" userId="f53fde0156ee877c" providerId="LiveId" clId="{C77B0DE8-47BD-4DEE-A1DE-157B85FC439D}" dt="2026-04-03T15:07:33.960" v="936"/>
        <pc:sldMkLst>
          <pc:docMk/>
          <pc:sldMk cId="1742970093" sldId="288"/>
        </pc:sldMkLst>
        <pc:picChg chg="add mod">
          <ac:chgData name="ULDERICO IZZO" userId="f53fde0156ee877c" providerId="LiveId" clId="{C77B0DE8-47BD-4DEE-A1DE-157B85FC439D}" dt="2026-04-03T15:07:33.960" v="936"/>
          <ac:picMkLst>
            <pc:docMk/>
            <pc:sldMk cId="1742970093" sldId="288"/>
            <ac:picMk id="3" creationId="{BD1F1115-79EF-650A-F2CD-D3CF8962AA58}"/>
          </ac:picMkLst>
        </pc:picChg>
      </pc:sldChg>
      <pc:sldChg chg="addSp modSp">
        <pc:chgData name="ULDERICO IZZO" userId="f53fde0156ee877c" providerId="LiveId" clId="{C77B0DE8-47BD-4DEE-A1DE-157B85FC439D}" dt="2026-04-03T15:07:36.723" v="937"/>
        <pc:sldMkLst>
          <pc:docMk/>
          <pc:sldMk cId="282789225" sldId="289"/>
        </pc:sldMkLst>
        <pc:picChg chg="add mod">
          <ac:chgData name="ULDERICO IZZO" userId="f53fde0156ee877c" providerId="LiveId" clId="{C77B0DE8-47BD-4DEE-A1DE-157B85FC439D}" dt="2026-04-03T15:07:36.723" v="937"/>
          <ac:picMkLst>
            <pc:docMk/>
            <pc:sldMk cId="282789225" sldId="289"/>
            <ac:picMk id="2" creationId="{B2007834-D71D-CCBB-903B-18090B2137CB}"/>
          </ac:picMkLst>
        </pc:picChg>
      </pc:sldChg>
      <pc:sldChg chg="addSp modSp">
        <pc:chgData name="ULDERICO IZZO" userId="f53fde0156ee877c" providerId="LiveId" clId="{C77B0DE8-47BD-4DEE-A1DE-157B85FC439D}" dt="2026-04-03T15:07:39.950" v="938"/>
        <pc:sldMkLst>
          <pc:docMk/>
          <pc:sldMk cId="1249486049" sldId="290"/>
        </pc:sldMkLst>
        <pc:picChg chg="add mod">
          <ac:chgData name="ULDERICO IZZO" userId="f53fde0156ee877c" providerId="LiveId" clId="{C77B0DE8-47BD-4DEE-A1DE-157B85FC439D}" dt="2026-04-03T15:07:39.950" v="938"/>
          <ac:picMkLst>
            <pc:docMk/>
            <pc:sldMk cId="1249486049" sldId="290"/>
            <ac:picMk id="3" creationId="{7BC4BD03-9C0C-61DC-0B26-B94C08A0451D}"/>
          </ac:picMkLst>
        </pc:picChg>
      </pc:sldChg>
      <pc:sldChg chg="addSp modSp">
        <pc:chgData name="ULDERICO IZZO" userId="f53fde0156ee877c" providerId="LiveId" clId="{C77B0DE8-47BD-4DEE-A1DE-157B85FC439D}" dt="2026-04-03T15:07:43.056" v="939"/>
        <pc:sldMkLst>
          <pc:docMk/>
          <pc:sldMk cId="2760665135" sldId="291"/>
        </pc:sldMkLst>
        <pc:picChg chg="add mod">
          <ac:chgData name="ULDERICO IZZO" userId="f53fde0156ee877c" providerId="LiveId" clId="{C77B0DE8-47BD-4DEE-A1DE-157B85FC439D}" dt="2026-04-03T15:07:43.056" v="939"/>
          <ac:picMkLst>
            <pc:docMk/>
            <pc:sldMk cId="2760665135" sldId="291"/>
            <ac:picMk id="3" creationId="{FDF16E84-6C5B-B89E-BF9B-8CFFEF75A435}"/>
          </ac:picMkLst>
        </pc:picChg>
      </pc:sldChg>
      <pc:sldChg chg="addSp modSp">
        <pc:chgData name="ULDERICO IZZO" userId="f53fde0156ee877c" providerId="LiveId" clId="{C77B0DE8-47BD-4DEE-A1DE-157B85FC439D}" dt="2026-04-03T15:07:45.131" v="940"/>
        <pc:sldMkLst>
          <pc:docMk/>
          <pc:sldMk cId="3953636042" sldId="292"/>
        </pc:sldMkLst>
        <pc:picChg chg="add mod">
          <ac:chgData name="ULDERICO IZZO" userId="f53fde0156ee877c" providerId="LiveId" clId="{C77B0DE8-47BD-4DEE-A1DE-157B85FC439D}" dt="2026-04-03T15:07:45.131" v="940"/>
          <ac:picMkLst>
            <pc:docMk/>
            <pc:sldMk cId="3953636042" sldId="292"/>
            <ac:picMk id="2" creationId="{8C7AE4E7-152F-EF1E-69C2-B94682255570}"/>
          </ac:picMkLst>
        </pc:picChg>
      </pc:sldChg>
      <pc:sldChg chg="addSp modSp mod">
        <pc:chgData name="ULDERICO IZZO" userId="f53fde0156ee877c" providerId="LiveId" clId="{C77B0DE8-47BD-4DEE-A1DE-157B85FC439D}" dt="2026-04-03T15:07:53.036" v="942" actId="14100"/>
        <pc:sldMkLst>
          <pc:docMk/>
          <pc:sldMk cId="1611647021" sldId="293"/>
        </pc:sldMkLst>
        <pc:spChg chg="mod">
          <ac:chgData name="ULDERICO IZZO" userId="f53fde0156ee877c" providerId="LiveId" clId="{C77B0DE8-47BD-4DEE-A1DE-157B85FC439D}" dt="2026-04-03T15:07:53.036" v="942" actId="14100"/>
          <ac:spMkLst>
            <pc:docMk/>
            <pc:sldMk cId="1611647021" sldId="293"/>
            <ac:spMk id="7" creationId="{25740F80-DBC9-57DE-F4B7-FC63C16251F1}"/>
          </ac:spMkLst>
        </pc:spChg>
        <pc:picChg chg="add mod">
          <ac:chgData name="ULDERICO IZZO" userId="f53fde0156ee877c" providerId="LiveId" clId="{C77B0DE8-47BD-4DEE-A1DE-157B85FC439D}" dt="2026-04-03T15:07:47.871" v="941"/>
          <ac:picMkLst>
            <pc:docMk/>
            <pc:sldMk cId="1611647021" sldId="293"/>
            <ac:picMk id="2" creationId="{ABEF9B3E-73F5-DE05-55C5-A65826F1066E}"/>
          </ac:picMkLst>
        </pc:picChg>
      </pc:sldChg>
      <pc:sldChg chg="addSp modSp mod">
        <pc:chgData name="ULDERICO IZZO" userId="f53fde0156ee877c" providerId="LiveId" clId="{C77B0DE8-47BD-4DEE-A1DE-157B85FC439D}" dt="2026-04-03T15:25:50.071" v="1257" actId="1076"/>
        <pc:sldMkLst>
          <pc:docMk/>
          <pc:sldMk cId="2693513000" sldId="294"/>
        </pc:sldMkLst>
        <pc:picChg chg="add mod">
          <ac:chgData name="ULDERICO IZZO" userId="f53fde0156ee877c" providerId="LiveId" clId="{C77B0DE8-47BD-4DEE-A1DE-157B85FC439D}" dt="2026-04-03T15:25:50.071" v="1257" actId="1076"/>
          <ac:picMkLst>
            <pc:docMk/>
            <pc:sldMk cId="2693513000" sldId="294"/>
            <ac:picMk id="2" creationId="{32B3D8FC-8B48-3EC4-ABF6-179715716C86}"/>
          </ac:picMkLst>
        </pc:picChg>
      </pc:sldChg>
      <pc:sldChg chg="addSp modSp">
        <pc:chgData name="ULDERICO IZZO" userId="f53fde0156ee877c" providerId="LiveId" clId="{C77B0DE8-47BD-4DEE-A1DE-157B85FC439D}" dt="2026-04-03T15:08:00.404" v="944"/>
        <pc:sldMkLst>
          <pc:docMk/>
          <pc:sldMk cId="3324171236" sldId="295"/>
        </pc:sldMkLst>
        <pc:picChg chg="add mod">
          <ac:chgData name="ULDERICO IZZO" userId="f53fde0156ee877c" providerId="LiveId" clId="{C77B0DE8-47BD-4DEE-A1DE-157B85FC439D}" dt="2026-04-03T15:08:00.404" v="944"/>
          <ac:picMkLst>
            <pc:docMk/>
            <pc:sldMk cId="3324171236" sldId="295"/>
            <ac:picMk id="2" creationId="{632CD57F-55CA-EB5D-76D4-C118BF00A3A0}"/>
          </ac:picMkLst>
        </pc:picChg>
      </pc:sldChg>
      <pc:sldChg chg="addSp modSp">
        <pc:chgData name="ULDERICO IZZO" userId="f53fde0156ee877c" providerId="LiveId" clId="{C77B0DE8-47BD-4DEE-A1DE-157B85FC439D}" dt="2026-04-03T15:07:58.877" v="943"/>
        <pc:sldMkLst>
          <pc:docMk/>
          <pc:sldMk cId="3144961729" sldId="296"/>
        </pc:sldMkLst>
        <pc:picChg chg="add mod">
          <ac:chgData name="ULDERICO IZZO" userId="f53fde0156ee877c" providerId="LiveId" clId="{C77B0DE8-47BD-4DEE-A1DE-157B85FC439D}" dt="2026-04-03T15:07:58.877" v="943"/>
          <ac:picMkLst>
            <pc:docMk/>
            <pc:sldMk cId="3144961729" sldId="296"/>
            <ac:picMk id="2" creationId="{8C97F56A-C13B-6E49-8B0E-7E369D495E05}"/>
          </ac:picMkLst>
        </pc:picChg>
      </pc:sldChg>
      <pc:sldChg chg="addSp modSp">
        <pc:chgData name="ULDERICO IZZO" userId="f53fde0156ee877c" providerId="LiveId" clId="{C77B0DE8-47BD-4DEE-A1DE-157B85FC439D}" dt="2026-04-03T15:08:02.054" v="945"/>
        <pc:sldMkLst>
          <pc:docMk/>
          <pc:sldMk cId="251499356" sldId="297"/>
        </pc:sldMkLst>
        <pc:picChg chg="add mod">
          <ac:chgData name="ULDERICO IZZO" userId="f53fde0156ee877c" providerId="LiveId" clId="{C77B0DE8-47BD-4DEE-A1DE-157B85FC439D}" dt="2026-04-03T15:08:02.054" v="945"/>
          <ac:picMkLst>
            <pc:docMk/>
            <pc:sldMk cId="251499356" sldId="297"/>
            <ac:picMk id="2" creationId="{C9F5B404-56C5-7B00-135E-CAFCF4311513}"/>
          </ac:picMkLst>
        </pc:picChg>
      </pc:sldChg>
      <pc:sldChg chg="addSp modSp">
        <pc:chgData name="ULDERICO IZZO" userId="f53fde0156ee877c" providerId="LiveId" clId="{C77B0DE8-47BD-4DEE-A1DE-157B85FC439D}" dt="2026-04-03T15:08:03.627" v="946"/>
        <pc:sldMkLst>
          <pc:docMk/>
          <pc:sldMk cId="2806772201" sldId="298"/>
        </pc:sldMkLst>
        <pc:picChg chg="add mod">
          <ac:chgData name="ULDERICO IZZO" userId="f53fde0156ee877c" providerId="LiveId" clId="{C77B0DE8-47BD-4DEE-A1DE-157B85FC439D}" dt="2026-04-03T15:08:03.627" v="946"/>
          <ac:picMkLst>
            <pc:docMk/>
            <pc:sldMk cId="2806772201" sldId="298"/>
            <ac:picMk id="3" creationId="{C236F287-B3C5-45E5-DA3F-965ACFFA6C51}"/>
          </ac:picMkLst>
        </pc:picChg>
      </pc:sldChg>
      <pc:sldChg chg="addSp modSp">
        <pc:chgData name="ULDERICO IZZO" userId="f53fde0156ee877c" providerId="LiveId" clId="{C77B0DE8-47BD-4DEE-A1DE-157B85FC439D}" dt="2026-04-03T15:08:05.431" v="947"/>
        <pc:sldMkLst>
          <pc:docMk/>
          <pc:sldMk cId="1456994991" sldId="299"/>
        </pc:sldMkLst>
        <pc:picChg chg="add mod">
          <ac:chgData name="ULDERICO IZZO" userId="f53fde0156ee877c" providerId="LiveId" clId="{C77B0DE8-47BD-4DEE-A1DE-157B85FC439D}" dt="2026-04-03T15:08:05.431" v="947"/>
          <ac:picMkLst>
            <pc:docMk/>
            <pc:sldMk cId="1456994991" sldId="299"/>
            <ac:picMk id="3" creationId="{42E7C7CB-A73E-CE09-606F-3600A10B4794}"/>
          </ac:picMkLst>
        </pc:picChg>
      </pc:sldChg>
      <pc:sldChg chg="addSp modSp">
        <pc:chgData name="ULDERICO IZZO" userId="f53fde0156ee877c" providerId="LiveId" clId="{C77B0DE8-47BD-4DEE-A1DE-157B85FC439D}" dt="2026-04-03T15:08:07.103" v="948"/>
        <pc:sldMkLst>
          <pc:docMk/>
          <pc:sldMk cId="2052531546" sldId="300"/>
        </pc:sldMkLst>
        <pc:picChg chg="add mod">
          <ac:chgData name="ULDERICO IZZO" userId="f53fde0156ee877c" providerId="LiveId" clId="{C77B0DE8-47BD-4DEE-A1DE-157B85FC439D}" dt="2026-04-03T15:08:07.103" v="948"/>
          <ac:picMkLst>
            <pc:docMk/>
            <pc:sldMk cId="2052531546" sldId="300"/>
            <ac:picMk id="3" creationId="{9B3CAFF4-B2C6-F606-9D1C-34F673DA5356}"/>
          </ac:picMkLst>
        </pc:picChg>
      </pc:sldChg>
      <pc:sldChg chg="addSp modSp">
        <pc:chgData name="ULDERICO IZZO" userId="f53fde0156ee877c" providerId="LiveId" clId="{C77B0DE8-47BD-4DEE-A1DE-157B85FC439D}" dt="2026-04-03T15:08:12.254" v="950"/>
        <pc:sldMkLst>
          <pc:docMk/>
          <pc:sldMk cId="402335450" sldId="301"/>
        </pc:sldMkLst>
        <pc:picChg chg="add mod">
          <ac:chgData name="ULDERICO IZZO" userId="f53fde0156ee877c" providerId="LiveId" clId="{C77B0DE8-47BD-4DEE-A1DE-157B85FC439D}" dt="2026-04-03T15:08:08.933" v="949"/>
          <ac:picMkLst>
            <pc:docMk/>
            <pc:sldMk cId="402335450" sldId="301"/>
            <ac:picMk id="3" creationId="{4B976DDE-2FD7-F877-3DC9-C8E841FC2F04}"/>
          </ac:picMkLst>
        </pc:picChg>
        <pc:picChg chg="add mod">
          <ac:chgData name="ULDERICO IZZO" userId="f53fde0156ee877c" providerId="LiveId" clId="{C77B0DE8-47BD-4DEE-A1DE-157B85FC439D}" dt="2026-04-03T15:08:12.254" v="950"/>
          <ac:picMkLst>
            <pc:docMk/>
            <pc:sldMk cId="402335450" sldId="301"/>
            <ac:picMk id="4" creationId="{7A7F0FC9-A898-ABFD-E2AC-0B61C5600075}"/>
          </ac:picMkLst>
        </pc:picChg>
      </pc:sldChg>
      <pc:sldChg chg="addSp modSp">
        <pc:chgData name="ULDERICO IZZO" userId="f53fde0156ee877c" providerId="LiveId" clId="{C77B0DE8-47BD-4DEE-A1DE-157B85FC439D}" dt="2026-04-03T15:08:27.869" v="956"/>
        <pc:sldMkLst>
          <pc:docMk/>
          <pc:sldMk cId="2914906002" sldId="302"/>
        </pc:sldMkLst>
        <pc:picChg chg="add mod">
          <ac:chgData name="ULDERICO IZZO" userId="f53fde0156ee877c" providerId="LiveId" clId="{C77B0DE8-47BD-4DEE-A1DE-157B85FC439D}" dt="2026-04-03T15:08:27.869" v="956"/>
          <ac:picMkLst>
            <pc:docMk/>
            <pc:sldMk cId="2914906002" sldId="302"/>
            <ac:picMk id="2" creationId="{2E49AAC8-58EA-7BBC-D91D-A61B6494CA17}"/>
          </ac:picMkLst>
        </pc:picChg>
      </pc:sldChg>
      <pc:sldChg chg="addSp modSp">
        <pc:chgData name="ULDERICO IZZO" userId="f53fde0156ee877c" providerId="LiveId" clId="{C77B0DE8-47BD-4DEE-A1DE-157B85FC439D}" dt="2026-04-03T15:08:13.856" v="951"/>
        <pc:sldMkLst>
          <pc:docMk/>
          <pc:sldMk cId="3260536338" sldId="303"/>
        </pc:sldMkLst>
        <pc:picChg chg="add mod">
          <ac:chgData name="ULDERICO IZZO" userId="f53fde0156ee877c" providerId="LiveId" clId="{C77B0DE8-47BD-4DEE-A1DE-157B85FC439D}" dt="2026-04-03T15:08:13.856" v="951"/>
          <ac:picMkLst>
            <pc:docMk/>
            <pc:sldMk cId="3260536338" sldId="303"/>
            <ac:picMk id="3" creationId="{82F2C5A9-006A-203A-B9FE-FA2091174B81}"/>
          </ac:picMkLst>
        </pc:picChg>
      </pc:sldChg>
      <pc:sldChg chg="addSp modSp">
        <pc:chgData name="ULDERICO IZZO" userId="f53fde0156ee877c" providerId="LiveId" clId="{C77B0DE8-47BD-4DEE-A1DE-157B85FC439D}" dt="2026-04-03T15:08:18.083" v="952"/>
        <pc:sldMkLst>
          <pc:docMk/>
          <pc:sldMk cId="3381460414" sldId="304"/>
        </pc:sldMkLst>
        <pc:picChg chg="add mod">
          <ac:chgData name="ULDERICO IZZO" userId="f53fde0156ee877c" providerId="LiveId" clId="{C77B0DE8-47BD-4DEE-A1DE-157B85FC439D}" dt="2026-04-03T15:08:18.083" v="952"/>
          <ac:picMkLst>
            <pc:docMk/>
            <pc:sldMk cId="3381460414" sldId="304"/>
            <ac:picMk id="3" creationId="{CBE8D7B2-006C-F5AA-6875-6A7C13902385}"/>
          </ac:picMkLst>
        </pc:picChg>
      </pc:sldChg>
      <pc:sldChg chg="addSp modSp">
        <pc:chgData name="ULDERICO IZZO" userId="f53fde0156ee877c" providerId="LiveId" clId="{C77B0DE8-47BD-4DEE-A1DE-157B85FC439D}" dt="2026-04-03T15:08:24.743" v="954"/>
        <pc:sldMkLst>
          <pc:docMk/>
          <pc:sldMk cId="2505498330" sldId="305"/>
        </pc:sldMkLst>
        <pc:picChg chg="add mod">
          <ac:chgData name="ULDERICO IZZO" userId="f53fde0156ee877c" providerId="LiveId" clId="{C77B0DE8-47BD-4DEE-A1DE-157B85FC439D}" dt="2026-04-03T15:08:24.743" v="954"/>
          <ac:picMkLst>
            <pc:docMk/>
            <pc:sldMk cId="2505498330" sldId="305"/>
            <ac:picMk id="5" creationId="{8F0EE530-8DBD-11B5-1B0B-A7FE7CCC1E5C}"/>
          </ac:picMkLst>
        </pc:picChg>
      </pc:sldChg>
      <pc:sldChg chg="addSp modSp">
        <pc:chgData name="ULDERICO IZZO" userId="f53fde0156ee877c" providerId="LiveId" clId="{C77B0DE8-47BD-4DEE-A1DE-157B85FC439D}" dt="2026-04-03T15:08:23.382" v="953"/>
        <pc:sldMkLst>
          <pc:docMk/>
          <pc:sldMk cId="1392613961" sldId="306"/>
        </pc:sldMkLst>
        <pc:picChg chg="add mod">
          <ac:chgData name="ULDERICO IZZO" userId="f53fde0156ee877c" providerId="LiveId" clId="{C77B0DE8-47BD-4DEE-A1DE-157B85FC439D}" dt="2026-04-03T15:08:23.382" v="953"/>
          <ac:picMkLst>
            <pc:docMk/>
            <pc:sldMk cId="1392613961" sldId="306"/>
            <ac:picMk id="5" creationId="{1A1EFD5B-5447-B767-F6D6-48C3E98C6FB4}"/>
          </ac:picMkLst>
        </pc:picChg>
      </pc:sldChg>
      <pc:sldChg chg="addSp modSp">
        <pc:chgData name="ULDERICO IZZO" userId="f53fde0156ee877c" providerId="LiveId" clId="{C77B0DE8-47BD-4DEE-A1DE-157B85FC439D}" dt="2026-04-03T15:08:26.252" v="955"/>
        <pc:sldMkLst>
          <pc:docMk/>
          <pc:sldMk cId="3095897196" sldId="307"/>
        </pc:sldMkLst>
        <pc:picChg chg="add mod">
          <ac:chgData name="ULDERICO IZZO" userId="f53fde0156ee877c" providerId="LiveId" clId="{C77B0DE8-47BD-4DEE-A1DE-157B85FC439D}" dt="2026-04-03T15:08:26.252" v="955"/>
          <ac:picMkLst>
            <pc:docMk/>
            <pc:sldMk cId="3095897196" sldId="307"/>
            <ac:picMk id="5" creationId="{DA33C907-0259-91AB-5F90-E6B2C82A2D8A}"/>
          </ac:picMkLst>
        </pc:picChg>
      </pc:sldChg>
      <pc:sldChg chg="addSp modSp">
        <pc:chgData name="ULDERICO IZZO" userId="f53fde0156ee877c" providerId="LiveId" clId="{C77B0DE8-47BD-4DEE-A1DE-157B85FC439D}" dt="2026-04-03T15:08:31.684" v="958"/>
        <pc:sldMkLst>
          <pc:docMk/>
          <pc:sldMk cId="2071480376" sldId="308"/>
        </pc:sldMkLst>
        <pc:picChg chg="add mod">
          <ac:chgData name="ULDERICO IZZO" userId="f53fde0156ee877c" providerId="LiveId" clId="{C77B0DE8-47BD-4DEE-A1DE-157B85FC439D}" dt="2026-04-03T15:08:31.684" v="958"/>
          <ac:picMkLst>
            <pc:docMk/>
            <pc:sldMk cId="2071480376" sldId="308"/>
            <ac:picMk id="3" creationId="{486AD567-A16A-23BD-DA57-55EBDABC9A0C}"/>
          </ac:picMkLst>
        </pc:picChg>
      </pc:sldChg>
      <pc:sldChg chg="addSp modSp">
        <pc:chgData name="ULDERICO IZZO" userId="f53fde0156ee877c" providerId="LiveId" clId="{C77B0DE8-47BD-4DEE-A1DE-157B85FC439D}" dt="2026-04-03T15:08:34.092" v="959"/>
        <pc:sldMkLst>
          <pc:docMk/>
          <pc:sldMk cId="2367887892" sldId="309"/>
        </pc:sldMkLst>
        <pc:picChg chg="add mod">
          <ac:chgData name="ULDERICO IZZO" userId="f53fde0156ee877c" providerId="LiveId" clId="{C77B0DE8-47BD-4DEE-A1DE-157B85FC439D}" dt="2026-04-03T15:08:34.092" v="959"/>
          <ac:picMkLst>
            <pc:docMk/>
            <pc:sldMk cId="2367887892" sldId="309"/>
            <ac:picMk id="2" creationId="{4B1D36CC-B0EE-B11E-FF94-E2C9C32F4A62}"/>
          </ac:picMkLst>
        </pc:picChg>
      </pc:sldChg>
      <pc:sldChg chg="addSp modSp">
        <pc:chgData name="ULDERICO IZZO" userId="f53fde0156ee877c" providerId="LiveId" clId="{C77B0DE8-47BD-4DEE-A1DE-157B85FC439D}" dt="2026-04-03T15:08:36.423" v="960"/>
        <pc:sldMkLst>
          <pc:docMk/>
          <pc:sldMk cId="3251450111" sldId="310"/>
        </pc:sldMkLst>
        <pc:picChg chg="add mod">
          <ac:chgData name="ULDERICO IZZO" userId="f53fde0156ee877c" providerId="LiveId" clId="{C77B0DE8-47BD-4DEE-A1DE-157B85FC439D}" dt="2026-04-03T15:08:36.423" v="960"/>
          <ac:picMkLst>
            <pc:docMk/>
            <pc:sldMk cId="3251450111" sldId="310"/>
            <ac:picMk id="2" creationId="{17787388-C914-9385-3392-E07C23163930}"/>
          </ac:picMkLst>
        </pc:picChg>
      </pc:sldChg>
      <pc:sldChg chg="addSp modSp">
        <pc:chgData name="ULDERICO IZZO" userId="f53fde0156ee877c" providerId="LiveId" clId="{C77B0DE8-47BD-4DEE-A1DE-157B85FC439D}" dt="2026-04-03T15:08:38.561" v="961"/>
        <pc:sldMkLst>
          <pc:docMk/>
          <pc:sldMk cId="2514125891" sldId="311"/>
        </pc:sldMkLst>
        <pc:picChg chg="add mod">
          <ac:chgData name="ULDERICO IZZO" userId="f53fde0156ee877c" providerId="LiveId" clId="{C77B0DE8-47BD-4DEE-A1DE-157B85FC439D}" dt="2026-04-03T15:08:38.561" v="961"/>
          <ac:picMkLst>
            <pc:docMk/>
            <pc:sldMk cId="2514125891" sldId="311"/>
            <ac:picMk id="3" creationId="{BD96E286-5593-2A1B-D870-1420CF6551D9}"/>
          </ac:picMkLst>
        </pc:picChg>
      </pc:sldChg>
      <pc:sldChg chg="addSp modSp">
        <pc:chgData name="ULDERICO IZZO" userId="f53fde0156ee877c" providerId="LiveId" clId="{C77B0DE8-47BD-4DEE-A1DE-157B85FC439D}" dt="2026-04-03T15:08:50.151" v="962"/>
        <pc:sldMkLst>
          <pc:docMk/>
          <pc:sldMk cId="2221401038" sldId="313"/>
        </pc:sldMkLst>
        <pc:picChg chg="add mod">
          <ac:chgData name="ULDERICO IZZO" userId="f53fde0156ee877c" providerId="LiveId" clId="{C77B0DE8-47BD-4DEE-A1DE-157B85FC439D}" dt="2026-04-03T15:08:50.151" v="962"/>
          <ac:picMkLst>
            <pc:docMk/>
            <pc:sldMk cId="2221401038" sldId="313"/>
            <ac:picMk id="2" creationId="{C0C48108-2A43-A890-53CF-CD476DC6A236}"/>
          </ac:picMkLst>
        </pc:picChg>
      </pc:sldChg>
      <pc:sldChg chg="addSp modSp">
        <pc:chgData name="ULDERICO IZZO" userId="f53fde0156ee877c" providerId="LiveId" clId="{C77B0DE8-47BD-4DEE-A1DE-157B85FC439D}" dt="2026-04-03T15:08:55.660" v="963"/>
        <pc:sldMkLst>
          <pc:docMk/>
          <pc:sldMk cId="3463956899" sldId="314"/>
        </pc:sldMkLst>
        <pc:picChg chg="add mod">
          <ac:chgData name="ULDERICO IZZO" userId="f53fde0156ee877c" providerId="LiveId" clId="{C77B0DE8-47BD-4DEE-A1DE-157B85FC439D}" dt="2026-04-03T15:08:55.660" v="963"/>
          <ac:picMkLst>
            <pc:docMk/>
            <pc:sldMk cId="3463956899" sldId="314"/>
            <ac:picMk id="2" creationId="{64B631B9-8270-65BB-849B-6904A29D149F}"/>
          </ac:picMkLst>
        </pc:picChg>
      </pc:sldChg>
      <pc:sldChg chg="addSp modSp">
        <pc:chgData name="ULDERICO IZZO" userId="f53fde0156ee877c" providerId="LiveId" clId="{C77B0DE8-47BD-4DEE-A1DE-157B85FC439D}" dt="2026-04-03T15:08:58.502" v="964"/>
        <pc:sldMkLst>
          <pc:docMk/>
          <pc:sldMk cId="2424215857" sldId="315"/>
        </pc:sldMkLst>
        <pc:picChg chg="add mod">
          <ac:chgData name="ULDERICO IZZO" userId="f53fde0156ee877c" providerId="LiveId" clId="{C77B0DE8-47BD-4DEE-A1DE-157B85FC439D}" dt="2026-04-03T15:08:58.502" v="964"/>
          <ac:picMkLst>
            <pc:docMk/>
            <pc:sldMk cId="2424215857" sldId="315"/>
            <ac:picMk id="2" creationId="{3C718468-1339-365C-B0A8-1174DD6101C6}"/>
          </ac:picMkLst>
        </pc:picChg>
      </pc:sldChg>
      <pc:sldChg chg="addSp modSp">
        <pc:chgData name="ULDERICO IZZO" userId="f53fde0156ee877c" providerId="LiveId" clId="{C77B0DE8-47BD-4DEE-A1DE-157B85FC439D}" dt="2026-04-03T15:09:01.114" v="965"/>
        <pc:sldMkLst>
          <pc:docMk/>
          <pc:sldMk cId="3490756263" sldId="317"/>
        </pc:sldMkLst>
        <pc:picChg chg="add mod">
          <ac:chgData name="ULDERICO IZZO" userId="f53fde0156ee877c" providerId="LiveId" clId="{C77B0DE8-47BD-4DEE-A1DE-157B85FC439D}" dt="2026-04-03T15:09:01.114" v="965"/>
          <ac:picMkLst>
            <pc:docMk/>
            <pc:sldMk cId="3490756263" sldId="317"/>
            <ac:picMk id="2" creationId="{12DE2498-3C39-F24F-3CC6-29EA5E151021}"/>
          </ac:picMkLst>
        </pc:picChg>
      </pc:sldChg>
      <pc:sldChg chg="addSp modSp">
        <pc:chgData name="ULDERICO IZZO" userId="f53fde0156ee877c" providerId="LiveId" clId="{C77B0DE8-47BD-4DEE-A1DE-157B85FC439D}" dt="2026-04-03T15:09:07.205" v="966"/>
        <pc:sldMkLst>
          <pc:docMk/>
          <pc:sldMk cId="825483086" sldId="318"/>
        </pc:sldMkLst>
        <pc:picChg chg="add mod">
          <ac:chgData name="ULDERICO IZZO" userId="f53fde0156ee877c" providerId="LiveId" clId="{C77B0DE8-47BD-4DEE-A1DE-157B85FC439D}" dt="2026-04-03T15:09:07.205" v="966"/>
          <ac:picMkLst>
            <pc:docMk/>
            <pc:sldMk cId="825483086" sldId="318"/>
            <ac:picMk id="3" creationId="{DAFABC15-88F3-5A77-B158-2A5792C86649}"/>
          </ac:picMkLst>
        </pc:picChg>
      </pc:sldChg>
      <pc:sldChg chg="addSp modSp">
        <pc:chgData name="ULDERICO IZZO" userId="f53fde0156ee877c" providerId="LiveId" clId="{C77B0DE8-47BD-4DEE-A1DE-157B85FC439D}" dt="2026-04-03T15:09:08.414" v="967"/>
        <pc:sldMkLst>
          <pc:docMk/>
          <pc:sldMk cId="3431353571" sldId="319"/>
        </pc:sldMkLst>
        <pc:picChg chg="add mod">
          <ac:chgData name="ULDERICO IZZO" userId="f53fde0156ee877c" providerId="LiveId" clId="{C77B0DE8-47BD-4DEE-A1DE-157B85FC439D}" dt="2026-04-03T15:09:08.414" v="967"/>
          <ac:picMkLst>
            <pc:docMk/>
            <pc:sldMk cId="3431353571" sldId="319"/>
            <ac:picMk id="3" creationId="{687D6684-7052-AB0B-F382-AB09D41BCB2B}"/>
          </ac:picMkLst>
        </pc:picChg>
      </pc:sldChg>
      <pc:sldChg chg="addSp modSp">
        <pc:chgData name="ULDERICO IZZO" userId="f53fde0156ee877c" providerId="LiveId" clId="{C77B0DE8-47BD-4DEE-A1DE-157B85FC439D}" dt="2026-04-03T15:09:09.969" v="968"/>
        <pc:sldMkLst>
          <pc:docMk/>
          <pc:sldMk cId="1557122842" sldId="320"/>
        </pc:sldMkLst>
        <pc:picChg chg="add mod">
          <ac:chgData name="ULDERICO IZZO" userId="f53fde0156ee877c" providerId="LiveId" clId="{C77B0DE8-47BD-4DEE-A1DE-157B85FC439D}" dt="2026-04-03T15:09:09.969" v="968"/>
          <ac:picMkLst>
            <pc:docMk/>
            <pc:sldMk cId="1557122842" sldId="320"/>
            <ac:picMk id="3" creationId="{E68C6A4F-3A5D-F42E-3841-143E3146F854}"/>
          </ac:picMkLst>
        </pc:picChg>
      </pc:sldChg>
      <pc:sldChg chg="addSp modSp">
        <pc:chgData name="ULDERICO IZZO" userId="f53fde0156ee877c" providerId="LiveId" clId="{C77B0DE8-47BD-4DEE-A1DE-157B85FC439D}" dt="2026-04-03T15:09:12.395" v="969"/>
        <pc:sldMkLst>
          <pc:docMk/>
          <pc:sldMk cId="3840324717" sldId="322"/>
        </pc:sldMkLst>
        <pc:picChg chg="add mod">
          <ac:chgData name="ULDERICO IZZO" userId="f53fde0156ee877c" providerId="LiveId" clId="{C77B0DE8-47BD-4DEE-A1DE-157B85FC439D}" dt="2026-04-03T15:09:12.395" v="969"/>
          <ac:picMkLst>
            <pc:docMk/>
            <pc:sldMk cId="3840324717" sldId="322"/>
            <ac:picMk id="3" creationId="{B517C2B1-A558-0492-E0F0-71C1A823A2DB}"/>
          </ac:picMkLst>
        </pc:picChg>
      </pc:sldChg>
      <pc:sldChg chg="addSp modSp">
        <pc:chgData name="ULDERICO IZZO" userId="f53fde0156ee877c" providerId="LiveId" clId="{C77B0DE8-47BD-4DEE-A1DE-157B85FC439D}" dt="2026-04-03T15:09:14.438" v="970"/>
        <pc:sldMkLst>
          <pc:docMk/>
          <pc:sldMk cId="559827393" sldId="323"/>
        </pc:sldMkLst>
        <pc:picChg chg="add mod">
          <ac:chgData name="ULDERICO IZZO" userId="f53fde0156ee877c" providerId="LiveId" clId="{C77B0DE8-47BD-4DEE-A1DE-157B85FC439D}" dt="2026-04-03T15:09:14.438" v="970"/>
          <ac:picMkLst>
            <pc:docMk/>
            <pc:sldMk cId="559827393" sldId="323"/>
            <ac:picMk id="3" creationId="{0F41D194-ADF8-D72B-9E24-899F48E3C365}"/>
          </ac:picMkLst>
        </pc:picChg>
      </pc:sldChg>
      <pc:sldChg chg="addSp modSp">
        <pc:chgData name="ULDERICO IZZO" userId="f53fde0156ee877c" providerId="LiveId" clId="{C77B0DE8-47BD-4DEE-A1DE-157B85FC439D}" dt="2026-04-03T15:09:16.324" v="971"/>
        <pc:sldMkLst>
          <pc:docMk/>
          <pc:sldMk cId="2775104217" sldId="324"/>
        </pc:sldMkLst>
        <pc:picChg chg="add mod">
          <ac:chgData name="ULDERICO IZZO" userId="f53fde0156ee877c" providerId="LiveId" clId="{C77B0DE8-47BD-4DEE-A1DE-157B85FC439D}" dt="2026-04-03T15:09:16.324" v="971"/>
          <ac:picMkLst>
            <pc:docMk/>
            <pc:sldMk cId="2775104217" sldId="324"/>
            <ac:picMk id="3" creationId="{B1336F2B-06A3-0CA2-5025-204A0943F277}"/>
          </ac:picMkLst>
        </pc:picChg>
      </pc:sldChg>
      <pc:sldChg chg="addSp modSp">
        <pc:chgData name="ULDERICO IZZO" userId="f53fde0156ee877c" providerId="LiveId" clId="{C77B0DE8-47BD-4DEE-A1DE-157B85FC439D}" dt="2026-04-03T15:09:19.675" v="972"/>
        <pc:sldMkLst>
          <pc:docMk/>
          <pc:sldMk cId="2185439082" sldId="325"/>
        </pc:sldMkLst>
        <pc:picChg chg="add mod">
          <ac:chgData name="ULDERICO IZZO" userId="f53fde0156ee877c" providerId="LiveId" clId="{C77B0DE8-47BD-4DEE-A1DE-157B85FC439D}" dt="2026-04-03T15:09:19.675" v="972"/>
          <ac:picMkLst>
            <pc:docMk/>
            <pc:sldMk cId="2185439082" sldId="325"/>
            <ac:picMk id="3" creationId="{7FA32D5A-7383-BF8C-424B-D3D2713837A7}"/>
          </ac:picMkLst>
        </pc:picChg>
      </pc:sldChg>
      <pc:sldChg chg="addSp modSp">
        <pc:chgData name="ULDERICO IZZO" userId="f53fde0156ee877c" providerId="LiveId" clId="{C77B0DE8-47BD-4DEE-A1DE-157B85FC439D}" dt="2026-04-03T15:09:21.745" v="973"/>
        <pc:sldMkLst>
          <pc:docMk/>
          <pc:sldMk cId="4125937811" sldId="326"/>
        </pc:sldMkLst>
        <pc:picChg chg="add mod">
          <ac:chgData name="ULDERICO IZZO" userId="f53fde0156ee877c" providerId="LiveId" clId="{C77B0DE8-47BD-4DEE-A1DE-157B85FC439D}" dt="2026-04-03T15:09:21.745" v="973"/>
          <ac:picMkLst>
            <pc:docMk/>
            <pc:sldMk cId="4125937811" sldId="326"/>
            <ac:picMk id="3" creationId="{175E8C29-1F66-06F0-9CF3-391049732BE4}"/>
          </ac:picMkLst>
        </pc:picChg>
      </pc:sldChg>
      <pc:sldChg chg="addSp modSp">
        <pc:chgData name="ULDERICO IZZO" userId="f53fde0156ee877c" providerId="LiveId" clId="{C77B0DE8-47BD-4DEE-A1DE-157B85FC439D}" dt="2026-04-03T15:09:23.378" v="974"/>
        <pc:sldMkLst>
          <pc:docMk/>
          <pc:sldMk cId="502367601" sldId="327"/>
        </pc:sldMkLst>
        <pc:picChg chg="add mod">
          <ac:chgData name="ULDERICO IZZO" userId="f53fde0156ee877c" providerId="LiveId" clId="{C77B0DE8-47BD-4DEE-A1DE-157B85FC439D}" dt="2026-04-03T15:09:23.378" v="974"/>
          <ac:picMkLst>
            <pc:docMk/>
            <pc:sldMk cId="502367601" sldId="327"/>
            <ac:picMk id="3" creationId="{7763ED61-C3CE-2582-E592-8DD02084B957}"/>
          </ac:picMkLst>
        </pc:picChg>
      </pc:sldChg>
      <pc:sldChg chg="addSp modSp">
        <pc:chgData name="ULDERICO IZZO" userId="f53fde0156ee877c" providerId="LiveId" clId="{C77B0DE8-47BD-4DEE-A1DE-157B85FC439D}" dt="2026-04-03T15:09:25.051" v="975"/>
        <pc:sldMkLst>
          <pc:docMk/>
          <pc:sldMk cId="2626301467" sldId="328"/>
        </pc:sldMkLst>
        <pc:picChg chg="add mod">
          <ac:chgData name="ULDERICO IZZO" userId="f53fde0156ee877c" providerId="LiveId" clId="{C77B0DE8-47BD-4DEE-A1DE-157B85FC439D}" dt="2026-04-03T15:09:25.051" v="975"/>
          <ac:picMkLst>
            <pc:docMk/>
            <pc:sldMk cId="2626301467" sldId="328"/>
            <ac:picMk id="3" creationId="{78DD87DF-FF4E-4B82-012C-E57D3AE9137B}"/>
          </ac:picMkLst>
        </pc:picChg>
      </pc:sldChg>
      <pc:sldChg chg="addSp modSp">
        <pc:chgData name="ULDERICO IZZO" userId="f53fde0156ee877c" providerId="LiveId" clId="{C77B0DE8-47BD-4DEE-A1DE-157B85FC439D}" dt="2026-04-03T15:09:28.862" v="976"/>
        <pc:sldMkLst>
          <pc:docMk/>
          <pc:sldMk cId="3979147241" sldId="329"/>
        </pc:sldMkLst>
        <pc:picChg chg="add mod">
          <ac:chgData name="ULDERICO IZZO" userId="f53fde0156ee877c" providerId="LiveId" clId="{C77B0DE8-47BD-4DEE-A1DE-157B85FC439D}" dt="2026-04-03T15:09:28.862" v="976"/>
          <ac:picMkLst>
            <pc:docMk/>
            <pc:sldMk cId="3979147241" sldId="329"/>
            <ac:picMk id="3" creationId="{20E345A2-8ABB-D541-8552-76739FD9499D}"/>
          </ac:picMkLst>
        </pc:picChg>
      </pc:sldChg>
      <pc:sldChg chg="addSp modSp">
        <pc:chgData name="ULDERICO IZZO" userId="f53fde0156ee877c" providerId="LiveId" clId="{C77B0DE8-47BD-4DEE-A1DE-157B85FC439D}" dt="2026-04-03T15:09:32.804" v="978"/>
        <pc:sldMkLst>
          <pc:docMk/>
          <pc:sldMk cId="2175925817" sldId="330"/>
        </pc:sldMkLst>
        <pc:picChg chg="add mod">
          <ac:chgData name="ULDERICO IZZO" userId="f53fde0156ee877c" providerId="LiveId" clId="{C77B0DE8-47BD-4DEE-A1DE-157B85FC439D}" dt="2026-04-03T15:09:32.804" v="978"/>
          <ac:picMkLst>
            <pc:docMk/>
            <pc:sldMk cId="2175925817" sldId="330"/>
            <ac:picMk id="2" creationId="{8566160F-40C9-930C-D2D4-31039C362CE5}"/>
          </ac:picMkLst>
        </pc:picChg>
      </pc:sldChg>
      <pc:sldChg chg="addSp modSp">
        <pc:chgData name="ULDERICO IZZO" userId="f53fde0156ee877c" providerId="LiveId" clId="{C77B0DE8-47BD-4DEE-A1DE-157B85FC439D}" dt="2026-04-03T15:09:31.276" v="977"/>
        <pc:sldMkLst>
          <pc:docMk/>
          <pc:sldMk cId="3745188539" sldId="331"/>
        </pc:sldMkLst>
        <pc:picChg chg="add mod">
          <ac:chgData name="ULDERICO IZZO" userId="f53fde0156ee877c" providerId="LiveId" clId="{C77B0DE8-47BD-4DEE-A1DE-157B85FC439D}" dt="2026-04-03T15:09:31.276" v="977"/>
          <ac:picMkLst>
            <pc:docMk/>
            <pc:sldMk cId="3745188539" sldId="331"/>
            <ac:picMk id="3" creationId="{B2973496-4637-04A6-1FA2-F6FC85595C72}"/>
          </ac:picMkLst>
        </pc:picChg>
      </pc:sldChg>
      <pc:sldChg chg="addSp modSp">
        <pc:chgData name="ULDERICO IZZO" userId="f53fde0156ee877c" providerId="LiveId" clId="{C77B0DE8-47BD-4DEE-A1DE-157B85FC439D}" dt="2026-04-03T15:09:34.498" v="979"/>
        <pc:sldMkLst>
          <pc:docMk/>
          <pc:sldMk cId="1694477004" sldId="332"/>
        </pc:sldMkLst>
        <pc:picChg chg="add mod">
          <ac:chgData name="ULDERICO IZZO" userId="f53fde0156ee877c" providerId="LiveId" clId="{C77B0DE8-47BD-4DEE-A1DE-157B85FC439D}" dt="2026-04-03T15:09:34.498" v="979"/>
          <ac:picMkLst>
            <pc:docMk/>
            <pc:sldMk cId="1694477004" sldId="332"/>
            <ac:picMk id="3" creationId="{151800FC-0B40-D972-647E-37E215A01492}"/>
          </ac:picMkLst>
        </pc:picChg>
      </pc:sldChg>
      <pc:sldChg chg="addSp modSp">
        <pc:chgData name="ULDERICO IZZO" userId="f53fde0156ee877c" providerId="LiveId" clId="{C77B0DE8-47BD-4DEE-A1DE-157B85FC439D}" dt="2026-04-03T15:09:37.727" v="980"/>
        <pc:sldMkLst>
          <pc:docMk/>
          <pc:sldMk cId="869612042" sldId="333"/>
        </pc:sldMkLst>
        <pc:picChg chg="add mod">
          <ac:chgData name="ULDERICO IZZO" userId="f53fde0156ee877c" providerId="LiveId" clId="{C77B0DE8-47BD-4DEE-A1DE-157B85FC439D}" dt="2026-04-03T15:09:37.727" v="980"/>
          <ac:picMkLst>
            <pc:docMk/>
            <pc:sldMk cId="869612042" sldId="333"/>
            <ac:picMk id="4" creationId="{179827B3-587D-B4FC-CD0E-BB9FDD41C4E6}"/>
          </ac:picMkLst>
        </pc:picChg>
      </pc:sldChg>
      <pc:sldChg chg="addSp modSp mod">
        <pc:chgData name="ULDERICO IZZO" userId="f53fde0156ee877c" providerId="LiveId" clId="{C77B0DE8-47BD-4DEE-A1DE-157B85FC439D}" dt="2026-04-03T15:25:29.827" v="1255" actId="1076"/>
        <pc:sldMkLst>
          <pc:docMk/>
          <pc:sldMk cId="114909580" sldId="334"/>
        </pc:sldMkLst>
        <pc:picChg chg="add mod">
          <ac:chgData name="ULDERICO IZZO" userId="f53fde0156ee877c" providerId="LiveId" clId="{C77B0DE8-47BD-4DEE-A1DE-157B85FC439D}" dt="2026-04-03T15:25:29.827" v="1255" actId="1076"/>
          <ac:picMkLst>
            <pc:docMk/>
            <pc:sldMk cId="114909580" sldId="334"/>
            <ac:picMk id="3" creationId="{8F59797E-4E67-C63D-C238-0466D9AD4EAC}"/>
          </ac:picMkLst>
        </pc:picChg>
      </pc:sldChg>
      <pc:sldChg chg="addSp modSp mod">
        <pc:chgData name="ULDERICO IZZO" userId="f53fde0156ee877c" providerId="LiveId" clId="{C77B0DE8-47BD-4DEE-A1DE-157B85FC439D}" dt="2026-04-03T15:09:40.919" v="981"/>
        <pc:sldMkLst>
          <pc:docMk/>
          <pc:sldMk cId="2162859972" sldId="335"/>
        </pc:sldMkLst>
        <pc:spChg chg="mod">
          <ac:chgData name="ULDERICO IZZO" userId="f53fde0156ee877c" providerId="LiveId" clId="{C77B0DE8-47BD-4DEE-A1DE-157B85FC439D}" dt="2026-04-03T15:01:03.502" v="863" actId="27636"/>
          <ac:spMkLst>
            <pc:docMk/>
            <pc:sldMk cId="2162859972" sldId="335"/>
            <ac:spMk id="2" creationId="{BB528D40-D075-98F3-574E-8CD5A97836C9}"/>
          </ac:spMkLst>
        </pc:spChg>
        <pc:picChg chg="add mod">
          <ac:chgData name="ULDERICO IZZO" userId="f53fde0156ee877c" providerId="LiveId" clId="{C77B0DE8-47BD-4DEE-A1DE-157B85FC439D}" dt="2026-04-03T15:09:40.919" v="981"/>
          <ac:picMkLst>
            <pc:docMk/>
            <pc:sldMk cId="2162859972" sldId="335"/>
            <ac:picMk id="4" creationId="{BFF02CA7-769B-D7A5-7949-377143FC1C43}"/>
          </ac:picMkLst>
        </pc:picChg>
      </pc:sldChg>
      <pc:sldChg chg="addSp modSp">
        <pc:chgData name="ULDERICO IZZO" userId="f53fde0156ee877c" providerId="LiveId" clId="{C77B0DE8-47BD-4DEE-A1DE-157B85FC439D}" dt="2026-04-03T15:09:43.293" v="982"/>
        <pc:sldMkLst>
          <pc:docMk/>
          <pc:sldMk cId="4183754401" sldId="336"/>
        </pc:sldMkLst>
        <pc:picChg chg="add mod">
          <ac:chgData name="ULDERICO IZZO" userId="f53fde0156ee877c" providerId="LiveId" clId="{C77B0DE8-47BD-4DEE-A1DE-157B85FC439D}" dt="2026-04-03T15:09:43.293" v="982"/>
          <ac:picMkLst>
            <pc:docMk/>
            <pc:sldMk cId="4183754401" sldId="336"/>
            <ac:picMk id="3" creationId="{978074EB-B4C6-C000-C3DF-628A7E4C4DC3}"/>
          </ac:picMkLst>
        </pc:picChg>
      </pc:sldChg>
      <pc:sldChg chg="addSp modSp">
        <pc:chgData name="ULDERICO IZZO" userId="f53fde0156ee877c" providerId="LiveId" clId="{C77B0DE8-47BD-4DEE-A1DE-157B85FC439D}" dt="2026-04-03T15:09:45.902" v="983"/>
        <pc:sldMkLst>
          <pc:docMk/>
          <pc:sldMk cId="2552338637" sldId="337"/>
        </pc:sldMkLst>
        <pc:picChg chg="add mod">
          <ac:chgData name="ULDERICO IZZO" userId="f53fde0156ee877c" providerId="LiveId" clId="{C77B0DE8-47BD-4DEE-A1DE-157B85FC439D}" dt="2026-04-03T15:09:45.902" v="983"/>
          <ac:picMkLst>
            <pc:docMk/>
            <pc:sldMk cId="2552338637" sldId="337"/>
            <ac:picMk id="3" creationId="{BF34A3D1-D87A-3045-E326-CFBBD36C88C0}"/>
          </ac:picMkLst>
        </pc:picChg>
      </pc:sldChg>
      <pc:sldChg chg="addSp modSp">
        <pc:chgData name="ULDERICO IZZO" userId="f53fde0156ee877c" providerId="LiveId" clId="{C77B0DE8-47BD-4DEE-A1DE-157B85FC439D}" dt="2026-04-03T15:09:50.129" v="984"/>
        <pc:sldMkLst>
          <pc:docMk/>
          <pc:sldMk cId="4292641675" sldId="338"/>
        </pc:sldMkLst>
        <pc:picChg chg="add mod">
          <ac:chgData name="ULDERICO IZZO" userId="f53fde0156ee877c" providerId="LiveId" clId="{C77B0DE8-47BD-4DEE-A1DE-157B85FC439D}" dt="2026-04-03T15:09:50.129" v="984"/>
          <ac:picMkLst>
            <pc:docMk/>
            <pc:sldMk cId="4292641675" sldId="338"/>
            <ac:picMk id="3" creationId="{D51FD632-4BF2-A156-D86A-4460FFBF678E}"/>
          </ac:picMkLst>
        </pc:picChg>
      </pc:sldChg>
      <pc:sldChg chg="addSp modSp">
        <pc:chgData name="ULDERICO IZZO" userId="f53fde0156ee877c" providerId="LiveId" clId="{C77B0DE8-47BD-4DEE-A1DE-157B85FC439D}" dt="2026-04-03T15:09:54.411" v="986"/>
        <pc:sldMkLst>
          <pc:docMk/>
          <pc:sldMk cId="750037201" sldId="339"/>
        </pc:sldMkLst>
        <pc:picChg chg="add mod">
          <ac:chgData name="ULDERICO IZZO" userId="f53fde0156ee877c" providerId="LiveId" clId="{C77B0DE8-47BD-4DEE-A1DE-157B85FC439D}" dt="2026-04-03T15:09:51.626" v="985"/>
          <ac:picMkLst>
            <pc:docMk/>
            <pc:sldMk cId="750037201" sldId="339"/>
            <ac:picMk id="3" creationId="{2E2913A1-3B92-1C99-FDC7-A6DBCBF6907F}"/>
          </ac:picMkLst>
        </pc:picChg>
        <pc:picChg chg="add mod">
          <ac:chgData name="ULDERICO IZZO" userId="f53fde0156ee877c" providerId="LiveId" clId="{C77B0DE8-47BD-4DEE-A1DE-157B85FC439D}" dt="2026-04-03T15:09:54.411" v="986"/>
          <ac:picMkLst>
            <pc:docMk/>
            <pc:sldMk cId="750037201" sldId="339"/>
            <ac:picMk id="4" creationId="{125C2042-58E8-C08F-F542-1F97208A84E9}"/>
          </ac:picMkLst>
        </pc:picChg>
      </pc:sldChg>
      <pc:sldChg chg="addSp modSp">
        <pc:chgData name="ULDERICO IZZO" userId="f53fde0156ee877c" providerId="LiveId" clId="{C77B0DE8-47BD-4DEE-A1DE-157B85FC439D}" dt="2026-04-03T15:09:56.175" v="987"/>
        <pc:sldMkLst>
          <pc:docMk/>
          <pc:sldMk cId="271166634" sldId="340"/>
        </pc:sldMkLst>
        <pc:picChg chg="add mod">
          <ac:chgData name="ULDERICO IZZO" userId="f53fde0156ee877c" providerId="LiveId" clId="{C77B0DE8-47BD-4DEE-A1DE-157B85FC439D}" dt="2026-04-03T15:09:56.175" v="987"/>
          <ac:picMkLst>
            <pc:docMk/>
            <pc:sldMk cId="271166634" sldId="340"/>
            <ac:picMk id="3" creationId="{3557F977-D3BF-4848-EC36-B9438B495DB2}"/>
          </ac:picMkLst>
        </pc:picChg>
      </pc:sldChg>
      <pc:sldChg chg="addSp modSp">
        <pc:chgData name="ULDERICO IZZO" userId="f53fde0156ee877c" providerId="LiveId" clId="{C77B0DE8-47BD-4DEE-A1DE-157B85FC439D}" dt="2026-04-03T15:09:57.700" v="988"/>
        <pc:sldMkLst>
          <pc:docMk/>
          <pc:sldMk cId="2466576762" sldId="341"/>
        </pc:sldMkLst>
        <pc:picChg chg="add mod">
          <ac:chgData name="ULDERICO IZZO" userId="f53fde0156ee877c" providerId="LiveId" clId="{C77B0DE8-47BD-4DEE-A1DE-157B85FC439D}" dt="2026-04-03T15:09:57.700" v="988"/>
          <ac:picMkLst>
            <pc:docMk/>
            <pc:sldMk cId="2466576762" sldId="341"/>
            <ac:picMk id="3" creationId="{BE84D62F-5C88-2032-9CFF-09B379903D36}"/>
          </ac:picMkLst>
        </pc:picChg>
      </pc:sldChg>
      <pc:sldChg chg="addSp modSp">
        <pc:chgData name="ULDERICO IZZO" userId="f53fde0156ee877c" providerId="LiveId" clId="{C77B0DE8-47BD-4DEE-A1DE-157B85FC439D}" dt="2026-04-03T15:10:03.884" v="989"/>
        <pc:sldMkLst>
          <pc:docMk/>
          <pc:sldMk cId="3479429175" sldId="342"/>
        </pc:sldMkLst>
        <pc:picChg chg="add mod">
          <ac:chgData name="ULDERICO IZZO" userId="f53fde0156ee877c" providerId="LiveId" clId="{C77B0DE8-47BD-4DEE-A1DE-157B85FC439D}" dt="2026-04-03T15:10:03.884" v="989"/>
          <ac:picMkLst>
            <pc:docMk/>
            <pc:sldMk cId="3479429175" sldId="342"/>
            <ac:picMk id="3" creationId="{2A46612B-3048-A8C0-AC1F-BDA0D819584F}"/>
          </ac:picMkLst>
        </pc:picChg>
      </pc:sldChg>
      <pc:sldChg chg="addSp modSp">
        <pc:chgData name="ULDERICO IZZO" userId="f53fde0156ee877c" providerId="LiveId" clId="{C77B0DE8-47BD-4DEE-A1DE-157B85FC439D}" dt="2026-04-03T15:10:05.841" v="990"/>
        <pc:sldMkLst>
          <pc:docMk/>
          <pc:sldMk cId="2902090678" sldId="343"/>
        </pc:sldMkLst>
        <pc:picChg chg="add mod">
          <ac:chgData name="ULDERICO IZZO" userId="f53fde0156ee877c" providerId="LiveId" clId="{C77B0DE8-47BD-4DEE-A1DE-157B85FC439D}" dt="2026-04-03T15:10:05.841" v="990"/>
          <ac:picMkLst>
            <pc:docMk/>
            <pc:sldMk cId="2902090678" sldId="343"/>
            <ac:picMk id="3" creationId="{14574AF7-E031-5153-42DB-E8E0A3274EE1}"/>
          </ac:picMkLst>
        </pc:picChg>
      </pc:sldChg>
      <pc:sldChg chg="addSp modSp">
        <pc:chgData name="ULDERICO IZZO" userId="f53fde0156ee877c" providerId="LiveId" clId="{C77B0DE8-47BD-4DEE-A1DE-157B85FC439D}" dt="2026-04-03T15:10:12.292" v="992"/>
        <pc:sldMkLst>
          <pc:docMk/>
          <pc:sldMk cId="1240446703" sldId="344"/>
        </pc:sldMkLst>
        <pc:picChg chg="add mod">
          <ac:chgData name="ULDERICO IZZO" userId="f53fde0156ee877c" providerId="LiveId" clId="{C77B0DE8-47BD-4DEE-A1DE-157B85FC439D}" dt="2026-04-03T15:10:12.292" v="992"/>
          <ac:picMkLst>
            <pc:docMk/>
            <pc:sldMk cId="1240446703" sldId="344"/>
            <ac:picMk id="3" creationId="{6816FC16-67F6-178B-6C9E-22E53D36C1D0}"/>
          </ac:picMkLst>
        </pc:picChg>
      </pc:sldChg>
      <pc:sldChg chg="addSp modSp">
        <pc:chgData name="ULDERICO IZZO" userId="f53fde0156ee877c" providerId="LiveId" clId="{C77B0DE8-47BD-4DEE-A1DE-157B85FC439D}" dt="2026-04-03T15:10:14.161" v="993"/>
        <pc:sldMkLst>
          <pc:docMk/>
          <pc:sldMk cId="1902959242" sldId="345"/>
        </pc:sldMkLst>
        <pc:picChg chg="add mod">
          <ac:chgData name="ULDERICO IZZO" userId="f53fde0156ee877c" providerId="LiveId" clId="{C77B0DE8-47BD-4DEE-A1DE-157B85FC439D}" dt="2026-04-03T15:10:14.161" v="993"/>
          <ac:picMkLst>
            <pc:docMk/>
            <pc:sldMk cId="1902959242" sldId="345"/>
            <ac:picMk id="2" creationId="{378AFD59-35DA-2629-BB2E-D1FC27E1EF18}"/>
          </ac:picMkLst>
        </pc:picChg>
      </pc:sldChg>
      <pc:sldChg chg="addSp modSp">
        <pc:chgData name="ULDERICO IZZO" userId="f53fde0156ee877c" providerId="LiveId" clId="{C77B0DE8-47BD-4DEE-A1DE-157B85FC439D}" dt="2026-04-03T15:10:17.292" v="994"/>
        <pc:sldMkLst>
          <pc:docMk/>
          <pc:sldMk cId="1596563446" sldId="346"/>
        </pc:sldMkLst>
        <pc:picChg chg="add mod">
          <ac:chgData name="ULDERICO IZZO" userId="f53fde0156ee877c" providerId="LiveId" clId="{C77B0DE8-47BD-4DEE-A1DE-157B85FC439D}" dt="2026-04-03T15:10:17.292" v="994"/>
          <ac:picMkLst>
            <pc:docMk/>
            <pc:sldMk cId="1596563446" sldId="346"/>
            <ac:picMk id="2" creationId="{1AD4DB8D-7BB1-31C3-2EF6-5D7D20017C78}"/>
          </ac:picMkLst>
        </pc:picChg>
      </pc:sldChg>
      <pc:sldChg chg="addSp modSp">
        <pc:chgData name="ULDERICO IZZO" userId="f53fde0156ee877c" providerId="LiveId" clId="{C77B0DE8-47BD-4DEE-A1DE-157B85FC439D}" dt="2026-04-03T15:10:21.206" v="995"/>
        <pc:sldMkLst>
          <pc:docMk/>
          <pc:sldMk cId="337237386" sldId="347"/>
        </pc:sldMkLst>
        <pc:picChg chg="add mod">
          <ac:chgData name="ULDERICO IZZO" userId="f53fde0156ee877c" providerId="LiveId" clId="{C77B0DE8-47BD-4DEE-A1DE-157B85FC439D}" dt="2026-04-03T15:10:21.206" v="995"/>
          <ac:picMkLst>
            <pc:docMk/>
            <pc:sldMk cId="337237386" sldId="347"/>
            <ac:picMk id="2" creationId="{5D8E6ED6-11F3-91AE-AC73-B169BCB02E1F}"/>
          </ac:picMkLst>
        </pc:picChg>
      </pc:sldChg>
      <pc:sldChg chg="addSp modSp">
        <pc:chgData name="ULDERICO IZZO" userId="f53fde0156ee877c" providerId="LiveId" clId="{C77B0DE8-47BD-4DEE-A1DE-157B85FC439D}" dt="2026-04-03T15:10:22.960" v="996"/>
        <pc:sldMkLst>
          <pc:docMk/>
          <pc:sldMk cId="1287300137" sldId="348"/>
        </pc:sldMkLst>
        <pc:picChg chg="add mod">
          <ac:chgData name="ULDERICO IZZO" userId="f53fde0156ee877c" providerId="LiveId" clId="{C77B0DE8-47BD-4DEE-A1DE-157B85FC439D}" dt="2026-04-03T15:10:22.960" v="996"/>
          <ac:picMkLst>
            <pc:docMk/>
            <pc:sldMk cId="1287300137" sldId="348"/>
            <ac:picMk id="3" creationId="{39D50596-6246-49EB-205B-A3F71642614D}"/>
          </ac:picMkLst>
        </pc:picChg>
      </pc:sldChg>
      <pc:sldChg chg="addSp modSp">
        <pc:chgData name="ULDERICO IZZO" userId="f53fde0156ee877c" providerId="LiveId" clId="{C77B0DE8-47BD-4DEE-A1DE-157B85FC439D}" dt="2026-04-03T15:10:24.674" v="997"/>
        <pc:sldMkLst>
          <pc:docMk/>
          <pc:sldMk cId="3857146476" sldId="349"/>
        </pc:sldMkLst>
        <pc:picChg chg="add mod">
          <ac:chgData name="ULDERICO IZZO" userId="f53fde0156ee877c" providerId="LiveId" clId="{C77B0DE8-47BD-4DEE-A1DE-157B85FC439D}" dt="2026-04-03T15:10:24.674" v="997"/>
          <ac:picMkLst>
            <pc:docMk/>
            <pc:sldMk cId="3857146476" sldId="349"/>
            <ac:picMk id="2" creationId="{873BB481-964D-D655-7624-C47CBB788787}"/>
          </ac:picMkLst>
        </pc:picChg>
      </pc:sldChg>
      <pc:sldChg chg="addSp modSp">
        <pc:chgData name="ULDERICO IZZO" userId="f53fde0156ee877c" providerId="LiveId" clId="{C77B0DE8-47BD-4DEE-A1DE-157B85FC439D}" dt="2026-04-03T15:10:27.201" v="998"/>
        <pc:sldMkLst>
          <pc:docMk/>
          <pc:sldMk cId="1081923449" sldId="350"/>
        </pc:sldMkLst>
        <pc:picChg chg="add mod">
          <ac:chgData name="ULDERICO IZZO" userId="f53fde0156ee877c" providerId="LiveId" clId="{C77B0DE8-47BD-4DEE-A1DE-157B85FC439D}" dt="2026-04-03T15:10:27.201" v="998"/>
          <ac:picMkLst>
            <pc:docMk/>
            <pc:sldMk cId="1081923449" sldId="350"/>
            <ac:picMk id="2" creationId="{B14B4087-F5AC-B1B4-F711-B992EBEE1532}"/>
          </ac:picMkLst>
        </pc:picChg>
      </pc:sldChg>
      <pc:sldChg chg="addSp modSp">
        <pc:chgData name="ULDERICO IZZO" userId="f53fde0156ee877c" providerId="LiveId" clId="{C77B0DE8-47BD-4DEE-A1DE-157B85FC439D}" dt="2026-04-03T15:10:30.293" v="999"/>
        <pc:sldMkLst>
          <pc:docMk/>
          <pc:sldMk cId="4041602864" sldId="351"/>
        </pc:sldMkLst>
        <pc:picChg chg="add mod">
          <ac:chgData name="ULDERICO IZZO" userId="f53fde0156ee877c" providerId="LiveId" clId="{C77B0DE8-47BD-4DEE-A1DE-157B85FC439D}" dt="2026-04-03T15:10:30.293" v="999"/>
          <ac:picMkLst>
            <pc:docMk/>
            <pc:sldMk cId="4041602864" sldId="351"/>
            <ac:picMk id="2" creationId="{AD8F50AF-DC03-C578-C8CD-AA44AE617780}"/>
          </ac:picMkLst>
        </pc:picChg>
      </pc:sldChg>
      <pc:sldChg chg="addSp modSp">
        <pc:chgData name="ULDERICO IZZO" userId="f53fde0156ee877c" providerId="LiveId" clId="{C77B0DE8-47BD-4DEE-A1DE-157B85FC439D}" dt="2026-04-03T15:10:32.951" v="1000"/>
        <pc:sldMkLst>
          <pc:docMk/>
          <pc:sldMk cId="2227606475" sldId="352"/>
        </pc:sldMkLst>
        <pc:picChg chg="add mod">
          <ac:chgData name="ULDERICO IZZO" userId="f53fde0156ee877c" providerId="LiveId" clId="{C77B0DE8-47BD-4DEE-A1DE-157B85FC439D}" dt="2026-04-03T15:10:32.951" v="1000"/>
          <ac:picMkLst>
            <pc:docMk/>
            <pc:sldMk cId="2227606475" sldId="352"/>
            <ac:picMk id="2" creationId="{6F922718-16A2-C14F-F07E-2DEAEF233506}"/>
          </ac:picMkLst>
        </pc:picChg>
      </pc:sldChg>
      <pc:sldChg chg="addSp modSp">
        <pc:chgData name="ULDERICO IZZO" userId="f53fde0156ee877c" providerId="LiveId" clId="{C77B0DE8-47BD-4DEE-A1DE-157B85FC439D}" dt="2026-04-03T15:10:35.254" v="1001"/>
        <pc:sldMkLst>
          <pc:docMk/>
          <pc:sldMk cId="3624865539" sldId="353"/>
        </pc:sldMkLst>
        <pc:picChg chg="add mod">
          <ac:chgData name="ULDERICO IZZO" userId="f53fde0156ee877c" providerId="LiveId" clId="{C77B0DE8-47BD-4DEE-A1DE-157B85FC439D}" dt="2026-04-03T15:10:35.254" v="1001"/>
          <ac:picMkLst>
            <pc:docMk/>
            <pc:sldMk cId="3624865539" sldId="353"/>
            <ac:picMk id="3" creationId="{19AC22C7-503D-8411-EC1F-45C9D707F22D}"/>
          </ac:picMkLst>
        </pc:picChg>
      </pc:sldChg>
      <pc:sldChg chg="addSp modSp">
        <pc:chgData name="ULDERICO IZZO" userId="f53fde0156ee877c" providerId="LiveId" clId="{C77B0DE8-47BD-4DEE-A1DE-157B85FC439D}" dt="2026-04-03T15:10:37.550" v="1002"/>
        <pc:sldMkLst>
          <pc:docMk/>
          <pc:sldMk cId="1402069046" sldId="354"/>
        </pc:sldMkLst>
        <pc:picChg chg="add mod">
          <ac:chgData name="ULDERICO IZZO" userId="f53fde0156ee877c" providerId="LiveId" clId="{C77B0DE8-47BD-4DEE-A1DE-157B85FC439D}" dt="2026-04-03T15:10:37.550" v="1002"/>
          <ac:picMkLst>
            <pc:docMk/>
            <pc:sldMk cId="1402069046" sldId="354"/>
            <ac:picMk id="3" creationId="{18092D99-C5B1-8D68-4491-1C15AE6B9BDB}"/>
          </ac:picMkLst>
        </pc:picChg>
      </pc:sldChg>
      <pc:sldChg chg="addSp modSp">
        <pc:chgData name="ULDERICO IZZO" userId="f53fde0156ee877c" providerId="LiveId" clId="{C77B0DE8-47BD-4DEE-A1DE-157B85FC439D}" dt="2026-04-03T15:10:40.896" v="1003"/>
        <pc:sldMkLst>
          <pc:docMk/>
          <pc:sldMk cId="715490599" sldId="355"/>
        </pc:sldMkLst>
        <pc:picChg chg="add mod">
          <ac:chgData name="ULDERICO IZZO" userId="f53fde0156ee877c" providerId="LiveId" clId="{C77B0DE8-47BD-4DEE-A1DE-157B85FC439D}" dt="2026-04-03T15:10:40.896" v="1003"/>
          <ac:picMkLst>
            <pc:docMk/>
            <pc:sldMk cId="715490599" sldId="355"/>
            <ac:picMk id="4" creationId="{9AC79428-5779-D459-09D3-3D3724A86E3D}"/>
          </ac:picMkLst>
        </pc:picChg>
      </pc:sldChg>
      <pc:sldChg chg="addSp modSp">
        <pc:chgData name="ULDERICO IZZO" userId="f53fde0156ee877c" providerId="LiveId" clId="{C77B0DE8-47BD-4DEE-A1DE-157B85FC439D}" dt="2026-04-03T15:10:42.214" v="1004"/>
        <pc:sldMkLst>
          <pc:docMk/>
          <pc:sldMk cId="1958392459" sldId="356"/>
        </pc:sldMkLst>
        <pc:picChg chg="add mod">
          <ac:chgData name="ULDERICO IZZO" userId="f53fde0156ee877c" providerId="LiveId" clId="{C77B0DE8-47BD-4DEE-A1DE-157B85FC439D}" dt="2026-04-03T15:10:42.214" v="1004"/>
          <ac:picMkLst>
            <pc:docMk/>
            <pc:sldMk cId="1958392459" sldId="356"/>
            <ac:picMk id="3" creationId="{F0100D92-538C-9E06-F74D-8CCD89BA5CA4}"/>
          </ac:picMkLst>
        </pc:picChg>
      </pc:sldChg>
      <pc:sldChg chg="addSp modSp">
        <pc:chgData name="ULDERICO IZZO" userId="f53fde0156ee877c" providerId="LiveId" clId="{C77B0DE8-47BD-4DEE-A1DE-157B85FC439D}" dt="2026-04-03T15:10:44.181" v="1005"/>
        <pc:sldMkLst>
          <pc:docMk/>
          <pc:sldMk cId="864052369" sldId="357"/>
        </pc:sldMkLst>
        <pc:picChg chg="add mod">
          <ac:chgData name="ULDERICO IZZO" userId="f53fde0156ee877c" providerId="LiveId" clId="{C77B0DE8-47BD-4DEE-A1DE-157B85FC439D}" dt="2026-04-03T15:10:44.181" v="1005"/>
          <ac:picMkLst>
            <pc:docMk/>
            <pc:sldMk cId="864052369" sldId="357"/>
            <ac:picMk id="3" creationId="{23E8106A-DF85-4947-1BEE-B4FD155E47AF}"/>
          </ac:picMkLst>
        </pc:picChg>
      </pc:sldChg>
      <pc:sldChg chg="addSp modSp">
        <pc:chgData name="ULDERICO IZZO" userId="f53fde0156ee877c" providerId="LiveId" clId="{C77B0DE8-47BD-4DEE-A1DE-157B85FC439D}" dt="2026-04-03T15:10:46.513" v="1006"/>
        <pc:sldMkLst>
          <pc:docMk/>
          <pc:sldMk cId="3864830565" sldId="358"/>
        </pc:sldMkLst>
        <pc:picChg chg="add mod">
          <ac:chgData name="ULDERICO IZZO" userId="f53fde0156ee877c" providerId="LiveId" clId="{C77B0DE8-47BD-4DEE-A1DE-157B85FC439D}" dt="2026-04-03T15:10:46.513" v="1006"/>
          <ac:picMkLst>
            <pc:docMk/>
            <pc:sldMk cId="3864830565" sldId="358"/>
            <ac:picMk id="2" creationId="{45C7F549-286B-3A46-217C-8002E3F97D93}"/>
          </ac:picMkLst>
        </pc:picChg>
      </pc:sldChg>
      <pc:sldChg chg="addSp modSp">
        <pc:chgData name="ULDERICO IZZO" userId="f53fde0156ee877c" providerId="LiveId" clId="{C77B0DE8-47BD-4DEE-A1DE-157B85FC439D}" dt="2026-04-03T15:10:49.456" v="1007"/>
        <pc:sldMkLst>
          <pc:docMk/>
          <pc:sldMk cId="1464239781" sldId="359"/>
        </pc:sldMkLst>
        <pc:picChg chg="add mod">
          <ac:chgData name="ULDERICO IZZO" userId="f53fde0156ee877c" providerId="LiveId" clId="{C77B0DE8-47BD-4DEE-A1DE-157B85FC439D}" dt="2026-04-03T15:10:49.456" v="1007"/>
          <ac:picMkLst>
            <pc:docMk/>
            <pc:sldMk cId="1464239781" sldId="359"/>
            <ac:picMk id="2" creationId="{A4967E35-DA75-702D-4BFE-9EE5401B47EE}"/>
          </ac:picMkLst>
        </pc:picChg>
      </pc:sldChg>
      <pc:sldChg chg="addSp modSp">
        <pc:chgData name="ULDERICO IZZO" userId="f53fde0156ee877c" providerId="LiveId" clId="{C77B0DE8-47BD-4DEE-A1DE-157B85FC439D}" dt="2026-04-03T15:10:50.873" v="1008"/>
        <pc:sldMkLst>
          <pc:docMk/>
          <pc:sldMk cId="3967430580" sldId="360"/>
        </pc:sldMkLst>
        <pc:picChg chg="add mod">
          <ac:chgData name="ULDERICO IZZO" userId="f53fde0156ee877c" providerId="LiveId" clId="{C77B0DE8-47BD-4DEE-A1DE-157B85FC439D}" dt="2026-04-03T15:10:50.873" v="1008"/>
          <ac:picMkLst>
            <pc:docMk/>
            <pc:sldMk cId="3967430580" sldId="360"/>
            <ac:picMk id="2" creationId="{BCD2356E-BCFB-5F8F-0E0C-08CB0EA8BFA5}"/>
          </ac:picMkLst>
        </pc:picChg>
      </pc:sldChg>
      <pc:sldChg chg="addSp modSp">
        <pc:chgData name="ULDERICO IZZO" userId="f53fde0156ee877c" providerId="LiveId" clId="{C77B0DE8-47BD-4DEE-A1DE-157B85FC439D}" dt="2026-04-03T15:10:52.859" v="1009"/>
        <pc:sldMkLst>
          <pc:docMk/>
          <pc:sldMk cId="2507570858" sldId="361"/>
        </pc:sldMkLst>
        <pc:picChg chg="add mod">
          <ac:chgData name="ULDERICO IZZO" userId="f53fde0156ee877c" providerId="LiveId" clId="{C77B0DE8-47BD-4DEE-A1DE-157B85FC439D}" dt="2026-04-03T15:10:52.859" v="1009"/>
          <ac:picMkLst>
            <pc:docMk/>
            <pc:sldMk cId="2507570858" sldId="361"/>
            <ac:picMk id="2" creationId="{AB14CCD1-8ACC-E042-E3D0-0A7797A960B5}"/>
          </ac:picMkLst>
        </pc:picChg>
      </pc:sldChg>
      <pc:sldChg chg="addSp modSp">
        <pc:chgData name="ULDERICO IZZO" userId="f53fde0156ee877c" providerId="LiveId" clId="{C77B0DE8-47BD-4DEE-A1DE-157B85FC439D}" dt="2026-04-03T15:10:58.250" v="1010"/>
        <pc:sldMkLst>
          <pc:docMk/>
          <pc:sldMk cId="3254921701" sldId="362"/>
        </pc:sldMkLst>
        <pc:picChg chg="add mod">
          <ac:chgData name="ULDERICO IZZO" userId="f53fde0156ee877c" providerId="LiveId" clId="{C77B0DE8-47BD-4DEE-A1DE-157B85FC439D}" dt="2026-04-03T15:10:58.250" v="1010"/>
          <ac:picMkLst>
            <pc:docMk/>
            <pc:sldMk cId="3254921701" sldId="362"/>
            <ac:picMk id="2" creationId="{536A51C2-3AB9-82D1-B5CB-C82B3F7B2392}"/>
          </ac:picMkLst>
        </pc:picChg>
      </pc:sldChg>
      <pc:sldChg chg="addSp modSp">
        <pc:chgData name="ULDERICO IZZO" userId="f53fde0156ee877c" providerId="LiveId" clId="{C77B0DE8-47BD-4DEE-A1DE-157B85FC439D}" dt="2026-04-03T15:11:00.421" v="1011"/>
        <pc:sldMkLst>
          <pc:docMk/>
          <pc:sldMk cId="4070423103" sldId="363"/>
        </pc:sldMkLst>
        <pc:picChg chg="add mod">
          <ac:chgData name="ULDERICO IZZO" userId="f53fde0156ee877c" providerId="LiveId" clId="{C77B0DE8-47BD-4DEE-A1DE-157B85FC439D}" dt="2026-04-03T15:11:00.421" v="1011"/>
          <ac:picMkLst>
            <pc:docMk/>
            <pc:sldMk cId="4070423103" sldId="363"/>
            <ac:picMk id="2" creationId="{28C34FF8-D72B-AD97-F27F-3D4207B02625}"/>
          </ac:picMkLst>
        </pc:picChg>
      </pc:sldChg>
      <pc:sldChg chg="addSp modSp">
        <pc:chgData name="ULDERICO IZZO" userId="f53fde0156ee877c" providerId="LiveId" clId="{C77B0DE8-47BD-4DEE-A1DE-157B85FC439D}" dt="2026-04-03T15:11:03.023" v="1012"/>
        <pc:sldMkLst>
          <pc:docMk/>
          <pc:sldMk cId="531289751" sldId="364"/>
        </pc:sldMkLst>
        <pc:picChg chg="add mod">
          <ac:chgData name="ULDERICO IZZO" userId="f53fde0156ee877c" providerId="LiveId" clId="{C77B0DE8-47BD-4DEE-A1DE-157B85FC439D}" dt="2026-04-03T15:11:03.023" v="1012"/>
          <ac:picMkLst>
            <pc:docMk/>
            <pc:sldMk cId="531289751" sldId="364"/>
            <ac:picMk id="3" creationId="{FD8D1A5A-6AE3-D833-7023-6A2ABF8B96C2}"/>
          </ac:picMkLst>
        </pc:picChg>
      </pc:sldChg>
      <pc:sldChg chg="addSp modSp">
        <pc:chgData name="ULDERICO IZZO" userId="f53fde0156ee877c" providerId="LiveId" clId="{C77B0DE8-47BD-4DEE-A1DE-157B85FC439D}" dt="2026-04-03T15:11:06.238" v="1013"/>
        <pc:sldMkLst>
          <pc:docMk/>
          <pc:sldMk cId="69717587" sldId="365"/>
        </pc:sldMkLst>
        <pc:picChg chg="add mod">
          <ac:chgData name="ULDERICO IZZO" userId="f53fde0156ee877c" providerId="LiveId" clId="{C77B0DE8-47BD-4DEE-A1DE-157B85FC439D}" dt="2026-04-03T15:11:06.238" v="1013"/>
          <ac:picMkLst>
            <pc:docMk/>
            <pc:sldMk cId="69717587" sldId="365"/>
            <ac:picMk id="2" creationId="{338CB407-5D96-01B9-A134-2A2235CFD28A}"/>
          </ac:picMkLst>
        </pc:picChg>
      </pc:sldChg>
      <pc:sldChg chg="addSp modSp">
        <pc:chgData name="ULDERICO IZZO" userId="f53fde0156ee877c" providerId="LiveId" clId="{C77B0DE8-47BD-4DEE-A1DE-157B85FC439D}" dt="2026-04-03T15:11:08.972" v="1014"/>
        <pc:sldMkLst>
          <pc:docMk/>
          <pc:sldMk cId="3516099532" sldId="366"/>
        </pc:sldMkLst>
        <pc:picChg chg="add mod">
          <ac:chgData name="ULDERICO IZZO" userId="f53fde0156ee877c" providerId="LiveId" clId="{C77B0DE8-47BD-4DEE-A1DE-157B85FC439D}" dt="2026-04-03T15:11:08.972" v="1014"/>
          <ac:picMkLst>
            <pc:docMk/>
            <pc:sldMk cId="3516099532" sldId="366"/>
            <ac:picMk id="2" creationId="{80CDED6A-963A-7618-B0C4-00AE9B9DB038}"/>
          </ac:picMkLst>
        </pc:picChg>
      </pc:sldChg>
      <pc:sldChg chg="addSp modSp">
        <pc:chgData name="ULDERICO IZZO" userId="f53fde0156ee877c" providerId="LiveId" clId="{C77B0DE8-47BD-4DEE-A1DE-157B85FC439D}" dt="2026-04-03T15:11:11.769" v="1015"/>
        <pc:sldMkLst>
          <pc:docMk/>
          <pc:sldMk cId="1326857966" sldId="367"/>
        </pc:sldMkLst>
        <pc:picChg chg="add mod">
          <ac:chgData name="ULDERICO IZZO" userId="f53fde0156ee877c" providerId="LiveId" clId="{C77B0DE8-47BD-4DEE-A1DE-157B85FC439D}" dt="2026-04-03T15:11:11.769" v="1015"/>
          <ac:picMkLst>
            <pc:docMk/>
            <pc:sldMk cId="1326857966" sldId="367"/>
            <ac:picMk id="2" creationId="{0CD3F5B6-A53F-81F1-2B22-12BE2359322A}"/>
          </ac:picMkLst>
        </pc:picChg>
      </pc:sldChg>
      <pc:sldChg chg="addSp modSp">
        <pc:chgData name="ULDERICO IZZO" userId="f53fde0156ee877c" providerId="LiveId" clId="{C77B0DE8-47BD-4DEE-A1DE-157B85FC439D}" dt="2026-04-03T15:11:14.089" v="1016"/>
        <pc:sldMkLst>
          <pc:docMk/>
          <pc:sldMk cId="3258416840" sldId="368"/>
        </pc:sldMkLst>
        <pc:picChg chg="add mod">
          <ac:chgData name="ULDERICO IZZO" userId="f53fde0156ee877c" providerId="LiveId" clId="{C77B0DE8-47BD-4DEE-A1DE-157B85FC439D}" dt="2026-04-03T15:11:14.089" v="1016"/>
          <ac:picMkLst>
            <pc:docMk/>
            <pc:sldMk cId="3258416840" sldId="368"/>
            <ac:picMk id="2" creationId="{56895458-E60D-379F-7B55-B9657F34F0DB}"/>
          </ac:picMkLst>
        </pc:picChg>
      </pc:sldChg>
      <pc:sldChg chg="addSp modSp">
        <pc:chgData name="ULDERICO IZZO" userId="f53fde0156ee877c" providerId="LiveId" clId="{C77B0DE8-47BD-4DEE-A1DE-157B85FC439D}" dt="2026-04-03T15:11:16.003" v="1017"/>
        <pc:sldMkLst>
          <pc:docMk/>
          <pc:sldMk cId="1655584051" sldId="369"/>
        </pc:sldMkLst>
        <pc:picChg chg="add mod">
          <ac:chgData name="ULDERICO IZZO" userId="f53fde0156ee877c" providerId="LiveId" clId="{C77B0DE8-47BD-4DEE-A1DE-157B85FC439D}" dt="2026-04-03T15:11:16.003" v="1017"/>
          <ac:picMkLst>
            <pc:docMk/>
            <pc:sldMk cId="1655584051" sldId="369"/>
            <ac:picMk id="2" creationId="{12BE24E4-F300-0565-A42E-25AE080E951E}"/>
          </ac:picMkLst>
        </pc:picChg>
      </pc:sldChg>
      <pc:sldChg chg="addSp modSp">
        <pc:chgData name="ULDERICO IZZO" userId="f53fde0156ee877c" providerId="LiveId" clId="{C77B0DE8-47BD-4DEE-A1DE-157B85FC439D}" dt="2026-04-03T15:11:23.544" v="1019"/>
        <pc:sldMkLst>
          <pc:docMk/>
          <pc:sldMk cId="1948905764" sldId="370"/>
        </pc:sldMkLst>
        <pc:picChg chg="add mod">
          <ac:chgData name="ULDERICO IZZO" userId="f53fde0156ee877c" providerId="LiveId" clId="{C77B0DE8-47BD-4DEE-A1DE-157B85FC439D}" dt="2026-04-03T15:11:23.544" v="1019"/>
          <ac:picMkLst>
            <pc:docMk/>
            <pc:sldMk cId="1948905764" sldId="370"/>
            <ac:picMk id="2" creationId="{9CA658F6-A965-00CD-6DF3-CBA553569CD4}"/>
          </ac:picMkLst>
        </pc:picChg>
      </pc:sldChg>
      <pc:sldChg chg="addSp modSp">
        <pc:chgData name="ULDERICO IZZO" userId="f53fde0156ee877c" providerId="LiveId" clId="{C77B0DE8-47BD-4DEE-A1DE-157B85FC439D}" dt="2026-04-03T15:11:25.124" v="1020"/>
        <pc:sldMkLst>
          <pc:docMk/>
          <pc:sldMk cId="527123271" sldId="371"/>
        </pc:sldMkLst>
        <pc:picChg chg="add mod">
          <ac:chgData name="ULDERICO IZZO" userId="f53fde0156ee877c" providerId="LiveId" clId="{C77B0DE8-47BD-4DEE-A1DE-157B85FC439D}" dt="2026-04-03T15:11:25.124" v="1020"/>
          <ac:picMkLst>
            <pc:docMk/>
            <pc:sldMk cId="527123271" sldId="371"/>
            <ac:picMk id="2" creationId="{AD00A922-9F46-119A-A4A0-3105EA4FC69A}"/>
          </ac:picMkLst>
        </pc:picChg>
      </pc:sldChg>
      <pc:sldChg chg="addSp modSp">
        <pc:chgData name="ULDERICO IZZO" userId="f53fde0156ee877c" providerId="LiveId" clId="{C77B0DE8-47BD-4DEE-A1DE-157B85FC439D}" dt="2026-04-03T15:11:26.777" v="1021"/>
        <pc:sldMkLst>
          <pc:docMk/>
          <pc:sldMk cId="2130060052" sldId="372"/>
        </pc:sldMkLst>
        <pc:picChg chg="add mod">
          <ac:chgData name="ULDERICO IZZO" userId="f53fde0156ee877c" providerId="LiveId" clId="{C77B0DE8-47BD-4DEE-A1DE-157B85FC439D}" dt="2026-04-03T15:11:26.777" v="1021"/>
          <ac:picMkLst>
            <pc:docMk/>
            <pc:sldMk cId="2130060052" sldId="372"/>
            <ac:picMk id="2" creationId="{76BA47C0-3F78-DF25-E4D1-7B80DA0C699C}"/>
          </ac:picMkLst>
        </pc:picChg>
      </pc:sldChg>
      <pc:sldChg chg="addSp modSp">
        <pc:chgData name="ULDERICO IZZO" userId="f53fde0156ee877c" providerId="LiveId" clId="{C77B0DE8-47BD-4DEE-A1DE-157B85FC439D}" dt="2026-04-03T15:11:28.535" v="1022"/>
        <pc:sldMkLst>
          <pc:docMk/>
          <pc:sldMk cId="270472747" sldId="373"/>
        </pc:sldMkLst>
        <pc:picChg chg="add mod">
          <ac:chgData name="ULDERICO IZZO" userId="f53fde0156ee877c" providerId="LiveId" clId="{C77B0DE8-47BD-4DEE-A1DE-157B85FC439D}" dt="2026-04-03T15:11:28.535" v="1022"/>
          <ac:picMkLst>
            <pc:docMk/>
            <pc:sldMk cId="270472747" sldId="373"/>
            <ac:picMk id="5" creationId="{3265B608-0BAF-92DB-7C71-211B4D675D8A}"/>
          </ac:picMkLst>
        </pc:picChg>
      </pc:sldChg>
      <pc:sldChg chg="addSp modSp">
        <pc:chgData name="ULDERICO IZZO" userId="f53fde0156ee877c" providerId="LiveId" clId="{C77B0DE8-47BD-4DEE-A1DE-157B85FC439D}" dt="2026-04-03T15:11:56.604" v="1031"/>
        <pc:sldMkLst>
          <pc:docMk/>
          <pc:sldMk cId="1044301436" sldId="375"/>
        </pc:sldMkLst>
        <pc:picChg chg="add mod">
          <ac:chgData name="ULDERICO IZZO" userId="f53fde0156ee877c" providerId="LiveId" clId="{C77B0DE8-47BD-4DEE-A1DE-157B85FC439D}" dt="2026-04-03T15:11:56.604" v="1031"/>
          <ac:picMkLst>
            <pc:docMk/>
            <pc:sldMk cId="1044301436" sldId="375"/>
            <ac:picMk id="3" creationId="{55AF6EF5-089D-07FD-19BD-2E78A907B77E}"/>
          </ac:picMkLst>
        </pc:picChg>
      </pc:sldChg>
      <pc:sldChg chg="addSp modSp">
        <pc:chgData name="ULDERICO IZZO" userId="f53fde0156ee877c" providerId="LiveId" clId="{C77B0DE8-47BD-4DEE-A1DE-157B85FC439D}" dt="2026-04-03T15:11:32.140" v="1023"/>
        <pc:sldMkLst>
          <pc:docMk/>
          <pc:sldMk cId="1871477637" sldId="376"/>
        </pc:sldMkLst>
        <pc:picChg chg="add mod">
          <ac:chgData name="ULDERICO IZZO" userId="f53fde0156ee877c" providerId="LiveId" clId="{C77B0DE8-47BD-4DEE-A1DE-157B85FC439D}" dt="2026-04-03T15:11:32.140" v="1023"/>
          <ac:picMkLst>
            <pc:docMk/>
            <pc:sldMk cId="1871477637" sldId="376"/>
            <ac:picMk id="2" creationId="{5B71C158-549B-E14D-2FEB-81DAE1A926B1}"/>
          </ac:picMkLst>
        </pc:picChg>
      </pc:sldChg>
      <pc:sldChg chg="addSp modSp">
        <pc:chgData name="ULDERICO IZZO" userId="f53fde0156ee877c" providerId="LiveId" clId="{C77B0DE8-47BD-4DEE-A1DE-157B85FC439D}" dt="2026-04-03T15:11:36.816" v="1024"/>
        <pc:sldMkLst>
          <pc:docMk/>
          <pc:sldMk cId="3489148967" sldId="377"/>
        </pc:sldMkLst>
        <pc:picChg chg="add mod">
          <ac:chgData name="ULDERICO IZZO" userId="f53fde0156ee877c" providerId="LiveId" clId="{C77B0DE8-47BD-4DEE-A1DE-157B85FC439D}" dt="2026-04-03T15:11:36.816" v="1024"/>
          <ac:picMkLst>
            <pc:docMk/>
            <pc:sldMk cId="3489148967" sldId="377"/>
            <ac:picMk id="2" creationId="{4AC8884C-ABF9-2906-2E96-7B3808D09768}"/>
          </ac:picMkLst>
        </pc:picChg>
      </pc:sldChg>
      <pc:sldChg chg="addSp modSp">
        <pc:chgData name="ULDERICO IZZO" userId="f53fde0156ee877c" providerId="LiveId" clId="{C77B0DE8-47BD-4DEE-A1DE-157B85FC439D}" dt="2026-04-03T15:11:40.706" v="1025"/>
        <pc:sldMkLst>
          <pc:docMk/>
          <pc:sldMk cId="623580318" sldId="378"/>
        </pc:sldMkLst>
        <pc:picChg chg="add mod">
          <ac:chgData name="ULDERICO IZZO" userId="f53fde0156ee877c" providerId="LiveId" clId="{C77B0DE8-47BD-4DEE-A1DE-157B85FC439D}" dt="2026-04-03T15:11:40.706" v="1025"/>
          <ac:picMkLst>
            <pc:docMk/>
            <pc:sldMk cId="623580318" sldId="378"/>
            <ac:picMk id="2" creationId="{685A7E0F-5A9C-31A0-D9C4-9D18EA0041C6}"/>
          </ac:picMkLst>
        </pc:picChg>
      </pc:sldChg>
      <pc:sldChg chg="addSp modSp">
        <pc:chgData name="ULDERICO IZZO" userId="f53fde0156ee877c" providerId="LiveId" clId="{C77B0DE8-47BD-4DEE-A1DE-157B85FC439D}" dt="2026-04-03T15:11:42.999" v="1026"/>
        <pc:sldMkLst>
          <pc:docMk/>
          <pc:sldMk cId="1437536065" sldId="379"/>
        </pc:sldMkLst>
        <pc:picChg chg="add mod">
          <ac:chgData name="ULDERICO IZZO" userId="f53fde0156ee877c" providerId="LiveId" clId="{C77B0DE8-47BD-4DEE-A1DE-157B85FC439D}" dt="2026-04-03T15:11:42.999" v="1026"/>
          <ac:picMkLst>
            <pc:docMk/>
            <pc:sldMk cId="1437536065" sldId="379"/>
            <ac:picMk id="2" creationId="{D7168C3B-4D06-B577-42EF-5C7CAA1CCCE6}"/>
          </ac:picMkLst>
        </pc:picChg>
      </pc:sldChg>
      <pc:sldChg chg="addSp modSp">
        <pc:chgData name="ULDERICO IZZO" userId="f53fde0156ee877c" providerId="LiveId" clId="{C77B0DE8-47BD-4DEE-A1DE-157B85FC439D}" dt="2026-04-03T15:11:44.746" v="1027"/>
        <pc:sldMkLst>
          <pc:docMk/>
          <pc:sldMk cId="1358776590" sldId="380"/>
        </pc:sldMkLst>
        <pc:picChg chg="add mod">
          <ac:chgData name="ULDERICO IZZO" userId="f53fde0156ee877c" providerId="LiveId" clId="{C77B0DE8-47BD-4DEE-A1DE-157B85FC439D}" dt="2026-04-03T15:11:44.746" v="1027"/>
          <ac:picMkLst>
            <pc:docMk/>
            <pc:sldMk cId="1358776590" sldId="380"/>
            <ac:picMk id="2" creationId="{E2011CEE-8027-0D5E-76B9-7AE8ECDBF6E8}"/>
          </ac:picMkLst>
        </pc:picChg>
      </pc:sldChg>
      <pc:sldChg chg="addSp modSp">
        <pc:chgData name="ULDERICO IZZO" userId="f53fde0156ee877c" providerId="LiveId" clId="{C77B0DE8-47BD-4DEE-A1DE-157B85FC439D}" dt="2026-04-03T15:11:46.679" v="1028"/>
        <pc:sldMkLst>
          <pc:docMk/>
          <pc:sldMk cId="4145080157" sldId="381"/>
        </pc:sldMkLst>
        <pc:picChg chg="add mod">
          <ac:chgData name="ULDERICO IZZO" userId="f53fde0156ee877c" providerId="LiveId" clId="{C77B0DE8-47BD-4DEE-A1DE-157B85FC439D}" dt="2026-04-03T15:11:46.679" v="1028"/>
          <ac:picMkLst>
            <pc:docMk/>
            <pc:sldMk cId="4145080157" sldId="381"/>
            <ac:picMk id="2" creationId="{483AA4B9-D4D2-8E47-D0C3-B22362441C03}"/>
          </ac:picMkLst>
        </pc:picChg>
      </pc:sldChg>
      <pc:sldChg chg="addSp modSp">
        <pc:chgData name="ULDERICO IZZO" userId="f53fde0156ee877c" providerId="LiveId" clId="{C77B0DE8-47BD-4DEE-A1DE-157B85FC439D}" dt="2026-04-03T15:11:48.903" v="1029"/>
        <pc:sldMkLst>
          <pc:docMk/>
          <pc:sldMk cId="2490373416" sldId="382"/>
        </pc:sldMkLst>
        <pc:picChg chg="add mod">
          <ac:chgData name="ULDERICO IZZO" userId="f53fde0156ee877c" providerId="LiveId" clId="{C77B0DE8-47BD-4DEE-A1DE-157B85FC439D}" dt="2026-04-03T15:11:48.903" v="1029"/>
          <ac:picMkLst>
            <pc:docMk/>
            <pc:sldMk cId="2490373416" sldId="382"/>
            <ac:picMk id="2" creationId="{72715950-49AA-2FD5-F5E8-E6FBDB09ED21}"/>
          </ac:picMkLst>
        </pc:picChg>
      </pc:sldChg>
      <pc:sldChg chg="addSp modSp">
        <pc:chgData name="ULDERICO IZZO" userId="f53fde0156ee877c" providerId="LiveId" clId="{C77B0DE8-47BD-4DEE-A1DE-157B85FC439D}" dt="2026-04-03T15:11:54.878" v="1030"/>
        <pc:sldMkLst>
          <pc:docMk/>
          <pc:sldMk cId="2714935091" sldId="383"/>
        </pc:sldMkLst>
        <pc:picChg chg="add mod">
          <ac:chgData name="ULDERICO IZZO" userId="f53fde0156ee877c" providerId="LiveId" clId="{C77B0DE8-47BD-4DEE-A1DE-157B85FC439D}" dt="2026-04-03T15:11:54.878" v="1030"/>
          <ac:picMkLst>
            <pc:docMk/>
            <pc:sldMk cId="2714935091" sldId="383"/>
            <ac:picMk id="2" creationId="{CE312D09-03C0-ED57-C477-FF04B4A08D87}"/>
          </ac:picMkLst>
        </pc:picChg>
      </pc:sldChg>
      <pc:sldChg chg="addSp modSp">
        <pc:chgData name="ULDERICO IZZO" userId="f53fde0156ee877c" providerId="LiveId" clId="{C77B0DE8-47BD-4DEE-A1DE-157B85FC439D}" dt="2026-04-03T15:12:01.186" v="1032"/>
        <pc:sldMkLst>
          <pc:docMk/>
          <pc:sldMk cId="4270847486" sldId="384"/>
        </pc:sldMkLst>
        <pc:picChg chg="add mod">
          <ac:chgData name="ULDERICO IZZO" userId="f53fde0156ee877c" providerId="LiveId" clId="{C77B0DE8-47BD-4DEE-A1DE-157B85FC439D}" dt="2026-04-03T15:12:01.186" v="1032"/>
          <ac:picMkLst>
            <pc:docMk/>
            <pc:sldMk cId="4270847486" sldId="384"/>
            <ac:picMk id="2" creationId="{6591FADB-6D6A-9FA8-9CAA-1BAF81C2B5E7}"/>
          </ac:picMkLst>
        </pc:picChg>
      </pc:sldChg>
      <pc:sldChg chg="addSp modSp">
        <pc:chgData name="ULDERICO IZZO" userId="f53fde0156ee877c" providerId="LiveId" clId="{C77B0DE8-47BD-4DEE-A1DE-157B85FC439D}" dt="2026-04-03T15:12:04.032" v="1034"/>
        <pc:sldMkLst>
          <pc:docMk/>
          <pc:sldMk cId="2283515265" sldId="385"/>
        </pc:sldMkLst>
        <pc:picChg chg="add mod">
          <ac:chgData name="ULDERICO IZZO" userId="f53fde0156ee877c" providerId="LiveId" clId="{C77B0DE8-47BD-4DEE-A1DE-157B85FC439D}" dt="2026-04-03T15:12:02.813" v="1033"/>
          <ac:picMkLst>
            <pc:docMk/>
            <pc:sldMk cId="2283515265" sldId="385"/>
            <ac:picMk id="2" creationId="{A5933A59-5FD1-9D97-1C8A-50423A7C0AB9}"/>
          </ac:picMkLst>
        </pc:picChg>
        <pc:picChg chg="add mod">
          <ac:chgData name="ULDERICO IZZO" userId="f53fde0156ee877c" providerId="LiveId" clId="{C77B0DE8-47BD-4DEE-A1DE-157B85FC439D}" dt="2026-04-03T15:12:04.032" v="1034"/>
          <ac:picMkLst>
            <pc:docMk/>
            <pc:sldMk cId="2283515265" sldId="385"/>
            <ac:picMk id="4" creationId="{80FBC5C5-FEB0-0137-994B-9CD373C04265}"/>
          </ac:picMkLst>
        </pc:picChg>
      </pc:sldChg>
      <pc:sldChg chg="addSp modSp">
        <pc:chgData name="ULDERICO IZZO" userId="f53fde0156ee877c" providerId="LiveId" clId="{C77B0DE8-47BD-4DEE-A1DE-157B85FC439D}" dt="2026-04-03T15:12:08.013" v="1035"/>
        <pc:sldMkLst>
          <pc:docMk/>
          <pc:sldMk cId="3555442450" sldId="386"/>
        </pc:sldMkLst>
        <pc:picChg chg="add mod">
          <ac:chgData name="ULDERICO IZZO" userId="f53fde0156ee877c" providerId="LiveId" clId="{C77B0DE8-47BD-4DEE-A1DE-157B85FC439D}" dt="2026-04-03T15:12:08.013" v="1035"/>
          <ac:picMkLst>
            <pc:docMk/>
            <pc:sldMk cId="3555442450" sldId="386"/>
            <ac:picMk id="5" creationId="{D8F3C5F5-1C83-1D6A-2C28-487A9630B2DE}"/>
          </ac:picMkLst>
        </pc:picChg>
      </pc:sldChg>
      <pc:sldChg chg="addSp modSp">
        <pc:chgData name="ULDERICO IZZO" userId="f53fde0156ee877c" providerId="LiveId" clId="{C77B0DE8-47BD-4DEE-A1DE-157B85FC439D}" dt="2026-04-03T15:12:11.441" v="1037"/>
        <pc:sldMkLst>
          <pc:docMk/>
          <pc:sldMk cId="3366671570" sldId="387"/>
        </pc:sldMkLst>
        <pc:picChg chg="add mod">
          <ac:chgData name="ULDERICO IZZO" userId="f53fde0156ee877c" providerId="LiveId" clId="{C77B0DE8-47BD-4DEE-A1DE-157B85FC439D}" dt="2026-04-03T15:12:09.969" v="1036"/>
          <ac:picMkLst>
            <pc:docMk/>
            <pc:sldMk cId="3366671570" sldId="387"/>
            <ac:picMk id="2" creationId="{2F50C978-8C77-8603-4B83-DF7C9E4EE616}"/>
          </ac:picMkLst>
        </pc:picChg>
        <pc:picChg chg="add mod">
          <ac:chgData name="ULDERICO IZZO" userId="f53fde0156ee877c" providerId="LiveId" clId="{C77B0DE8-47BD-4DEE-A1DE-157B85FC439D}" dt="2026-04-03T15:12:11.441" v="1037"/>
          <ac:picMkLst>
            <pc:docMk/>
            <pc:sldMk cId="3366671570" sldId="387"/>
            <ac:picMk id="3" creationId="{25D71296-43A8-E120-0637-99BAC7720DF0}"/>
          </ac:picMkLst>
        </pc:picChg>
      </pc:sldChg>
      <pc:sldChg chg="addSp modSp">
        <pc:chgData name="ULDERICO IZZO" userId="f53fde0156ee877c" providerId="LiveId" clId="{C77B0DE8-47BD-4DEE-A1DE-157B85FC439D}" dt="2026-04-03T15:12:13.063" v="1038"/>
        <pc:sldMkLst>
          <pc:docMk/>
          <pc:sldMk cId="2503803108" sldId="388"/>
        </pc:sldMkLst>
        <pc:picChg chg="add mod">
          <ac:chgData name="ULDERICO IZZO" userId="f53fde0156ee877c" providerId="LiveId" clId="{C77B0DE8-47BD-4DEE-A1DE-157B85FC439D}" dt="2026-04-03T15:12:13.063" v="1038"/>
          <ac:picMkLst>
            <pc:docMk/>
            <pc:sldMk cId="2503803108" sldId="388"/>
            <ac:picMk id="2" creationId="{F089AA82-FC11-17E3-4E3E-98A537556DC9}"/>
          </ac:picMkLst>
        </pc:picChg>
      </pc:sldChg>
      <pc:sldChg chg="addSp modSp">
        <pc:chgData name="ULDERICO IZZO" userId="f53fde0156ee877c" providerId="LiveId" clId="{C77B0DE8-47BD-4DEE-A1DE-157B85FC439D}" dt="2026-04-03T15:12:15.483" v="1039"/>
        <pc:sldMkLst>
          <pc:docMk/>
          <pc:sldMk cId="2397211705" sldId="389"/>
        </pc:sldMkLst>
        <pc:picChg chg="add mod">
          <ac:chgData name="ULDERICO IZZO" userId="f53fde0156ee877c" providerId="LiveId" clId="{C77B0DE8-47BD-4DEE-A1DE-157B85FC439D}" dt="2026-04-03T15:12:15.483" v="1039"/>
          <ac:picMkLst>
            <pc:docMk/>
            <pc:sldMk cId="2397211705" sldId="389"/>
            <ac:picMk id="2" creationId="{624E7066-EAB7-D439-4EE8-D266604C4A3E}"/>
          </ac:picMkLst>
        </pc:picChg>
      </pc:sldChg>
      <pc:sldChg chg="addSp modSp">
        <pc:chgData name="ULDERICO IZZO" userId="f53fde0156ee877c" providerId="LiveId" clId="{C77B0DE8-47BD-4DEE-A1DE-157B85FC439D}" dt="2026-04-03T15:12:34.503" v="1045"/>
        <pc:sldMkLst>
          <pc:docMk/>
          <pc:sldMk cId="2588682934" sldId="390"/>
        </pc:sldMkLst>
        <pc:picChg chg="add mod">
          <ac:chgData name="ULDERICO IZZO" userId="f53fde0156ee877c" providerId="LiveId" clId="{C77B0DE8-47BD-4DEE-A1DE-157B85FC439D}" dt="2026-04-03T15:12:34.503" v="1045"/>
          <ac:picMkLst>
            <pc:docMk/>
            <pc:sldMk cId="2588682934" sldId="390"/>
            <ac:picMk id="2" creationId="{7B4B401F-D5D8-15BA-12F1-A68B8CB561CF}"/>
          </ac:picMkLst>
        </pc:picChg>
      </pc:sldChg>
      <pc:sldChg chg="delSp delDesignElem">
        <pc:chgData name="ULDERICO IZZO" userId="f53fde0156ee877c" providerId="LiveId" clId="{C77B0DE8-47BD-4DEE-A1DE-157B85FC439D}" dt="2026-04-03T15:01:03.310" v="862"/>
        <pc:sldMkLst>
          <pc:docMk/>
          <pc:sldMk cId="723304243" sldId="391"/>
        </pc:sldMkLst>
        <pc:spChg chg="del">
          <ac:chgData name="ULDERICO IZZO" userId="f53fde0156ee877c" providerId="LiveId" clId="{C77B0DE8-47BD-4DEE-A1DE-157B85FC439D}" dt="2026-04-03T15:01:03.310" v="862"/>
          <ac:spMkLst>
            <pc:docMk/>
            <pc:sldMk cId="723304243" sldId="391"/>
            <ac:spMk id="2" creationId="{19B13BC9-CDDC-4F02-C8D5-3EEFEC06BF17}"/>
          </ac:spMkLst>
        </pc:spChg>
      </pc:sldChg>
      <pc:sldChg chg="addSp modSp mod">
        <pc:chgData name="ULDERICO IZZO" userId="f53fde0156ee877c" providerId="LiveId" clId="{C77B0DE8-47BD-4DEE-A1DE-157B85FC439D}" dt="2026-04-03T15:12:24.664" v="1041"/>
        <pc:sldMkLst>
          <pc:docMk/>
          <pc:sldMk cId="3132525484" sldId="392"/>
        </pc:sldMkLst>
        <pc:picChg chg="mod">
          <ac:chgData name="ULDERICO IZZO" userId="f53fde0156ee877c" providerId="LiveId" clId="{C77B0DE8-47BD-4DEE-A1DE-157B85FC439D}" dt="2026-04-03T15:12:23.397" v="1040" actId="14100"/>
          <ac:picMkLst>
            <pc:docMk/>
            <pc:sldMk cId="3132525484" sldId="392"/>
            <ac:picMk id="2" creationId="{83BA61C8-4E22-8175-3DBF-08D45EFF3705}"/>
          </ac:picMkLst>
        </pc:picChg>
        <pc:picChg chg="add mod">
          <ac:chgData name="ULDERICO IZZO" userId="f53fde0156ee877c" providerId="LiveId" clId="{C77B0DE8-47BD-4DEE-A1DE-157B85FC439D}" dt="2026-04-03T15:12:24.664" v="1041"/>
          <ac:picMkLst>
            <pc:docMk/>
            <pc:sldMk cId="3132525484" sldId="392"/>
            <ac:picMk id="3" creationId="{B770E009-10A4-E34A-012D-D274B8866178}"/>
          </ac:picMkLst>
        </pc:picChg>
      </pc:sldChg>
      <pc:sldChg chg="addSp modSp">
        <pc:chgData name="ULDERICO IZZO" userId="f53fde0156ee877c" providerId="LiveId" clId="{C77B0DE8-47BD-4DEE-A1DE-157B85FC439D}" dt="2026-04-03T15:12:27.254" v="1042"/>
        <pc:sldMkLst>
          <pc:docMk/>
          <pc:sldMk cId="4117463091" sldId="393"/>
        </pc:sldMkLst>
        <pc:picChg chg="add mod">
          <ac:chgData name="ULDERICO IZZO" userId="f53fde0156ee877c" providerId="LiveId" clId="{C77B0DE8-47BD-4DEE-A1DE-157B85FC439D}" dt="2026-04-03T15:12:27.254" v="1042"/>
          <ac:picMkLst>
            <pc:docMk/>
            <pc:sldMk cId="4117463091" sldId="393"/>
            <ac:picMk id="3" creationId="{2C3CEB89-F34F-B837-25F9-EE164253BC37}"/>
          </ac:picMkLst>
        </pc:picChg>
      </pc:sldChg>
      <pc:sldChg chg="addSp modSp">
        <pc:chgData name="ULDERICO IZZO" userId="f53fde0156ee877c" providerId="LiveId" clId="{C77B0DE8-47BD-4DEE-A1DE-157B85FC439D}" dt="2026-04-03T15:12:29.440" v="1043"/>
        <pc:sldMkLst>
          <pc:docMk/>
          <pc:sldMk cId="2670370068" sldId="394"/>
        </pc:sldMkLst>
        <pc:picChg chg="add mod">
          <ac:chgData name="ULDERICO IZZO" userId="f53fde0156ee877c" providerId="LiveId" clId="{C77B0DE8-47BD-4DEE-A1DE-157B85FC439D}" dt="2026-04-03T15:12:29.440" v="1043"/>
          <ac:picMkLst>
            <pc:docMk/>
            <pc:sldMk cId="2670370068" sldId="394"/>
            <ac:picMk id="3" creationId="{DB202702-FC6D-10FA-5B11-CAE5CB1C870D}"/>
          </ac:picMkLst>
        </pc:picChg>
      </pc:sldChg>
      <pc:sldChg chg="addSp modSp">
        <pc:chgData name="ULDERICO IZZO" userId="f53fde0156ee877c" providerId="LiveId" clId="{C77B0DE8-47BD-4DEE-A1DE-157B85FC439D}" dt="2026-04-03T15:12:32.866" v="1044"/>
        <pc:sldMkLst>
          <pc:docMk/>
          <pc:sldMk cId="830281929" sldId="395"/>
        </pc:sldMkLst>
        <pc:picChg chg="add mod">
          <ac:chgData name="ULDERICO IZZO" userId="f53fde0156ee877c" providerId="LiveId" clId="{C77B0DE8-47BD-4DEE-A1DE-157B85FC439D}" dt="2026-04-03T15:12:32.866" v="1044"/>
          <ac:picMkLst>
            <pc:docMk/>
            <pc:sldMk cId="830281929" sldId="395"/>
            <ac:picMk id="2" creationId="{320DA443-4F27-FDA3-53AF-709A32C957FC}"/>
          </ac:picMkLst>
        </pc:picChg>
      </pc:sldChg>
      <pc:sldChg chg="addSp modSp">
        <pc:chgData name="ULDERICO IZZO" userId="f53fde0156ee877c" providerId="LiveId" clId="{C77B0DE8-47BD-4DEE-A1DE-157B85FC439D}" dt="2026-04-03T15:12:36.509" v="1046"/>
        <pc:sldMkLst>
          <pc:docMk/>
          <pc:sldMk cId="3141616092" sldId="396"/>
        </pc:sldMkLst>
        <pc:picChg chg="add mod">
          <ac:chgData name="ULDERICO IZZO" userId="f53fde0156ee877c" providerId="LiveId" clId="{C77B0DE8-47BD-4DEE-A1DE-157B85FC439D}" dt="2026-04-03T15:12:36.509" v="1046"/>
          <ac:picMkLst>
            <pc:docMk/>
            <pc:sldMk cId="3141616092" sldId="396"/>
            <ac:picMk id="2" creationId="{A3EC23C7-ACB5-E889-3221-604CD8E07A1D}"/>
          </ac:picMkLst>
        </pc:picChg>
      </pc:sldChg>
      <pc:sldChg chg="addSp modSp">
        <pc:chgData name="ULDERICO IZZO" userId="f53fde0156ee877c" providerId="LiveId" clId="{C77B0DE8-47BD-4DEE-A1DE-157B85FC439D}" dt="2026-04-03T15:12:40.703" v="1048"/>
        <pc:sldMkLst>
          <pc:docMk/>
          <pc:sldMk cId="616428235" sldId="397"/>
        </pc:sldMkLst>
        <pc:picChg chg="add mod">
          <ac:chgData name="ULDERICO IZZO" userId="f53fde0156ee877c" providerId="LiveId" clId="{C77B0DE8-47BD-4DEE-A1DE-157B85FC439D}" dt="2026-04-03T15:12:40.703" v="1048"/>
          <ac:picMkLst>
            <pc:docMk/>
            <pc:sldMk cId="616428235" sldId="397"/>
            <ac:picMk id="2" creationId="{EFC9C688-7189-DAF3-E9D1-233322D430B8}"/>
          </ac:picMkLst>
        </pc:picChg>
      </pc:sldChg>
      <pc:sldChg chg="addSp modSp">
        <pc:chgData name="ULDERICO IZZO" userId="f53fde0156ee877c" providerId="LiveId" clId="{C77B0DE8-47BD-4DEE-A1DE-157B85FC439D}" dt="2026-04-03T15:12:38.516" v="1047"/>
        <pc:sldMkLst>
          <pc:docMk/>
          <pc:sldMk cId="2214611214" sldId="398"/>
        </pc:sldMkLst>
        <pc:picChg chg="add mod">
          <ac:chgData name="ULDERICO IZZO" userId="f53fde0156ee877c" providerId="LiveId" clId="{C77B0DE8-47BD-4DEE-A1DE-157B85FC439D}" dt="2026-04-03T15:12:38.516" v="1047"/>
          <ac:picMkLst>
            <pc:docMk/>
            <pc:sldMk cId="2214611214" sldId="398"/>
            <ac:picMk id="2" creationId="{86691DE4-D9DA-A50A-B29F-A199AEB45FCE}"/>
          </ac:picMkLst>
        </pc:picChg>
      </pc:sldChg>
      <pc:sldChg chg="addSp modSp">
        <pc:chgData name="ULDERICO IZZO" userId="f53fde0156ee877c" providerId="LiveId" clId="{C77B0DE8-47BD-4DEE-A1DE-157B85FC439D}" dt="2026-04-03T15:12:47.849" v="1049"/>
        <pc:sldMkLst>
          <pc:docMk/>
          <pc:sldMk cId="2744428517" sldId="399"/>
        </pc:sldMkLst>
        <pc:picChg chg="add mod">
          <ac:chgData name="ULDERICO IZZO" userId="f53fde0156ee877c" providerId="LiveId" clId="{C77B0DE8-47BD-4DEE-A1DE-157B85FC439D}" dt="2026-04-03T15:12:47.849" v="1049"/>
          <ac:picMkLst>
            <pc:docMk/>
            <pc:sldMk cId="2744428517" sldId="399"/>
            <ac:picMk id="2" creationId="{7E78DBE0-B6B9-FFFC-E31B-3E82426896FC}"/>
          </ac:picMkLst>
        </pc:picChg>
      </pc:sldChg>
      <pc:sldChg chg="addSp modSp">
        <pc:chgData name="ULDERICO IZZO" userId="f53fde0156ee877c" providerId="LiveId" clId="{C77B0DE8-47BD-4DEE-A1DE-157B85FC439D}" dt="2026-04-03T15:12:48.979" v="1050"/>
        <pc:sldMkLst>
          <pc:docMk/>
          <pc:sldMk cId="4137468638" sldId="400"/>
        </pc:sldMkLst>
        <pc:picChg chg="add mod">
          <ac:chgData name="ULDERICO IZZO" userId="f53fde0156ee877c" providerId="LiveId" clId="{C77B0DE8-47BD-4DEE-A1DE-157B85FC439D}" dt="2026-04-03T15:12:48.979" v="1050"/>
          <ac:picMkLst>
            <pc:docMk/>
            <pc:sldMk cId="4137468638" sldId="400"/>
            <ac:picMk id="2" creationId="{0E60A6ED-6245-608A-4D50-F8AA2F56C632}"/>
          </ac:picMkLst>
        </pc:picChg>
      </pc:sldChg>
      <pc:sldChg chg="addSp modSp">
        <pc:chgData name="ULDERICO IZZO" userId="f53fde0156ee877c" providerId="LiveId" clId="{C77B0DE8-47BD-4DEE-A1DE-157B85FC439D}" dt="2026-04-03T15:12:59.881" v="1053"/>
        <pc:sldMkLst>
          <pc:docMk/>
          <pc:sldMk cId="2456011700" sldId="402"/>
        </pc:sldMkLst>
        <pc:picChg chg="add mod">
          <ac:chgData name="ULDERICO IZZO" userId="f53fde0156ee877c" providerId="LiveId" clId="{C77B0DE8-47BD-4DEE-A1DE-157B85FC439D}" dt="2026-04-03T15:12:59.881" v="1053"/>
          <ac:picMkLst>
            <pc:docMk/>
            <pc:sldMk cId="2456011700" sldId="402"/>
            <ac:picMk id="2" creationId="{218065AE-52CF-2D29-0C74-E9998666CC11}"/>
          </ac:picMkLst>
        </pc:picChg>
      </pc:sldChg>
      <pc:sldChg chg="addSp modSp">
        <pc:chgData name="ULDERICO IZZO" userId="f53fde0156ee877c" providerId="LiveId" clId="{C77B0DE8-47BD-4DEE-A1DE-157B85FC439D}" dt="2026-04-03T15:12:55.612" v="1052"/>
        <pc:sldMkLst>
          <pc:docMk/>
          <pc:sldMk cId="2524786425" sldId="404"/>
        </pc:sldMkLst>
        <pc:picChg chg="add mod">
          <ac:chgData name="ULDERICO IZZO" userId="f53fde0156ee877c" providerId="LiveId" clId="{C77B0DE8-47BD-4DEE-A1DE-157B85FC439D}" dt="2026-04-03T15:12:55.612" v="1052"/>
          <ac:picMkLst>
            <pc:docMk/>
            <pc:sldMk cId="2524786425" sldId="404"/>
            <ac:picMk id="2" creationId="{5CF158D5-1E83-144E-0D6D-E18C82190C18}"/>
          </ac:picMkLst>
        </pc:picChg>
      </pc:sldChg>
      <pc:sldChg chg="addSp modSp">
        <pc:chgData name="ULDERICO IZZO" userId="f53fde0156ee877c" providerId="LiveId" clId="{C77B0DE8-47BD-4DEE-A1DE-157B85FC439D}" dt="2026-04-03T15:13:02.139" v="1054"/>
        <pc:sldMkLst>
          <pc:docMk/>
          <pc:sldMk cId="3904632330" sldId="405"/>
        </pc:sldMkLst>
        <pc:picChg chg="add mod">
          <ac:chgData name="ULDERICO IZZO" userId="f53fde0156ee877c" providerId="LiveId" clId="{C77B0DE8-47BD-4DEE-A1DE-157B85FC439D}" dt="2026-04-03T15:13:02.139" v="1054"/>
          <ac:picMkLst>
            <pc:docMk/>
            <pc:sldMk cId="3904632330" sldId="405"/>
            <ac:picMk id="2" creationId="{B221F272-414C-2DA0-240C-7A92934625FC}"/>
          </ac:picMkLst>
        </pc:picChg>
      </pc:sldChg>
      <pc:sldChg chg="addSp modSp mod">
        <pc:chgData name="ULDERICO IZZO" userId="f53fde0156ee877c" providerId="LiveId" clId="{C77B0DE8-47BD-4DEE-A1DE-157B85FC439D}" dt="2026-04-03T15:13:14.654" v="1057" actId="1036"/>
        <pc:sldMkLst>
          <pc:docMk/>
          <pc:sldMk cId="3368108467" sldId="409"/>
        </pc:sldMkLst>
        <pc:picChg chg="add mod">
          <ac:chgData name="ULDERICO IZZO" userId="f53fde0156ee877c" providerId="LiveId" clId="{C77B0DE8-47BD-4DEE-A1DE-157B85FC439D}" dt="2026-04-03T15:13:14.654" v="1057" actId="1036"/>
          <ac:picMkLst>
            <pc:docMk/>
            <pc:sldMk cId="3368108467" sldId="409"/>
            <ac:picMk id="3" creationId="{FB6FEC07-1BE5-5B56-E59F-73AC68EF7E6D}"/>
          </ac:picMkLst>
        </pc:picChg>
      </pc:sldChg>
      <pc:sldChg chg="addSp modSp">
        <pc:chgData name="ULDERICO IZZO" userId="f53fde0156ee877c" providerId="LiveId" clId="{C77B0DE8-47BD-4DEE-A1DE-157B85FC439D}" dt="2026-04-03T15:13:21.758" v="1058"/>
        <pc:sldMkLst>
          <pc:docMk/>
          <pc:sldMk cId="1743506025" sldId="410"/>
        </pc:sldMkLst>
        <pc:picChg chg="add mod">
          <ac:chgData name="ULDERICO IZZO" userId="f53fde0156ee877c" providerId="LiveId" clId="{C77B0DE8-47BD-4DEE-A1DE-157B85FC439D}" dt="2026-04-03T15:13:21.758" v="1058"/>
          <ac:picMkLst>
            <pc:docMk/>
            <pc:sldMk cId="1743506025" sldId="410"/>
            <ac:picMk id="5" creationId="{7294AA9C-59CB-97AD-B089-64D444FB8602}"/>
          </ac:picMkLst>
        </pc:picChg>
      </pc:sldChg>
      <pc:sldChg chg="addSp modSp">
        <pc:chgData name="ULDERICO IZZO" userId="f53fde0156ee877c" providerId="LiveId" clId="{C77B0DE8-47BD-4DEE-A1DE-157B85FC439D}" dt="2026-04-03T15:13:31.974" v="1059"/>
        <pc:sldMkLst>
          <pc:docMk/>
          <pc:sldMk cId="1209120861" sldId="418"/>
        </pc:sldMkLst>
        <pc:picChg chg="add mod">
          <ac:chgData name="ULDERICO IZZO" userId="f53fde0156ee877c" providerId="LiveId" clId="{C77B0DE8-47BD-4DEE-A1DE-157B85FC439D}" dt="2026-04-03T15:13:31.974" v="1059"/>
          <ac:picMkLst>
            <pc:docMk/>
            <pc:sldMk cId="1209120861" sldId="418"/>
            <ac:picMk id="2" creationId="{56003252-C643-2EA6-AECA-657326A713A8}"/>
          </ac:picMkLst>
        </pc:picChg>
      </pc:sldChg>
      <pc:sldChg chg="addSp modSp">
        <pc:chgData name="ULDERICO IZZO" userId="f53fde0156ee877c" providerId="LiveId" clId="{C77B0DE8-47BD-4DEE-A1DE-157B85FC439D}" dt="2026-04-03T15:13:40.263" v="1060"/>
        <pc:sldMkLst>
          <pc:docMk/>
          <pc:sldMk cId="1226449111" sldId="423"/>
        </pc:sldMkLst>
        <pc:picChg chg="add mod">
          <ac:chgData name="ULDERICO IZZO" userId="f53fde0156ee877c" providerId="LiveId" clId="{C77B0DE8-47BD-4DEE-A1DE-157B85FC439D}" dt="2026-04-03T15:13:40.263" v="1060"/>
          <ac:picMkLst>
            <pc:docMk/>
            <pc:sldMk cId="1226449111" sldId="423"/>
            <ac:picMk id="4" creationId="{5DDC611F-10F0-7AA0-1FA2-2E1AC7CC36D7}"/>
          </ac:picMkLst>
        </pc:picChg>
      </pc:sldChg>
      <pc:sldChg chg="addSp modSp">
        <pc:chgData name="ULDERICO IZZO" userId="f53fde0156ee877c" providerId="LiveId" clId="{C77B0DE8-47BD-4DEE-A1DE-157B85FC439D}" dt="2026-04-03T15:13:50.927" v="1062"/>
        <pc:sldMkLst>
          <pc:docMk/>
          <pc:sldMk cId="1600159762" sldId="426"/>
        </pc:sldMkLst>
        <pc:picChg chg="add mod">
          <ac:chgData name="ULDERICO IZZO" userId="f53fde0156ee877c" providerId="LiveId" clId="{C77B0DE8-47BD-4DEE-A1DE-157B85FC439D}" dt="2026-04-03T15:13:50.927" v="1062"/>
          <ac:picMkLst>
            <pc:docMk/>
            <pc:sldMk cId="1600159762" sldId="426"/>
            <ac:picMk id="3" creationId="{B3870A96-FFDD-4EAF-10F0-AF9CC9B8581D}"/>
          </ac:picMkLst>
        </pc:picChg>
      </pc:sldChg>
      <pc:sldChg chg="addSp modSp">
        <pc:chgData name="ULDERICO IZZO" userId="f53fde0156ee877c" providerId="LiveId" clId="{C77B0DE8-47BD-4DEE-A1DE-157B85FC439D}" dt="2026-04-03T15:13:56.696" v="1063"/>
        <pc:sldMkLst>
          <pc:docMk/>
          <pc:sldMk cId="3146449609" sldId="427"/>
        </pc:sldMkLst>
        <pc:picChg chg="add mod">
          <ac:chgData name="ULDERICO IZZO" userId="f53fde0156ee877c" providerId="LiveId" clId="{C77B0DE8-47BD-4DEE-A1DE-157B85FC439D}" dt="2026-04-03T15:13:56.696" v="1063"/>
          <ac:picMkLst>
            <pc:docMk/>
            <pc:sldMk cId="3146449609" sldId="427"/>
            <ac:picMk id="2" creationId="{3EEC5A11-0EEA-CDE4-CBFC-062D0C08FE53}"/>
          </ac:picMkLst>
        </pc:picChg>
      </pc:sldChg>
      <pc:sldChg chg="addSp modSp">
        <pc:chgData name="ULDERICO IZZO" userId="f53fde0156ee877c" providerId="LiveId" clId="{C77B0DE8-47BD-4DEE-A1DE-157B85FC439D}" dt="2026-04-03T15:13:48.317" v="1061"/>
        <pc:sldMkLst>
          <pc:docMk/>
          <pc:sldMk cId="2514927255" sldId="428"/>
        </pc:sldMkLst>
        <pc:picChg chg="add mod">
          <ac:chgData name="ULDERICO IZZO" userId="f53fde0156ee877c" providerId="LiveId" clId="{C77B0DE8-47BD-4DEE-A1DE-157B85FC439D}" dt="2026-04-03T15:13:48.317" v="1061"/>
          <ac:picMkLst>
            <pc:docMk/>
            <pc:sldMk cId="2514927255" sldId="428"/>
            <ac:picMk id="2" creationId="{7E5257AE-2861-41BF-B725-5A29A157A0F8}"/>
          </ac:picMkLst>
        </pc:picChg>
      </pc:sldChg>
      <pc:sldChg chg="addSp modSp">
        <pc:chgData name="ULDERICO IZZO" userId="f53fde0156ee877c" providerId="LiveId" clId="{C77B0DE8-47BD-4DEE-A1DE-157B85FC439D}" dt="2026-04-03T15:13:59.411" v="1064"/>
        <pc:sldMkLst>
          <pc:docMk/>
          <pc:sldMk cId="3469134021" sldId="429"/>
        </pc:sldMkLst>
        <pc:picChg chg="add mod">
          <ac:chgData name="ULDERICO IZZO" userId="f53fde0156ee877c" providerId="LiveId" clId="{C77B0DE8-47BD-4DEE-A1DE-157B85FC439D}" dt="2026-04-03T15:13:59.411" v="1064"/>
          <ac:picMkLst>
            <pc:docMk/>
            <pc:sldMk cId="3469134021" sldId="429"/>
            <ac:picMk id="3" creationId="{AEFC35A3-17C9-EA65-8402-8087D67D96C7}"/>
          </ac:picMkLst>
        </pc:picChg>
      </pc:sldChg>
      <pc:sldChg chg="addSp modSp">
        <pc:chgData name="ULDERICO IZZO" userId="f53fde0156ee877c" providerId="LiveId" clId="{C77B0DE8-47BD-4DEE-A1DE-157B85FC439D}" dt="2026-04-03T15:14:04.749" v="1066"/>
        <pc:sldMkLst>
          <pc:docMk/>
          <pc:sldMk cId="198760842" sldId="430"/>
        </pc:sldMkLst>
        <pc:picChg chg="add mod">
          <ac:chgData name="ULDERICO IZZO" userId="f53fde0156ee877c" providerId="LiveId" clId="{C77B0DE8-47BD-4DEE-A1DE-157B85FC439D}" dt="2026-04-03T15:14:04.749" v="1066"/>
          <ac:picMkLst>
            <pc:docMk/>
            <pc:sldMk cId="198760842" sldId="430"/>
            <ac:picMk id="2" creationId="{99E9283A-0B5E-A6D4-16EF-C3ACBC549A72}"/>
          </ac:picMkLst>
        </pc:picChg>
      </pc:sldChg>
      <pc:sldChg chg="addSp modSp">
        <pc:chgData name="ULDERICO IZZO" userId="f53fde0156ee877c" providerId="LiveId" clId="{C77B0DE8-47BD-4DEE-A1DE-157B85FC439D}" dt="2026-04-03T15:14:10.142" v="1067"/>
        <pc:sldMkLst>
          <pc:docMk/>
          <pc:sldMk cId="2864186641" sldId="432"/>
        </pc:sldMkLst>
        <pc:picChg chg="add mod">
          <ac:chgData name="ULDERICO IZZO" userId="f53fde0156ee877c" providerId="LiveId" clId="{C77B0DE8-47BD-4DEE-A1DE-157B85FC439D}" dt="2026-04-03T15:14:10.142" v="1067"/>
          <ac:picMkLst>
            <pc:docMk/>
            <pc:sldMk cId="2864186641" sldId="432"/>
            <ac:picMk id="2" creationId="{DC560E16-78DA-7F3E-0746-DB09E6300978}"/>
          </ac:picMkLst>
        </pc:picChg>
      </pc:sldChg>
      <pc:sldChg chg="addSp modSp">
        <pc:chgData name="ULDERICO IZZO" userId="f53fde0156ee877c" providerId="LiveId" clId="{C77B0DE8-47BD-4DEE-A1DE-157B85FC439D}" dt="2026-04-03T15:08:30.027" v="957"/>
        <pc:sldMkLst>
          <pc:docMk/>
          <pc:sldMk cId="4280990333" sldId="437"/>
        </pc:sldMkLst>
        <pc:picChg chg="add mod">
          <ac:chgData name="ULDERICO IZZO" userId="f53fde0156ee877c" providerId="LiveId" clId="{C77B0DE8-47BD-4DEE-A1DE-157B85FC439D}" dt="2026-04-03T15:08:30.027" v="957"/>
          <ac:picMkLst>
            <pc:docMk/>
            <pc:sldMk cId="4280990333" sldId="437"/>
            <ac:picMk id="2" creationId="{7EDF4432-3480-19C3-4A2A-BC731A8B02B2}"/>
          </ac:picMkLst>
        </pc:picChg>
      </pc:sldChg>
      <pc:sldChg chg="addSp modSp">
        <pc:chgData name="ULDERICO IZZO" userId="f53fde0156ee877c" providerId="LiveId" clId="{C77B0DE8-47BD-4DEE-A1DE-157B85FC439D}" dt="2026-04-03T15:12:53.703" v="1051"/>
        <pc:sldMkLst>
          <pc:docMk/>
          <pc:sldMk cId="4217821818" sldId="438"/>
        </pc:sldMkLst>
        <pc:picChg chg="add mod">
          <ac:chgData name="ULDERICO IZZO" userId="f53fde0156ee877c" providerId="LiveId" clId="{C77B0DE8-47BD-4DEE-A1DE-157B85FC439D}" dt="2026-04-03T15:12:53.703" v="1051"/>
          <ac:picMkLst>
            <pc:docMk/>
            <pc:sldMk cId="4217821818" sldId="438"/>
            <ac:picMk id="2" creationId="{F8AF9160-60C4-E5F7-D77E-2C6FB22E40EF}"/>
          </ac:picMkLst>
        </pc:picChg>
      </pc:sldChg>
      <pc:sldChg chg="addSp modSp mod">
        <pc:chgData name="ULDERICO IZZO" userId="f53fde0156ee877c" providerId="LiveId" clId="{C77B0DE8-47BD-4DEE-A1DE-157B85FC439D}" dt="2026-04-03T15:15:21.855" v="1086"/>
        <pc:sldMkLst>
          <pc:docMk/>
          <pc:sldMk cId="3398256719" sldId="440"/>
        </pc:sldMkLst>
        <pc:picChg chg="mod">
          <ac:chgData name="ULDERICO IZZO" userId="f53fde0156ee877c" providerId="LiveId" clId="{C77B0DE8-47BD-4DEE-A1DE-157B85FC439D}" dt="2026-04-03T15:15:20.707" v="1085" actId="1076"/>
          <ac:picMkLst>
            <pc:docMk/>
            <pc:sldMk cId="3398256719" sldId="440"/>
            <ac:picMk id="3" creationId="{4D7C8D5A-44E8-335D-26CB-104B5C1CA2AD}"/>
          </ac:picMkLst>
        </pc:picChg>
        <pc:picChg chg="add mod">
          <ac:chgData name="ULDERICO IZZO" userId="f53fde0156ee877c" providerId="LiveId" clId="{C77B0DE8-47BD-4DEE-A1DE-157B85FC439D}" dt="2026-04-03T15:15:21.855" v="1086"/>
          <ac:picMkLst>
            <pc:docMk/>
            <pc:sldMk cId="3398256719" sldId="440"/>
            <ac:picMk id="4" creationId="{3D00ADC4-31D1-AD64-AF59-052EEAED63E9}"/>
          </ac:picMkLst>
        </pc:picChg>
      </pc:sldChg>
      <pc:sldChg chg="addSp modSp mod">
        <pc:chgData name="ULDERICO IZZO" userId="f53fde0156ee877c" providerId="LiveId" clId="{C77B0DE8-47BD-4DEE-A1DE-157B85FC439D}" dt="2026-04-03T15:14:39.854" v="1072"/>
        <pc:sldMkLst>
          <pc:docMk/>
          <pc:sldMk cId="3115281902" sldId="441"/>
        </pc:sldMkLst>
        <pc:spChg chg="mod">
          <ac:chgData name="ULDERICO IZZO" userId="f53fde0156ee877c" providerId="LiveId" clId="{C77B0DE8-47BD-4DEE-A1DE-157B85FC439D}" dt="2026-04-03T15:01:03.513" v="864" actId="27636"/>
          <ac:spMkLst>
            <pc:docMk/>
            <pc:sldMk cId="3115281902" sldId="441"/>
            <ac:spMk id="5" creationId="{1D4F645D-2F68-263E-2503-CD4083517106}"/>
          </ac:spMkLst>
        </pc:spChg>
        <pc:picChg chg="add mod">
          <ac:chgData name="ULDERICO IZZO" userId="f53fde0156ee877c" providerId="LiveId" clId="{C77B0DE8-47BD-4DEE-A1DE-157B85FC439D}" dt="2026-04-03T15:14:39.854" v="1072"/>
          <ac:picMkLst>
            <pc:docMk/>
            <pc:sldMk cId="3115281902" sldId="441"/>
            <ac:picMk id="2" creationId="{8B1A1F6F-92CF-0109-842D-AA31BF96DB9D}"/>
          </ac:picMkLst>
        </pc:picChg>
      </pc:sldChg>
      <pc:sldChg chg="addSp modSp">
        <pc:chgData name="ULDERICO IZZO" userId="f53fde0156ee877c" providerId="LiveId" clId="{C77B0DE8-47BD-4DEE-A1DE-157B85FC439D}" dt="2026-04-03T15:14:29.857" v="1071"/>
        <pc:sldMkLst>
          <pc:docMk/>
          <pc:sldMk cId="3466498062" sldId="442"/>
        </pc:sldMkLst>
        <pc:picChg chg="add mod">
          <ac:chgData name="ULDERICO IZZO" userId="f53fde0156ee877c" providerId="LiveId" clId="{C77B0DE8-47BD-4DEE-A1DE-157B85FC439D}" dt="2026-04-03T15:14:29.857" v="1071"/>
          <ac:picMkLst>
            <pc:docMk/>
            <pc:sldMk cId="3466498062" sldId="442"/>
            <ac:picMk id="2" creationId="{F15C1247-A7C2-CBB8-841B-60137498F4C8}"/>
          </ac:picMkLst>
        </pc:picChg>
      </pc:sldChg>
      <pc:sldChg chg="addSp modSp">
        <pc:chgData name="ULDERICO IZZO" userId="f53fde0156ee877c" providerId="LiveId" clId="{C77B0DE8-47BD-4DEE-A1DE-157B85FC439D}" dt="2026-04-03T15:14:24.070" v="1070"/>
        <pc:sldMkLst>
          <pc:docMk/>
          <pc:sldMk cId="2767155713" sldId="443"/>
        </pc:sldMkLst>
        <pc:picChg chg="add mod">
          <ac:chgData name="ULDERICO IZZO" userId="f53fde0156ee877c" providerId="LiveId" clId="{C77B0DE8-47BD-4DEE-A1DE-157B85FC439D}" dt="2026-04-03T15:14:24.070" v="1070"/>
          <ac:picMkLst>
            <pc:docMk/>
            <pc:sldMk cId="2767155713" sldId="443"/>
            <ac:picMk id="3" creationId="{7FA39316-BEC5-6D0B-87A5-2AD6A02904A5}"/>
          </ac:picMkLst>
        </pc:picChg>
      </pc:sldChg>
      <pc:sldChg chg="addSp modSp">
        <pc:chgData name="ULDERICO IZZO" userId="f53fde0156ee877c" providerId="LiveId" clId="{C77B0DE8-47BD-4DEE-A1DE-157B85FC439D}" dt="2026-04-03T15:14:21.580" v="1069"/>
        <pc:sldMkLst>
          <pc:docMk/>
          <pc:sldMk cId="3525374476" sldId="444"/>
        </pc:sldMkLst>
        <pc:picChg chg="add mod">
          <ac:chgData name="ULDERICO IZZO" userId="f53fde0156ee877c" providerId="LiveId" clId="{C77B0DE8-47BD-4DEE-A1DE-157B85FC439D}" dt="2026-04-03T15:14:21.580" v="1069"/>
          <ac:picMkLst>
            <pc:docMk/>
            <pc:sldMk cId="3525374476" sldId="444"/>
            <ac:picMk id="5" creationId="{B7CA0A89-7DEA-D545-49A6-4F20750486C7}"/>
          </ac:picMkLst>
        </pc:picChg>
      </pc:sldChg>
      <pc:sldChg chg="addSp modSp">
        <pc:chgData name="ULDERICO IZZO" userId="f53fde0156ee877c" providerId="LiveId" clId="{C77B0DE8-47BD-4DEE-A1DE-157B85FC439D}" dt="2026-04-03T15:14:46.154" v="1074"/>
        <pc:sldMkLst>
          <pc:docMk/>
          <pc:sldMk cId="3188217561" sldId="445"/>
        </pc:sldMkLst>
        <pc:picChg chg="add mod">
          <ac:chgData name="ULDERICO IZZO" userId="f53fde0156ee877c" providerId="LiveId" clId="{C77B0DE8-47BD-4DEE-A1DE-157B85FC439D}" dt="2026-04-03T15:14:46.154" v="1074"/>
          <ac:picMkLst>
            <pc:docMk/>
            <pc:sldMk cId="3188217561" sldId="445"/>
            <ac:picMk id="3" creationId="{7780F056-5C4D-10BD-6D41-AFB4DEA40432}"/>
          </ac:picMkLst>
        </pc:picChg>
      </pc:sldChg>
      <pc:sldChg chg="addSp modSp">
        <pc:chgData name="ULDERICO IZZO" userId="f53fde0156ee877c" providerId="LiveId" clId="{C77B0DE8-47BD-4DEE-A1DE-157B85FC439D}" dt="2026-04-03T15:14:44.384" v="1073"/>
        <pc:sldMkLst>
          <pc:docMk/>
          <pc:sldMk cId="1278022477" sldId="446"/>
        </pc:sldMkLst>
        <pc:picChg chg="add mod">
          <ac:chgData name="ULDERICO IZZO" userId="f53fde0156ee877c" providerId="LiveId" clId="{C77B0DE8-47BD-4DEE-A1DE-157B85FC439D}" dt="2026-04-03T15:14:44.384" v="1073"/>
          <ac:picMkLst>
            <pc:docMk/>
            <pc:sldMk cId="1278022477" sldId="446"/>
            <ac:picMk id="2" creationId="{B96D6D8E-408E-A424-5973-2DA6FF631037}"/>
          </ac:picMkLst>
        </pc:picChg>
      </pc:sldChg>
      <pc:sldChg chg="addSp modSp mod">
        <pc:chgData name="ULDERICO IZZO" userId="f53fde0156ee877c" providerId="LiveId" clId="{C77B0DE8-47BD-4DEE-A1DE-157B85FC439D}" dt="2026-04-03T15:14:57.687" v="1077"/>
        <pc:sldMkLst>
          <pc:docMk/>
          <pc:sldMk cId="4182717651" sldId="447"/>
        </pc:sldMkLst>
        <pc:picChg chg="mod">
          <ac:chgData name="ULDERICO IZZO" userId="f53fde0156ee877c" providerId="LiveId" clId="{C77B0DE8-47BD-4DEE-A1DE-157B85FC439D}" dt="2026-04-03T15:14:56.522" v="1076" actId="1076"/>
          <ac:picMkLst>
            <pc:docMk/>
            <pc:sldMk cId="4182717651" sldId="447"/>
            <ac:picMk id="3" creationId="{3662BAD5-0A82-3624-F21B-3A72EA245C55}"/>
          </ac:picMkLst>
        </pc:picChg>
        <pc:picChg chg="add mod">
          <ac:chgData name="ULDERICO IZZO" userId="f53fde0156ee877c" providerId="LiveId" clId="{C77B0DE8-47BD-4DEE-A1DE-157B85FC439D}" dt="2026-04-03T15:14:57.687" v="1077"/>
          <ac:picMkLst>
            <pc:docMk/>
            <pc:sldMk cId="4182717651" sldId="447"/>
            <ac:picMk id="4" creationId="{6AFE7C2C-48E0-E022-905C-DC6F514A4D9D}"/>
          </ac:picMkLst>
        </pc:picChg>
      </pc:sldChg>
      <pc:sldChg chg="addSp modSp mod">
        <pc:chgData name="ULDERICO IZZO" userId="f53fde0156ee877c" providerId="LiveId" clId="{C77B0DE8-47BD-4DEE-A1DE-157B85FC439D}" dt="2026-04-03T15:15:06.361" v="1080"/>
        <pc:sldMkLst>
          <pc:docMk/>
          <pc:sldMk cId="3688249735" sldId="448"/>
        </pc:sldMkLst>
        <pc:picChg chg="mod">
          <ac:chgData name="ULDERICO IZZO" userId="f53fde0156ee877c" providerId="LiveId" clId="{C77B0DE8-47BD-4DEE-A1DE-157B85FC439D}" dt="2026-04-03T15:15:04.954" v="1079" actId="1076"/>
          <ac:picMkLst>
            <pc:docMk/>
            <pc:sldMk cId="3688249735" sldId="448"/>
            <ac:picMk id="3" creationId="{283C7B84-354D-003D-3E2D-1CB3AEEA73A5}"/>
          </ac:picMkLst>
        </pc:picChg>
        <pc:picChg chg="add mod">
          <ac:chgData name="ULDERICO IZZO" userId="f53fde0156ee877c" providerId="LiveId" clId="{C77B0DE8-47BD-4DEE-A1DE-157B85FC439D}" dt="2026-04-03T15:15:06.361" v="1080"/>
          <ac:picMkLst>
            <pc:docMk/>
            <pc:sldMk cId="3688249735" sldId="448"/>
            <ac:picMk id="4" creationId="{0C6FB88F-5491-B639-D344-3CE9B748F88D}"/>
          </ac:picMkLst>
        </pc:picChg>
      </pc:sldChg>
      <pc:sldChg chg="addSp modSp mod">
        <pc:chgData name="ULDERICO IZZO" userId="f53fde0156ee877c" providerId="LiveId" clId="{C77B0DE8-47BD-4DEE-A1DE-157B85FC439D}" dt="2026-04-03T15:15:14.664" v="1083"/>
        <pc:sldMkLst>
          <pc:docMk/>
          <pc:sldMk cId="1566595240" sldId="449"/>
        </pc:sldMkLst>
        <pc:picChg chg="mod">
          <ac:chgData name="ULDERICO IZZO" userId="f53fde0156ee877c" providerId="LiveId" clId="{C77B0DE8-47BD-4DEE-A1DE-157B85FC439D}" dt="2026-04-03T15:15:13.600" v="1082" actId="1076"/>
          <ac:picMkLst>
            <pc:docMk/>
            <pc:sldMk cId="1566595240" sldId="449"/>
            <ac:picMk id="3" creationId="{62620282-14DF-C6F3-893A-AB7C11DB4F60}"/>
          </ac:picMkLst>
        </pc:picChg>
        <pc:picChg chg="add mod">
          <ac:chgData name="ULDERICO IZZO" userId="f53fde0156ee877c" providerId="LiveId" clId="{C77B0DE8-47BD-4DEE-A1DE-157B85FC439D}" dt="2026-04-03T15:15:14.664" v="1083"/>
          <ac:picMkLst>
            <pc:docMk/>
            <pc:sldMk cId="1566595240" sldId="449"/>
            <ac:picMk id="4" creationId="{1771E7C1-7596-72FB-F274-BD8D0609550B}"/>
          </ac:picMkLst>
        </pc:picChg>
      </pc:sldChg>
      <pc:sldChg chg="addSp modSp mod">
        <pc:chgData name="ULDERICO IZZO" userId="f53fde0156ee877c" providerId="LiveId" clId="{C77B0DE8-47BD-4DEE-A1DE-157B85FC439D}" dt="2026-04-03T15:15:33.513" v="1090"/>
        <pc:sldMkLst>
          <pc:docMk/>
          <pc:sldMk cId="964815580" sldId="450"/>
        </pc:sldMkLst>
        <pc:picChg chg="mod">
          <ac:chgData name="ULDERICO IZZO" userId="f53fde0156ee877c" providerId="LiveId" clId="{C77B0DE8-47BD-4DEE-A1DE-157B85FC439D}" dt="2026-04-03T15:15:32.279" v="1089" actId="1076"/>
          <ac:picMkLst>
            <pc:docMk/>
            <pc:sldMk cId="964815580" sldId="450"/>
            <ac:picMk id="3" creationId="{AAE061E2-DA89-7CC3-1D9A-C2CA8859D837}"/>
          </ac:picMkLst>
        </pc:picChg>
        <pc:picChg chg="add mod">
          <ac:chgData name="ULDERICO IZZO" userId="f53fde0156ee877c" providerId="LiveId" clId="{C77B0DE8-47BD-4DEE-A1DE-157B85FC439D}" dt="2026-04-03T15:15:33.513" v="1090"/>
          <ac:picMkLst>
            <pc:docMk/>
            <pc:sldMk cId="964815580" sldId="450"/>
            <ac:picMk id="4" creationId="{86A57D65-6080-61B2-8C0D-F71061D430E8}"/>
          </ac:picMkLst>
        </pc:picChg>
      </pc:sldChg>
      <pc:sldChg chg="addSp modSp mod">
        <pc:chgData name="ULDERICO IZZO" userId="f53fde0156ee877c" providerId="LiveId" clId="{C77B0DE8-47BD-4DEE-A1DE-157B85FC439D}" dt="2026-04-03T15:15:44.014" v="1094"/>
        <pc:sldMkLst>
          <pc:docMk/>
          <pc:sldMk cId="966528016" sldId="451"/>
        </pc:sldMkLst>
        <pc:picChg chg="mod">
          <ac:chgData name="ULDERICO IZZO" userId="f53fde0156ee877c" providerId="LiveId" clId="{C77B0DE8-47BD-4DEE-A1DE-157B85FC439D}" dt="2026-04-03T15:15:42.443" v="1093" actId="14100"/>
          <ac:picMkLst>
            <pc:docMk/>
            <pc:sldMk cId="966528016" sldId="451"/>
            <ac:picMk id="3" creationId="{06BD3A8C-5A7A-ECF6-4694-F667F5C3F7F6}"/>
          </ac:picMkLst>
        </pc:picChg>
        <pc:picChg chg="add mod">
          <ac:chgData name="ULDERICO IZZO" userId="f53fde0156ee877c" providerId="LiveId" clId="{C77B0DE8-47BD-4DEE-A1DE-157B85FC439D}" dt="2026-04-03T15:15:44.014" v="1094"/>
          <ac:picMkLst>
            <pc:docMk/>
            <pc:sldMk cId="966528016" sldId="451"/>
            <ac:picMk id="4" creationId="{38472DAE-8837-3B6F-A212-2B72A3C37B7E}"/>
          </ac:picMkLst>
        </pc:picChg>
      </pc:sldChg>
      <pc:sldChg chg="addSp modSp mod">
        <pc:chgData name="ULDERICO IZZO" userId="f53fde0156ee877c" providerId="LiveId" clId="{C77B0DE8-47BD-4DEE-A1DE-157B85FC439D}" dt="2026-04-03T15:15:46.240" v="1095"/>
        <pc:sldMkLst>
          <pc:docMk/>
          <pc:sldMk cId="3363545999" sldId="452"/>
        </pc:sldMkLst>
        <pc:spChg chg="mod">
          <ac:chgData name="ULDERICO IZZO" userId="f53fde0156ee877c" providerId="LiveId" clId="{C77B0DE8-47BD-4DEE-A1DE-157B85FC439D}" dt="2026-04-03T15:01:03.518" v="865" actId="27636"/>
          <ac:spMkLst>
            <pc:docMk/>
            <pc:sldMk cId="3363545999" sldId="452"/>
            <ac:spMk id="2" creationId="{552C3DF8-92E5-EC28-551E-6DD9FCEEB8A7}"/>
          </ac:spMkLst>
        </pc:spChg>
        <pc:picChg chg="add mod">
          <ac:chgData name="ULDERICO IZZO" userId="f53fde0156ee877c" providerId="LiveId" clId="{C77B0DE8-47BD-4DEE-A1DE-157B85FC439D}" dt="2026-04-03T15:15:46.240" v="1095"/>
          <ac:picMkLst>
            <pc:docMk/>
            <pc:sldMk cId="3363545999" sldId="452"/>
            <ac:picMk id="3" creationId="{6B8C4973-2F05-4428-9C78-59772AB7B597}"/>
          </ac:picMkLst>
        </pc:picChg>
      </pc:sldChg>
      <pc:sldChg chg="addSp modSp">
        <pc:chgData name="ULDERICO IZZO" userId="f53fde0156ee877c" providerId="LiveId" clId="{C77B0DE8-47BD-4DEE-A1DE-157B85FC439D}" dt="2026-04-03T15:15:48.282" v="1096"/>
        <pc:sldMkLst>
          <pc:docMk/>
          <pc:sldMk cId="2414706754" sldId="453"/>
        </pc:sldMkLst>
        <pc:picChg chg="add mod">
          <ac:chgData name="ULDERICO IZZO" userId="f53fde0156ee877c" providerId="LiveId" clId="{C77B0DE8-47BD-4DEE-A1DE-157B85FC439D}" dt="2026-04-03T15:15:48.282" v="1096"/>
          <ac:picMkLst>
            <pc:docMk/>
            <pc:sldMk cId="2414706754" sldId="453"/>
            <ac:picMk id="2" creationId="{2916572D-35B7-124F-4B13-A15E82B245D1}"/>
          </ac:picMkLst>
        </pc:picChg>
      </pc:sldChg>
      <pc:sldChg chg="addSp modSp">
        <pc:chgData name="ULDERICO IZZO" userId="f53fde0156ee877c" providerId="LiveId" clId="{C77B0DE8-47BD-4DEE-A1DE-157B85FC439D}" dt="2026-04-03T15:15:50.469" v="1097"/>
        <pc:sldMkLst>
          <pc:docMk/>
          <pc:sldMk cId="1491777018" sldId="454"/>
        </pc:sldMkLst>
        <pc:picChg chg="add mod">
          <ac:chgData name="ULDERICO IZZO" userId="f53fde0156ee877c" providerId="LiveId" clId="{C77B0DE8-47BD-4DEE-A1DE-157B85FC439D}" dt="2026-04-03T15:15:50.469" v="1097"/>
          <ac:picMkLst>
            <pc:docMk/>
            <pc:sldMk cId="1491777018" sldId="454"/>
            <ac:picMk id="2" creationId="{95659B3C-D61F-6E87-4346-B412D56585F4}"/>
          </ac:picMkLst>
        </pc:picChg>
      </pc:sldChg>
      <pc:sldChg chg="addSp modSp">
        <pc:chgData name="ULDERICO IZZO" userId="f53fde0156ee877c" providerId="LiveId" clId="{C77B0DE8-47BD-4DEE-A1DE-157B85FC439D}" dt="2026-04-03T15:15:52.456" v="1098"/>
        <pc:sldMkLst>
          <pc:docMk/>
          <pc:sldMk cId="554737502" sldId="455"/>
        </pc:sldMkLst>
        <pc:picChg chg="add mod">
          <ac:chgData name="ULDERICO IZZO" userId="f53fde0156ee877c" providerId="LiveId" clId="{C77B0DE8-47BD-4DEE-A1DE-157B85FC439D}" dt="2026-04-03T15:15:52.456" v="1098"/>
          <ac:picMkLst>
            <pc:docMk/>
            <pc:sldMk cId="554737502" sldId="455"/>
            <ac:picMk id="2" creationId="{657DE1B0-2D0C-2774-832C-E78668D48567}"/>
          </ac:picMkLst>
        </pc:picChg>
      </pc:sldChg>
      <pc:sldChg chg="addSp modSp">
        <pc:chgData name="ULDERICO IZZO" userId="f53fde0156ee877c" providerId="LiveId" clId="{C77B0DE8-47BD-4DEE-A1DE-157B85FC439D}" dt="2026-04-03T15:15:54.431" v="1099"/>
        <pc:sldMkLst>
          <pc:docMk/>
          <pc:sldMk cId="3269210877" sldId="456"/>
        </pc:sldMkLst>
        <pc:picChg chg="add mod">
          <ac:chgData name="ULDERICO IZZO" userId="f53fde0156ee877c" providerId="LiveId" clId="{C77B0DE8-47BD-4DEE-A1DE-157B85FC439D}" dt="2026-04-03T15:15:54.431" v="1099"/>
          <ac:picMkLst>
            <pc:docMk/>
            <pc:sldMk cId="3269210877" sldId="456"/>
            <ac:picMk id="3" creationId="{170BEFFA-120C-7BFF-8FF5-EDEFCF0E43B7}"/>
          </ac:picMkLst>
        </pc:picChg>
      </pc:sldChg>
      <pc:sldChg chg="addSp modSp mod">
        <pc:chgData name="ULDERICO IZZO" userId="f53fde0156ee877c" providerId="LiveId" clId="{C77B0DE8-47BD-4DEE-A1DE-157B85FC439D}" dt="2026-04-03T15:15:57.934" v="1100"/>
        <pc:sldMkLst>
          <pc:docMk/>
          <pc:sldMk cId="3831869248" sldId="457"/>
        </pc:sldMkLst>
        <pc:spChg chg="mod">
          <ac:chgData name="ULDERICO IZZO" userId="f53fde0156ee877c" providerId="LiveId" clId="{C77B0DE8-47BD-4DEE-A1DE-157B85FC439D}" dt="2026-04-03T15:01:03.531" v="866" actId="27636"/>
          <ac:spMkLst>
            <pc:docMk/>
            <pc:sldMk cId="3831869248" sldId="457"/>
            <ac:spMk id="4" creationId="{539B9010-F348-9683-D96D-69AA1D95E040}"/>
          </ac:spMkLst>
        </pc:spChg>
        <pc:picChg chg="add mod">
          <ac:chgData name="ULDERICO IZZO" userId="f53fde0156ee877c" providerId="LiveId" clId="{C77B0DE8-47BD-4DEE-A1DE-157B85FC439D}" dt="2026-04-03T15:15:57.934" v="1100"/>
          <ac:picMkLst>
            <pc:docMk/>
            <pc:sldMk cId="3831869248" sldId="457"/>
            <ac:picMk id="2" creationId="{2A1D52DD-C388-A637-6E14-1EB0D0DDAABA}"/>
          </ac:picMkLst>
        </pc:picChg>
      </pc:sldChg>
      <pc:sldChg chg="addSp modSp">
        <pc:chgData name="ULDERICO IZZO" userId="f53fde0156ee877c" providerId="LiveId" clId="{C77B0DE8-47BD-4DEE-A1DE-157B85FC439D}" dt="2026-04-03T15:16:01.716" v="1101"/>
        <pc:sldMkLst>
          <pc:docMk/>
          <pc:sldMk cId="293183407" sldId="458"/>
        </pc:sldMkLst>
        <pc:picChg chg="add mod">
          <ac:chgData name="ULDERICO IZZO" userId="f53fde0156ee877c" providerId="LiveId" clId="{C77B0DE8-47BD-4DEE-A1DE-157B85FC439D}" dt="2026-04-03T15:16:01.716" v="1101"/>
          <ac:picMkLst>
            <pc:docMk/>
            <pc:sldMk cId="293183407" sldId="458"/>
            <ac:picMk id="3" creationId="{0DB76BC9-8467-07C8-E7EA-4610FB3B9602}"/>
          </ac:picMkLst>
        </pc:picChg>
      </pc:sldChg>
      <pc:sldChg chg="addSp modSp">
        <pc:chgData name="ULDERICO IZZO" userId="f53fde0156ee877c" providerId="LiveId" clId="{C77B0DE8-47BD-4DEE-A1DE-157B85FC439D}" dt="2026-04-03T15:16:03.935" v="1102"/>
        <pc:sldMkLst>
          <pc:docMk/>
          <pc:sldMk cId="3089759761" sldId="459"/>
        </pc:sldMkLst>
        <pc:picChg chg="add mod">
          <ac:chgData name="ULDERICO IZZO" userId="f53fde0156ee877c" providerId="LiveId" clId="{C77B0DE8-47BD-4DEE-A1DE-157B85FC439D}" dt="2026-04-03T15:16:03.935" v="1102"/>
          <ac:picMkLst>
            <pc:docMk/>
            <pc:sldMk cId="3089759761" sldId="459"/>
            <ac:picMk id="3" creationId="{CAC45241-74CF-DF55-385A-8B7C1A96429C}"/>
          </ac:picMkLst>
        </pc:picChg>
      </pc:sldChg>
      <pc:sldChg chg="addSp modSp mod">
        <pc:chgData name="ULDERICO IZZO" userId="f53fde0156ee877c" providerId="LiveId" clId="{C77B0DE8-47BD-4DEE-A1DE-157B85FC439D}" dt="2026-04-03T15:16:12.990" v="1105"/>
        <pc:sldMkLst>
          <pc:docMk/>
          <pc:sldMk cId="2318035668" sldId="460"/>
        </pc:sldMkLst>
        <pc:picChg chg="mod">
          <ac:chgData name="ULDERICO IZZO" userId="f53fde0156ee877c" providerId="LiveId" clId="{C77B0DE8-47BD-4DEE-A1DE-157B85FC439D}" dt="2026-04-03T15:16:12.038" v="1104" actId="1076"/>
          <ac:picMkLst>
            <pc:docMk/>
            <pc:sldMk cId="2318035668" sldId="460"/>
            <ac:picMk id="2" creationId="{3EBB2A36-73E4-EE8B-6409-26686F10F8B9}"/>
          </ac:picMkLst>
        </pc:picChg>
        <pc:picChg chg="add mod">
          <ac:chgData name="ULDERICO IZZO" userId="f53fde0156ee877c" providerId="LiveId" clId="{C77B0DE8-47BD-4DEE-A1DE-157B85FC439D}" dt="2026-04-03T15:16:12.990" v="1105"/>
          <ac:picMkLst>
            <pc:docMk/>
            <pc:sldMk cId="2318035668" sldId="460"/>
            <ac:picMk id="3" creationId="{F2AE7236-52DC-B435-DCFC-FC7B81643663}"/>
          </ac:picMkLst>
        </pc:picChg>
      </pc:sldChg>
      <pc:sldChg chg="addSp modSp mod">
        <pc:chgData name="ULDERICO IZZO" userId="f53fde0156ee877c" providerId="LiveId" clId="{C77B0DE8-47BD-4DEE-A1DE-157B85FC439D}" dt="2026-04-03T15:16:19.918" v="1107"/>
        <pc:sldMkLst>
          <pc:docMk/>
          <pc:sldMk cId="2866763081" sldId="461"/>
        </pc:sldMkLst>
        <pc:picChg chg="mod">
          <ac:chgData name="ULDERICO IZZO" userId="f53fde0156ee877c" providerId="LiveId" clId="{C77B0DE8-47BD-4DEE-A1DE-157B85FC439D}" dt="2026-04-03T15:16:18.405" v="1106" actId="14100"/>
          <ac:picMkLst>
            <pc:docMk/>
            <pc:sldMk cId="2866763081" sldId="461"/>
            <ac:picMk id="2" creationId="{B7701B9C-377D-49C0-412B-D2E7225D7DA9}"/>
          </ac:picMkLst>
        </pc:picChg>
        <pc:picChg chg="add mod">
          <ac:chgData name="ULDERICO IZZO" userId="f53fde0156ee877c" providerId="LiveId" clId="{C77B0DE8-47BD-4DEE-A1DE-157B85FC439D}" dt="2026-04-03T15:16:19.918" v="1107"/>
          <ac:picMkLst>
            <pc:docMk/>
            <pc:sldMk cId="2866763081" sldId="461"/>
            <ac:picMk id="4" creationId="{89116636-B4E3-03B5-FD3E-E871D3745C73}"/>
          </ac:picMkLst>
        </pc:picChg>
      </pc:sldChg>
      <pc:sldChg chg="addSp modSp mod">
        <pc:chgData name="ULDERICO IZZO" userId="f53fde0156ee877c" providerId="LiveId" clId="{C77B0DE8-47BD-4DEE-A1DE-157B85FC439D}" dt="2026-04-03T15:16:29.825" v="1110" actId="1076"/>
        <pc:sldMkLst>
          <pc:docMk/>
          <pc:sldMk cId="513923078" sldId="462"/>
        </pc:sldMkLst>
        <pc:picChg chg="mod">
          <ac:chgData name="ULDERICO IZZO" userId="f53fde0156ee877c" providerId="LiveId" clId="{C77B0DE8-47BD-4DEE-A1DE-157B85FC439D}" dt="2026-04-03T15:16:29.825" v="1110" actId="1076"/>
          <ac:picMkLst>
            <pc:docMk/>
            <pc:sldMk cId="513923078" sldId="462"/>
            <ac:picMk id="2" creationId="{97C41ED5-9899-F4AC-94B1-AAB09F736F48}"/>
          </ac:picMkLst>
        </pc:picChg>
        <pc:picChg chg="add mod">
          <ac:chgData name="ULDERICO IZZO" userId="f53fde0156ee877c" providerId="LiveId" clId="{C77B0DE8-47BD-4DEE-A1DE-157B85FC439D}" dt="2026-04-03T15:16:26.985" v="1109"/>
          <ac:picMkLst>
            <pc:docMk/>
            <pc:sldMk cId="513923078" sldId="462"/>
            <ac:picMk id="3" creationId="{E25CE295-50AE-AFC7-F575-3E4311101E1B}"/>
          </ac:picMkLst>
        </pc:picChg>
      </pc:sldChg>
      <pc:sldChg chg="addSp modSp">
        <pc:chgData name="ULDERICO IZZO" userId="f53fde0156ee877c" providerId="LiveId" clId="{C77B0DE8-47BD-4DEE-A1DE-157B85FC439D}" dt="2026-04-03T15:16:37.452" v="1111"/>
        <pc:sldMkLst>
          <pc:docMk/>
          <pc:sldMk cId="719795386" sldId="466"/>
        </pc:sldMkLst>
        <pc:picChg chg="add mod">
          <ac:chgData name="ULDERICO IZZO" userId="f53fde0156ee877c" providerId="LiveId" clId="{C77B0DE8-47BD-4DEE-A1DE-157B85FC439D}" dt="2026-04-03T15:16:37.452" v="1111"/>
          <ac:picMkLst>
            <pc:docMk/>
            <pc:sldMk cId="719795386" sldId="466"/>
            <ac:picMk id="2" creationId="{ED9EF230-55B9-9118-0169-EC505DAF23CA}"/>
          </ac:picMkLst>
        </pc:picChg>
      </pc:sldChg>
      <pc:sldChg chg="addSp modSp">
        <pc:chgData name="ULDERICO IZZO" userId="f53fde0156ee877c" providerId="LiveId" clId="{C77B0DE8-47BD-4DEE-A1DE-157B85FC439D}" dt="2026-04-03T15:14:02.200" v="1065"/>
        <pc:sldMkLst>
          <pc:docMk/>
          <pc:sldMk cId="2850145184" sldId="483"/>
        </pc:sldMkLst>
        <pc:picChg chg="add mod">
          <ac:chgData name="ULDERICO IZZO" userId="f53fde0156ee877c" providerId="LiveId" clId="{C77B0DE8-47BD-4DEE-A1DE-157B85FC439D}" dt="2026-04-03T15:14:02.200" v="1065"/>
          <ac:picMkLst>
            <pc:docMk/>
            <pc:sldMk cId="2850145184" sldId="483"/>
            <ac:picMk id="2" creationId="{F401051A-E351-A2A8-3419-BE57CA1F2507}"/>
          </ac:picMkLst>
        </pc:picChg>
      </pc:sldChg>
      <pc:sldChg chg="addSp modSp mod">
        <pc:chgData name="ULDERICO IZZO" userId="f53fde0156ee877c" providerId="LiveId" clId="{C77B0DE8-47BD-4DEE-A1DE-157B85FC439D}" dt="2026-04-03T15:20:21.320" v="1176" actId="1036"/>
        <pc:sldMkLst>
          <pc:docMk/>
          <pc:sldMk cId="1546905184" sldId="484"/>
        </pc:sldMkLst>
        <pc:picChg chg="add mod">
          <ac:chgData name="ULDERICO IZZO" userId="f53fde0156ee877c" providerId="LiveId" clId="{C77B0DE8-47BD-4DEE-A1DE-157B85FC439D}" dt="2026-04-03T15:20:21.320" v="1176" actId="1036"/>
          <ac:picMkLst>
            <pc:docMk/>
            <pc:sldMk cId="1546905184" sldId="484"/>
            <ac:picMk id="2" creationId="{7E242718-DF9C-C37E-C184-BF2072AFE207}"/>
          </ac:picMkLst>
        </pc:picChg>
      </pc:sldChg>
      <pc:sldChg chg="addSp modSp">
        <pc:chgData name="ULDERICO IZZO" userId="f53fde0156ee877c" providerId="LiveId" clId="{C77B0DE8-47BD-4DEE-A1DE-157B85FC439D}" dt="2026-04-03T15:16:50.335" v="1115"/>
        <pc:sldMkLst>
          <pc:docMk/>
          <pc:sldMk cId="2759675309" sldId="486"/>
        </pc:sldMkLst>
        <pc:picChg chg="add mod">
          <ac:chgData name="ULDERICO IZZO" userId="f53fde0156ee877c" providerId="LiveId" clId="{C77B0DE8-47BD-4DEE-A1DE-157B85FC439D}" dt="2026-04-03T15:16:50.335" v="1115"/>
          <ac:picMkLst>
            <pc:docMk/>
            <pc:sldMk cId="2759675309" sldId="486"/>
            <ac:picMk id="3" creationId="{51337081-EC6B-308F-C58F-CC688B6187CA}"/>
          </ac:picMkLst>
        </pc:picChg>
      </pc:sldChg>
      <pc:sldChg chg="addSp modSp mod">
        <pc:chgData name="ULDERICO IZZO" userId="f53fde0156ee877c" providerId="LiveId" clId="{C77B0DE8-47BD-4DEE-A1DE-157B85FC439D}" dt="2026-04-03T15:16:46.870" v="1114"/>
        <pc:sldMkLst>
          <pc:docMk/>
          <pc:sldMk cId="234788880" sldId="487"/>
        </pc:sldMkLst>
        <pc:spChg chg="mod">
          <ac:chgData name="ULDERICO IZZO" userId="f53fde0156ee877c" providerId="LiveId" clId="{C77B0DE8-47BD-4DEE-A1DE-157B85FC439D}" dt="2026-04-03T15:01:03.531" v="867" actId="27636"/>
          <ac:spMkLst>
            <pc:docMk/>
            <pc:sldMk cId="234788880" sldId="487"/>
            <ac:spMk id="4" creationId="{A351B387-577F-120D-1B2E-0A38DA78C560}"/>
          </ac:spMkLst>
        </pc:spChg>
        <pc:picChg chg="add mod">
          <ac:chgData name="ULDERICO IZZO" userId="f53fde0156ee877c" providerId="LiveId" clId="{C77B0DE8-47BD-4DEE-A1DE-157B85FC439D}" dt="2026-04-03T15:16:46.870" v="1114"/>
          <ac:picMkLst>
            <pc:docMk/>
            <pc:sldMk cId="234788880" sldId="487"/>
            <ac:picMk id="2" creationId="{FFAF0F4F-F9B7-F47E-22D7-BB6183B25FCB}"/>
          </ac:picMkLst>
        </pc:picChg>
      </pc:sldChg>
      <pc:sldChg chg="addSp modSp">
        <pc:chgData name="ULDERICO IZZO" userId="f53fde0156ee877c" providerId="LiveId" clId="{C77B0DE8-47BD-4DEE-A1DE-157B85FC439D}" dt="2026-04-03T15:16:41.381" v="1112"/>
        <pc:sldMkLst>
          <pc:docMk/>
          <pc:sldMk cId="322411837" sldId="488"/>
        </pc:sldMkLst>
        <pc:picChg chg="add mod">
          <ac:chgData name="ULDERICO IZZO" userId="f53fde0156ee877c" providerId="LiveId" clId="{C77B0DE8-47BD-4DEE-A1DE-157B85FC439D}" dt="2026-04-03T15:16:41.381" v="1112"/>
          <ac:picMkLst>
            <pc:docMk/>
            <pc:sldMk cId="322411837" sldId="488"/>
            <ac:picMk id="2" creationId="{E1F1F882-51B4-BEF3-A718-3A960A528487}"/>
          </ac:picMkLst>
        </pc:picChg>
      </pc:sldChg>
      <pc:sldChg chg="addSp modSp">
        <pc:chgData name="ULDERICO IZZO" userId="f53fde0156ee877c" providerId="LiveId" clId="{C77B0DE8-47BD-4DEE-A1DE-157B85FC439D}" dt="2026-04-03T15:16:53.241" v="1116"/>
        <pc:sldMkLst>
          <pc:docMk/>
          <pc:sldMk cId="58912570" sldId="490"/>
        </pc:sldMkLst>
        <pc:picChg chg="add mod">
          <ac:chgData name="ULDERICO IZZO" userId="f53fde0156ee877c" providerId="LiveId" clId="{C77B0DE8-47BD-4DEE-A1DE-157B85FC439D}" dt="2026-04-03T15:16:53.241" v="1116"/>
          <ac:picMkLst>
            <pc:docMk/>
            <pc:sldMk cId="58912570" sldId="490"/>
            <ac:picMk id="3" creationId="{A0BC7AAA-7577-2DE9-6261-FC8776EBBD2D}"/>
          </ac:picMkLst>
        </pc:picChg>
      </pc:sldChg>
      <pc:sldChg chg="addSp modSp">
        <pc:chgData name="ULDERICO IZZO" userId="f53fde0156ee877c" providerId="LiveId" clId="{C77B0DE8-47BD-4DEE-A1DE-157B85FC439D}" dt="2026-04-03T15:16:56.173" v="1117"/>
        <pc:sldMkLst>
          <pc:docMk/>
          <pc:sldMk cId="2219158803" sldId="491"/>
        </pc:sldMkLst>
        <pc:picChg chg="add mod">
          <ac:chgData name="ULDERICO IZZO" userId="f53fde0156ee877c" providerId="LiveId" clId="{C77B0DE8-47BD-4DEE-A1DE-157B85FC439D}" dt="2026-04-03T15:16:56.173" v="1117"/>
          <ac:picMkLst>
            <pc:docMk/>
            <pc:sldMk cId="2219158803" sldId="491"/>
            <ac:picMk id="3" creationId="{4A22BAD5-F079-39BB-9308-2FD27986DF17}"/>
          </ac:picMkLst>
        </pc:picChg>
      </pc:sldChg>
      <pc:sldChg chg="addSp modSp">
        <pc:chgData name="ULDERICO IZZO" userId="f53fde0156ee877c" providerId="LiveId" clId="{C77B0DE8-47BD-4DEE-A1DE-157B85FC439D}" dt="2026-04-03T15:17:01.927" v="1118"/>
        <pc:sldMkLst>
          <pc:docMk/>
          <pc:sldMk cId="3112443541" sldId="492"/>
        </pc:sldMkLst>
        <pc:picChg chg="add mod">
          <ac:chgData name="ULDERICO IZZO" userId="f53fde0156ee877c" providerId="LiveId" clId="{C77B0DE8-47BD-4DEE-A1DE-157B85FC439D}" dt="2026-04-03T15:17:01.927" v="1118"/>
          <ac:picMkLst>
            <pc:docMk/>
            <pc:sldMk cId="3112443541" sldId="492"/>
            <ac:picMk id="3" creationId="{44B62676-CE5D-0524-0F0C-FF95EB6B69D2}"/>
          </ac:picMkLst>
        </pc:picChg>
      </pc:sldChg>
      <pc:sldChg chg="addSp modSp">
        <pc:chgData name="ULDERICO IZZO" userId="f53fde0156ee877c" providerId="LiveId" clId="{C77B0DE8-47BD-4DEE-A1DE-157B85FC439D}" dt="2026-04-03T15:17:36.247" v="1129"/>
        <pc:sldMkLst>
          <pc:docMk/>
          <pc:sldMk cId="853761859" sldId="493"/>
        </pc:sldMkLst>
        <pc:picChg chg="add mod">
          <ac:chgData name="ULDERICO IZZO" userId="f53fde0156ee877c" providerId="LiveId" clId="{C77B0DE8-47BD-4DEE-A1DE-157B85FC439D}" dt="2026-04-03T15:17:36.247" v="1129"/>
          <ac:picMkLst>
            <pc:docMk/>
            <pc:sldMk cId="853761859" sldId="493"/>
            <ac:picMk id="2" creationId="{D20CB192-B089-6AAE-5971-47F59C6C2BF8}"/>
          </ac:picMkLst>
        </pc:picChg>
      </pc:sldChg>
      <pc:sldChg chg="addSp modSp">
        <pc:chgData name="ULDERICO IZZO" userId="f53fde0156ee877c" providerId="LiveId" clId="{C77B0DE8-47BD-4DEE-A1DE-157B85FC439D}" dt="2026-04-03T15:17:40.920" v="1130"/>
        <pc:sldMkLst>
          <pc:docMk/>
          <pc:sldMk cId="340908487" sldId="494"/>
        </pc:sldMkLst>
        <pc:picChg chg="add mod">
          <ac:chgData name="ULDERICO IZZO" userId="f53fde0156ee877c" providerId="LiveId" clId="{C77B0DE8-47BD-4DEE-A1DE-157B85FC439D}" dt="2026-04-03T15:17:40.920" v="1130"/>
          <ac:picMkLst>
            <pc:docMk/>
            <pc:sldMk cId="340908487" sldId="494"/>
            <ac:picMk id="3" creationId="{E050A495-DA04-EE3B-9FDA-CC80D1FC6799}"/>
          </ac:picMkLst>
        </pc:picChg>
      </pc:sldChg>
      <pc:sldChg chg="addSp modSp mod">
        <pc:chgData name="ULDERICO IZZO" userId="f53fde0156ee877c" providerId="LiveId" clId="{C77B0DE8-47BD-4DEE-A1DE-157B85FC439D}" dt="2026-04-03T15:17:10.373" v="1120"/>
        <pc:sldMkLst>
          <pc:docMk/>
          <pc:sldMk cId="2184189980" sldId="496"/>
        </pc:sldMkLst>
        <pc:spChg chg="mod">
          <ac:chgData name="ULDERICO IZZO" userId="f53fde0156ee877c" providerId="LiveId" clId="{C77B0DE8-47BD-4DEE-A1DE-157B85FC439D}" dt="2026-04-03T15:17:08.787" v="1119" actId="1076"/>
          <ac:spMkLst>
            <pc:docMk/>
            <pc:sldMk cId="2184189980" sldId="496"/>
            <ac:spMk id="2" creationId="{2666038D-AA7C-F13F-3C90-A0ACC64CFC9B}"/>
          </ac:spMkLst>
        </pc:spChg>
        <pc:picChg chg="add mod">
          <ac:chgData name="ULDERICO IZZO" userId="f53fde0156ee877c" providerId="LiveId" clId="{C77B0DE8-47BD-4DEE-A1DE-157B85FC439D}" dt="2026-04-03T15:17:10.373" v="1120"/>
          <ac:picMkLst>
            <pc:docMk/>
            <pc:sldMk cId="2184189980" sldId="496"/>
            <ac:picMk id="4" creationId="{4AC1D420-60A8-D2E3-C715-83EFD9960FCD}"/>
          </ac:picMkLst>
        </pc:picChg>
      </pc:sldChg>
      <pc:sldChg chg="addSp modSp">
        <pc:chgData name="ULDERICO IZZO" userId="f53fde0156ee877c" providerId="LiveId" clId="{C77B0DE8-47BD-4DEE-A1DE-157B85FC439D}" dt="2026-04-03T15:17:14.789" v="1121"/>
        <pc:sldMkLst>
          <pc:docMk/>
          <pc:sldMk cId="551588612" sldId="497"/>
        </pc:sldMkLst>
        <pc:picChg chg="add mod">
          <ac:chgData name="ULDERICO IZZO" userId="f53fde0156ee877c" providerId="LiveId" clId="{C77B0DE8-47BD-4DEE-A1DE-157B85FC439D}" dt="2026-04-03T15:17:14.789" v="1121"/>
          <ac:picMkLst>
            <pc:docMk/>
            <pc:sldMk cId="551588612" sldId="497"/>
            <ac:picMk id="3" creationId="{2A86ADBC-AC11-A744-9159-A97545AF3450}"/>
          </ac:picMkLst>
        </pc:picChg>
      </pc:sldChg>
      <pc:sldChg chg="addSp modSp">
        <pc:chgData name="ULDERICO IZZO" userId="f53fde0156ee877c" providerId="LiveId" clId="{C77B0DE8-47BD-4DEE-A1DE-157B85FC439D}" dt="2026-04-03T15:10:10.295" v="991"/>
        <pc:sldMkLst>
          <pc:docMk/>
          <pc:sldMk cId="467230324" sldId="507"/>
        </pc:sldMkLst>
        <pc:picChg chg="add mod">
          <ac:chgData name="ULDERICO IZZO" userId="f53fde0156ee877c" providerId="LiveId" clId="{C77B0DE8-47BD-4DEE-A1DE-157B85FC439D}" dt="2026-04-03T15:10:10.295" v="991"/>
          <ac:picMkLst>
            <pc:docMk/>
            <pc:sldMk cId="467230324" sldId="507"/>
            <ac:picMk id="2" creationId="{26B45064-D659-E670-C6E5-4D6A2B102DED}"/>
          </ac:picMkLst>
        </pc:picChg>
      </pc:sldChg>
      <pc:sldChg chg="addSp modSp">
        <pc:chgData name="ULDERICO IZZO" userId="f53fde0156ee877c" providerId="LiveId" clId="{C77B0DE8-47BD-4DEE-A1DE-157B85FC439D}" dt="2026-04-03T15:16:44.259" v="1113"/>
        <pc:sldMkLst>
          <pc:docMk/>
          <pc:sldMk cId="1151098345" sldId="508"/>
        </pc:sldMkLst>
        <pc:picChg chg="add mod">
          <ac:chgData name="ULDERICO IZZO" userId="f53fde0156ee877c" providerId="LiveId" clId="{C77B0DE8-47BD-4DEE-A1DE-157B85FC439D}" dt="2026-04-03T15:16:44.259" v="1113"/>
          <ac:picMkLst>
            <pc:docMk/>
            <pc:sldMk cId="1151098345" sldId="508"/>
            <ac:picMk id="2" creationId="{17AA3CFC-F8BE-5783-9916-8CD6DC690AD2}"/>
          </ac:picMkLst>
        </pc:picChg>
      </pc:sldChg>
      <pc:sldChg chg="addSp modSp">
        <pc:chgData name="ULDERICO IZZO" userId="f53fde0156ee877c" providerId="LiveId" clId="{C77B0DE8-47BD-4DEE-A1DE-157B85FC439D}" dt="2026-04-03T15:17:50.089" v="1131"/>
        <pc:sldMkLst>
          <pc:docMk/>
          <pc:sldMk cId="760383779" sldId="509"/>
        </pc:sldMkLst>
        <pc:picChg chg="add mod">
          <ac:chgData name="ULDERICO IZZO" userId="f53fde0156ee877c" providerId="LiveId" clId="{C77B0DE8-47BD-4DEE-A1DE-157B85FC439D}" dt="2026-04-03T15:17:50.089" v="1131"/>
          <ac:picMkLst>
            <pc:docMk/>
            <pc:sldMk cId="760383779" sldId="509"/>
            <ac:picMk id="2" creationId="{3B8CB4AC-8273-9FB0-4584-96AF39FB73DB}"/>
          </ac:picMkLst>
        </pc:picChg>
      </pc:sldChg>
      <pc:sldChg chg="addSp modSp">
        <pc:chgData name="ULDERICO IZZO" userId="f53fde0156ee877c" providerId="LiveId" clId="{C77B0DE8-47BD-4DEE-A1DE-157B85FC439D}" dt="2026-04-03T15:17:52.545" v="1132"/>
        <pc:sldMkLst>
          <pc:docMk/>
          <pc:sldMk cId="1408385412" sldId="510"/>
        </pc:sldMkLst>
        <pc:picChg chg="add mod">
          <ac:chgData name="ULDERICO IZZO" userId="f53fde0156ee877c" providerId="LiveId" clId="{C77B0DE8-47BD-4DEE-A1DE-157B85FC439D}" dt="2026-04-03T15:17:52.545" v="1132"/>
          <ac:picMkLst>
            <pc:docMk/>
            <pc:sldMk cId="1408385412" sldId="510"/>
            <ac:picMk id="2" creationId="{120D2BE0-EB43-1B9B-B9B9-270680EA6A49}"/>
          </ac:picMkLst>
        </pc:picChg>
      </pc:sldChg>
      <pc:sldChg chg="modSp mod">
        <pc:chgData name="ULDERICO IZZO" userId="f53fde0156ee877c" providerId="LiveId" clId="{C77B0DE8-47BD-4DEE-A1DE-157B85FC439D}" dt="2026-04-03T15:18:02.240" v="1138" actId="1076"/>
        <pc:sldMkLst>
          <pc:docMk/>
          <pc:sldMk cId="3614616336" sldId="511"/>
        </pc:sldMkLst>
        <pc:picChg chg="mod">
          <ac:chgData name="ULDERICO IZZO" userId="f53fde0156ee877c" providerId="LiveId" clId="{C77B0DE8-47BD-4DEE-A1DE-157B85FC439D}" dt="2026-04-03T15:18:02.240" v="1138" actId="1076"/>
          <ac:picMkLst>
            <pc:docMk/>
            <pc:sldMk cId="3614616336" sldId="511"/>
            <ac:picMk id="3" creationId="{EF077501-1CEB-C952-F408-72830305EB6D}"/>
          </ac:picMkLst>
        </pc:picChg>
      </pc:sldChg>
      <pc:sldChg chg="addSp modSp">
        <pc:chgData name="ULDERICO IZZO" userId="f53fde0156ee877c" providerId="LiveId" clId="{C77B0DE8-47BD-4DEE-A1DE-157B85FC439D}" dt="2026-04-03T15:18:12.259" v="1139"/>
        <pc:sldMkLst>
          <pc:docMk/>
          <pc:sldMk cId="1244626114" sldId="518"/>
        </pc:sldMkLst>
        <pc:picChg chg="add mod">
          <ac:chgData name="ULDERICO IZZO" userId="f53fde0156ee877c" providerId="LiveId" clId="{C77B0DE8-47BD-4DEE-A1DE-157B85FC439D}" dt="2026-04-03T15:18:12.259" v="1139"/>
          <ac:picMkLst>
            <pc:docMk/>
            <pc:sldMk cId="1244626114" sldId="518"/>
            <ac:picMk id="3" creationId="{66E90A4F-EE08-7792-9787-6953AE12E846}"/>
          </ac:picMkLst>
        </pc:picChg>
      </pc:sldChg>
      <pc:sldChg chg="addSp modSp mod">
        <pc:chgData name="ULDERICO IZZO" userId="f53fde0156ee877c" providerId="LiveId" clId="{C77B0DE8-47BD-4DEE-A1DE-157B85FC439D}" dt="2026-04-03T15:18:19.804" v="1141"/>
        <pc:sldMkLst>
          <pc:docMk/>
          <pc:sldMk cId="158680584" sldId="520"/>
        </pc:sldMkLst>
        <pc:spChg chg="mod">
          <ac:chgData name="ULDERICO IZZO" userId="f53fde0156ee877c" providerId="LiveId" clId="{C77B0DE8-47BD-4DEE-A1DE-157B85FC439D}" dt="2026-04-03T15:18:18.860" v="1140" actId="1076"/>
          <ac:spMkLst>
            <pc:docMk/>
            <pc:sldMk cId="158680584" sldId="520"/>
            <ac:spMk id="2" creationId="{B675C9EA-3C1F-EFEE-4AE5-72535BC61FEB}"/>
          </ac:spMkLst>
        </pc:spChg>
        <pc:picChg chg="add mod">
          <ac:chgData name="ULDERICO IZZO" userId="f53fde0156ee877c" providerId="LiveId" clId="{C77B0DE8-47BD-4DEE-A1DE-157B85FC439D}" dt="2026-04-03T15:18:19.804" v="1141"/>
          <ac:picMkLst>
            <pc:docMk/>
            <pc:sldMk cId="158680584" sldId="520"/>
            <ac:picMk id="4" creationId="{9181D4D9-8EBA-F1E5-1031-69FF596E7762}"/>
          </ac:picMkLst>
        </pc:picChg>
      </pc:sldChg>
      <pc:sldChg chg="addSp modSp">
        <pc:chgData name="ULDERICO IZZO" userId="f53fde0156ee877c" providerId="LiveId" clId="{C77B0DE8-47BD-4DEE-A1DE-157B85FC439D}" dt="2026-04-03T15:18:25.866" v="1142"/>
        <pc:sldMkLst>
          <pc:docMk/>
          <pc:sldMk cId="360141758" sldId="529"/>
        </pc:sldMkLst>
        <pc:picChg chg="add mod">
          <ac:chgData name="ULDERICO IZZO" userId="f53fde0156ee877c" providerId="LiveId" clId="{C77B0DE8-47BD-4DEE-A1DE-157B85FC439D}" dt="2026-04-03T15:18:25.866" v="1142"/>
          <ac:picMkLst>
            <pc:docMk/>
            <pc:sldMk cId="360141758" sldId="529"/>
            <ac:picMk id="2" creationId="{D6752AA9-58FC-D40D-B42F-A26118F583C8}"/>
          </ac:picMkLst>
        </pc:picChg>
      </pc:sldChg>
      <pc:sldChg chg="addSp modSp">
        <pc:chgData name="ULDERICO IZZO" userId="f53fde0156ee877c" providerId="LiveId" clId="{C77B0DE8-47BD-4DEE-A1DE-157B85FC439D}" dt="2026-04-03T15:17:16.377" v="1122"/>
        <pc:sldMkLst>
          <pc:docMk/>
          <pc:sldMk cId="830366204" sldId="530"/>
        </pc:sldMkLst>
        <pc:picChg chg="add mod">
          <ac:chgData name="ULDERICO IZZO" userId="f53fde0156ee877c" providerId="LiveId" clId="{C77B0DE8-47BD-4DEE-A1DE-157B85FC439D}" dt="2026-04-03T15:17:16.377" v="1122"/>
          <ac:picMkLst>
            <pc:docMk/>
            <pc:sldMk cId="830366204" sldId="530"/>
            <ac:picMk id="2" creationId="{840F212A-3DB8-189A-AFC5-9480C1F52CD1}"/>
          </ac:picMkLst>
        </pc:picChg>
      </pc:sldChg>
      <pc:sldChg chg="addSp modSp">
        <pc:chgData name="ULDERICO IZZO" userId="f53fde0156ee877c" providerId="LiveId" clId="{C77B0DE8-47BD-4DEE-A1DE-157B85FC439D}" dt="2026-04-03T15:17:19.778" v="1123"/>
        <pc:sldMkLst>
          <pc:docMk/>
          <pc:sldMk cId="4262382875" sldId="531"/>
        </pc:sldMkLst>
        <pc:picChg chg="add mod">
          <ac:chgData name="ULDERICO IZZO" userId="f53fde0156ee877c" providerId="LiveId" clId="{C77B0DE8-47BD-4DEE-A1DE-157B85FC439D}" dt="2026-04-03T15:17:19.778" v="1123"/>
          <ac:picMkLst>
            <pc:docMk/>
            <pc:sldMk cId="4262382875" sldId="531"/>
            <ac:picMk id="2" creationId="{434D5814-1BFF-0FBC-3DDC-9B69D70DC3C8}"/>
          </ac:picMkLst>
        </pc:picChg>
      </pc:sldChg>
      <pc:sldChg chg="addSp modSp">
        <pc:chgData name="ULDERICO IZZO" userId="f53fde0156ee877c" providerId="LiveId" clId="{C77B0DE8-47BD-4DEE-A1DE-157B85FC439D}" dt="2026-04-03T15:17:21.952" v="1124"/>
        <pc:sldMkLst>
          <pc:docMk/>
          <pc:sldMk cId="3693140676" sldId="532"/>
        </pc:sldMkLst>
        <pc:picChg chg="add mod">
          <ac:chgData name="ULDERICO IZZO" userId="f53fde0156ee877c" providerId="LiveId" clId="{C77B0DE8-47BD-4DEE-A1DE-157B85FC439D}" dt="2026-04-03T15:17:21.952" v="1124"/>
          <ac:picMkLst>
            <pc:docMk/>
            <pc:sldMk cId="3693140676" sldId="532"/>
            <ac:picMk id="2" creationId="{8D807DE9-E695-0C99-2D8F-23452F029E9C}"/>
          </ac:picMkLst>
        </pc:picChg>
      </pc:sldChg>
      <pc:sldChg chg="addSp modSp">
        <pc:chgData name="ULDERICO IZZO" userId="f53fde0156ee877c" providerId="LiveId" clId="{C77B0DE8-47BD-4DEE-A1DE-157B85FC439D}" dt="2026-04-03T15:17:23.873" v="1125"/>
        <pc:sldMkLst>
          <pc:docMk/>
          <pc:sldMk cId="2086616605" sldId="533"/>
        </pc:sldMkLst>
        <pc:picChg chg="add mod">
          <ac:chgData name="ULDERICO IZZO" userId="f53fde0156ee877c" providerId="LiveId" clId="{C77B0DE8-47BD-4DEE-A1DE-157B85FC439D}" dt="2026-04-03T15:17:23.873" v="1125"/>
          <ac:picMkLst>
            <pc:docMk/>
            <pc:sldMk cId="2086616605" sldId="533"/>
            <ac:picMk id="2" creationId="{432D94F4-1B7B-B078-C074-90586EA40509}"/>
          </ac:picMkLst>
        </pc:picChg>
      </pc:sldChg>
      <pc:sldChg chg="addSp modSp">
        <pc:chgData name="ULDERICO IZZO" userId="f53fde0156ee877c" providerId="LiveId" clId="{C77B0DE8-47BD-4DEE-A1DE-157B85FC439D}" dt="2026-04-03T15:17:26.947" v="1126"/>
        <pc:sldMkLst>
          <pc:docMk/>
          <pc:sldMk cId="4067491505" sldId="534"/>
        </pc:sldMkLst>
        <pc:picChg chg="add mod">
          <ac:chgData name="ULDERICO IZZO" userId="f53fde0156ee877c" providerId="LiveId" clId="{C77B0DE8-47BD-4DEE-A1DE-157B85FC439D}" dt="2026-04-03T15:17:26.947" v="1126"/>
          <ac:picMkLst>
            <pc:docMk/>
            <pc:sldMk cId="4067491505" sldId="534"/>
            <ac:picMk id="2" creationId="{273102E0-32E3-1DF4-8C21-9AC295448901}"/>
          </ac:picMkLst>
        </pc:picChg>
      </pc:sldChg>
      <pc:sldChg chg="addSp modSp">
        <pc:chgData name="ULDERICO IZZO" userId="f53fde0156ee877c" providerId="LiveId" clId="{C77B0DE8-47BD-4DEE-A1DE-157B85FC439D}" dt="2026-04-03T15:17:28.373" v="1127"/>
        <pc:sldMkLst>
          <pc:docMk/>
          <pc:sldMk cId="3306591728" sldId="535"/>
        </pc:sldMkLst>
        <pc:picChg chg="add mod">
          <ac:chgData name="ULDERICO IZZO" userId="f53fde0156ee877c" providerId="LiveId" clId="{C77B0DE8-47BD-4DEE-A1DE-157B85FC439D}" dt="2026-04-03T15:17:28.373" v="1127"/>
          <ac:picMkLst>
            <pc:docMk/>
            <pc:sldMk cId="3306591728" sldId="535"/>
            <ac:picMk id="2" creationId="{6FF33825-52C7-5325-4CA2-838A84A14540}"/>
          </ac:picMkLst>
        </pc:picChg>
      </pc:sldChg>
      <pc:sldChg chg="del">
        <pc:chgData name="ULDERICO IZZO" userId="f53fde0156ee877c" providerId="LiveId" clId="{C77B0DE8-47BD-4DEE-A1DE-157B85FC439D}" dt="2026-04-03T15:17:34.323" v="1128" actId="2696"/>
        <pc:sldMkLst>
          <pc:docMk/>
          <pc:sldMk cId="4054981588" sldId="536"/>
        </pc:sldMkLst>
      </pc:sldChg>
      <pc:sldChg chg="addSp modSp">
        <pc:chgData name="ULDERICO IZZO" userId="f53fde0156ee877c" providerId="LiveId" clId="{C77B0DE8-47BD-4DEE-A1DE-157B85FC439D}" dt="2026-04-03T15:11:22.394" v="1018"/>
        <pc:sldMkLst>
          <pc:docMk/>
          <pc:sldMk cId="3532610142" sldId="537"/>
        </pc:sldMkLst>
        <pc:picChg chg="add mod">
          <ac:chgData name="ULDERICO IZZO" userId="f53fde0156ee877c" providerId="LiveId" clId="{C77B0DE8-47BD-4DEE-A1DE-157B85FC439D}" dt="2026-04-03T15:11:22.394" v="1018"/>
          <ac:picMkLst>
            <pc:docMk/>
            <pc:sldMk cId="3532610142" sldId="537"/>
            <ac:picMk id="2" creationId="{BDD803AC-DE97-0BBC-973C-EF97AD67D4A0}"/>
          </ac:picMkLst>
        </pc:picChg>
      </pc:sldChg>
      <pc:sldChg chg="addSp modSp">
        <pc:chgData name="ULDERICO IZZO" userId="f53fde0156ee877c" providerId="LiveId" clId="{C77B0DE8-47BD-4DEE-A1DE-157B85FC439D}" dt="2026-04-03T15:18:43.802" v="1149"/>
        <pc:sldMkLst>
          <pc:docMk/>
          <pc:sldMk cId="409483958" sldId="540"/>
        </pc:sldMkLst>
        <pc:picChg chg="add mod">
          <ac:chgData name="ULDERICO IZZO" userId="f53fde0156ee877c" providerId="LiveId" clId="{C77B0DE8-47BD-4DEE-A1DE-157B85FC439D}" dt="2026-04-03T15:18:43.802" v="1149"/>
          <ac:picMkLst>
            <pc:docMk/>
            <pc:sldMk cId="409483958" sldId="540"/>
            <ac:picMk id="2" creationId="{DEB53566-62C9-17B3-DEC2-AD4EB872DD38}"/>
          </ac:picMkLst>
        </pc:picChg>
      </pc:sldChg>
      <pc:sldChg chg="addSp modSp mod">
        <pc:chgData name="ULDERICO IZZO" userId="f53fde0156ee877c" providerId="LiveId" clId="{C77B0DE8-47BD-4DEE-A1DE-157B85FC439D}" dt="2026-04-03T15:18:40.087" v="1148" actId="1036"/>
        <pc:sldMkLst>
          <pc:docMk/>
          <pc:sldMk cId="1119393165" sldId="541"/>
        </pc:sldMkLst>
        <pc:picChg chg="add mod">
          <ac:chgData name="ULDERICO IZZO" userId="f53fde0156ee877c" providerId="LiveId" clId="{C77B0DE8-47BD-4DEE-A1DE-157B85FC439D}" dt="2026-04-03T15:18:40.087" v="1148" actId="1036"/>
          <ac:picMkLst>
            <pc:docMk/>
            <pc:sldMk cId="1119393165" sldId="541"/>
            <ac:picMk id="2" creationId="{4A0BFA1D-018B-FE4D-0402-BA45CBA52415}"/>
          </ac:picMkLst>
        </pc:picChg>
      </pc:sldChg>
      <pc:sldChg chg="addSp modSp mod">
        <pc:chgData name="ULDERICO IZZO" userId="f53fde0156ee877c" providerId="LiveId" clId="{C77B0DE8-47BD-4DEE-A1DE-157B85FC439D}" dt="2026-04-03T15:18:36.533" v="1145" actId="14100"/>
        <pc:sldMkLst>
          <pc:docMk/>
          <pc:sldMk cId="542936891" sldId="542"/>
        </pc:sldMkLst>
        <pc:picChg chg="add mod">
          <ac:chgData name="ULDERICO IZZO" userId="f53fde0156ee877c" providerId="LiveId" clId="{C77B0DE8-47BD-4DEE-A1DE-157B85FC439D}" dt="2026-04-03T15:18:32.704" v="1144"/>
          <ac:picMkLst>
            <pc:docMk/>
            <pc:sldMk cId="542936891" sldId="542"/>
            <ac:picMk id="2" creationId="{C73D8855-64B2-B504-9160-DDF66C66FE2A}"/>
          </ac:picMkLst>
        </pc:picChg>
        <pc:picChg chg="mod">
          <ac:chgData name="ULDERICO IZZO" userId="f53fde0156ee877c" providerId="LiveId" clId="{C77B0DE8-47BD-4DEE-A1DE-157B85FC439D}" dt="2026-04-03T15:18:36.533" v="1145" actId="14100"/>
          <ac:picMkLst>
            <pc:docMk/>
            <pc:sldMk cId="542936891" sldId="542"/>
            <ac:picMk id="3" creationId="{26B39DAB-8076-93A0-056D-85A399ACBCEA}"/>
          </ac:picMkLst>
        </pc:picChg>
      </pc:sldChg>
      <pc:sldChg chg="addSp modSp">
        <pc:chgData name="ULDERICO IZZO" userId="f53fde0156ee877c" providerId="LiveId" clId="{C77B0DE8-47BD-4DEE-A1DE-157B85FC439D}" dt="2026-04-03T15:18:30.731" v="1143"/>
        <pc:sldMkLst>
          <pc:docMk/>
          <pc:sldMk cId="2187636685" sldId="543"/>
        </pc:sldMkLst>
        <pc:picChg chg="add mod">
          <ac:chgData name="ULDERICO IZZO" userId="f53fde0156ee877c" providerId="LiveId" clId="{C77B0DE8-47BD-4DEE-A1DE-157B85FC439D}" dt="2026-04-03T15:18:30.731" v="1143"/>
          <ac:picMkLst>
            <pc:docMk/>
            <pc:sldMk cId="2187636685" sldId="543"/>
            <ac:picMk id="2" creationId="{C8915E83-F2C5-BC91-41F2-F75F2777EA72}"/>
          </ac:picMkLst>
        </pc:picChg>
      </pc:sldChg>
      <pc:sldChg chg="addSp modSp mod">
        <pc:chgData name="ULDERICO IZZO" userId="f53fde0156ee877c" providerId="LiveId" clId="{C77B0DE8-47BD-4DEE-A1DE-157B85FC439D}" dt="2026-04-03T15:18:47.046" v="1151" actId="1036"/>
        <pc:sldMkLst>
          <pc:docMk/>
          <pc:sldMk cId="2503071085" sldId="544"/>
        </pc:sldMkLst>
        <pc:picChg chg="add mod">
          <ac:chgData name="ULDERICO IZZO" userId="f53fde0156ee877c" providerId="LiveId" clId="{C77B0DE8-47BD-4DEE-A1DE-157B85FC439D}" dt="2026-04-03T15:18:47.046" v="1151" actId="1036"/>
          <ac:picMkLst>
            <pc:docMk/>
            <pc:sldMk cId="2503071085" sldId="544"/>
            <ac:picMk id="2" creationId="{95173FB5-D72E-233B-C6F6-D543D5312F00}"/>
          </ac:picMkLst>
        </pc:picChg>
      </pc:sldChg>
      <pc:sldChg chg="addSp modSp mod">
        <pc:chgData name="ULDERICO IZZO" userId="f53fde0156ee877c" providerId="LiveId" clId="{C77B0DE8-47BD-4DEE-A1DE-157B85FC439D}" dt="2026-04-03T15:18:51.534" v="1153" actId="1036"/>
        <pc:sldMkLst>
          <pc:docMk/>
          <pc:sldMk cId="1726017857" sldId="545"/>
        </pc:sldMkLst>
        <pc:picChg chg="add mod">
          <ac:chgData name="ULDERICO IZZO" userId="f53fde0156ee877c" providerId="LiveId" clId="{C77B0DE8-47BD-4DEE-A1DE-157B85FC439D}" dt="2026-04-03T15:18:51.534" v="1153" actId="1036"/>
          <ac:picMkLst>
            <pc:docMk/>
            <pc:sldMk cId="1726017857" sldId="545"/>
            <ac:picMk id="2" creationId="{466BCE61-0F48-A32A-5F07-B5E34BF15BA9}"/>
          </ac:picMkLst>
        </pc:picChg>
      </pc:sldChg>
      <pc:sldChg chg="addSp modSp">
        <pc:chgData name="ULDERICO IZZO" userId="f53fde0156ee877c" providerId="LiveId" clId="{C77B0DE8-47BD-4DEE-A1DE-157B85FC439D}" dt="2026-04-03T15:18:53.711" v="1154"/>
        <pc:sldMkLst>
          <pc:docMk/>
          <pc:sldMk cId="1090508786" sldId="546"/>
        </pc:sldMkLst>
        <pc:picChg chg="add mod">
          <ac:chgData name="ULDERICO IZZO" userId="f53fde0156ee877c" providerId="LiveId" clId="{C77B0DE8-47BD-4DEE-A1DE-157B85FC439D}" dt="2026-04-03T15:18:53.711" v="1154"/>
          <ac:picMkLst>
            <pc:docMk/>
            <pc:sldMk cId="1090508786" sldId="546"/>
            <ac:picMk id="2" creationId="{E13511BF-86F7-79CA-7CA2-CE3F3433B636}"/>
          </ac:picMkLst>
        </pc:picChg>
      </pc:sldChg>
      <pc:sldChg chg="addSp modSp">
        <pc:chgData name="ULDERICO IZZO" userId="f53fde0156ee877c" providerId="LiveId" clId="{C77B0DE8-47BD-4DEE-A1DE-157B85FC439D}" dt="2026-04-03T15:18:58.346" v="1155"/>
        <pc:sldMkLst>
          <pc:docMk/>
          <pc:sldMk cId="4256889242" sldId="547"/>
        </pc:sldMkLst>
        <pc:picChg chg="add mod">
          <ac:chgData name="ULDERICO IZZO" userId="f53fde0156ee877c" providerId="LiveId" clId="{C77B0DE8-47BD-4DEE-A1DE-157B85FC439D}" dt="2026-04-03T15:18:58.346" v="1155"/>
          <ac:picMkLst>
            <pc:docMk/>
            <pc:sldMk cId="4256889242" sldId="547"/>
            <ac:picMk id="2" creationId="{601864A0-8D4B-3EF1-8DBB-01AAA997C929}"/>
          </ac:picMkLst>
        </pc:picChg>
      </pc:sldChg>
      <pc:sldChg chg="addSp modSp">
        <pc:chgData name="ULDERICO IZZO" userId="f53fde0156ee877c" providerId="LiveId" clId="{C77B0DE8-47BD-4DEE-A1DE-157B85FC439D}" dt="2026-04-03T15:19:02.071" v="1156"/>
        <pc:sldMkLst>
          <pc:docMk/>
          <pc:sldMk cId="1345274259" sldId="548"/>
        </pc:sldMkLst>
        <pc:picChg chg="add mod">
          <ac:chgData name="ULDERICO IZZO" userId="f53fde0156ee877c" providerId="LiveId" clId="{C77B0DE8-47BD-4DEE-A1DE-157B85FC439D}" dt="2026-04-03T15:19:02.071" v="1156"/>
          <ac:picMkLst>
            <pc:docMk/>
            <pc:sldMk cId="1345274259" sldId="548"/>
            <ac:picMk id="2" creationId="{310AF2BF-F8DD-EC19-6EFD-C013D4632858}"/>
          </ac:picMkLst>
        </pc:picChg>
      </pc:sldChg>
      <pc:sldChg chg="addSp modSp">
        <pc:chgData name="ULDERICO IZZO" userId="f53fde0156ee877c" providerId="LiveId" clId="{C77B0DE8-47BD-4DEE-A1DE-157B85FC439D}" dt="2026-04-03T15:19:06.747" v="1157"/>
        <pc:sldMkLst>
          <pc:docMk/>
          <pc:sldMk cId="874088719" sldId="549"/>
        </pc:sldMkLst>
        <pc:picChg chg="add mod">
          <ac:chgData name="ULDERICO IZZO" userId="f53fde0156ee877c" providerId="LiveId" clId="{C77B0DE8-47BD-4DEE-A1DE-157B85FC439D}" dt="2026-04-03T15:19:06.747" v="1157"/>
          <ac:picMkLst>
            <pc:docMk/>
            <pc:sldMk cId="874088719" sldId="549"/>
            <ac:picMk id="2" creationId="{10E6628F-0C8C-4CCC-52AA-C6F8652A1677}"/>
          </ac:picMkLst>
        </pc:picChg>
      </pc:sldChg>
      <pc:sldChg chg="addSp modSp">
        <pc:chgData name="ULDERICO IZZO" userId="f53fde0156ee877c" providerId="LiveId" clId="{C77B0DE8-47BD-4DEE-A1DE-157B85FC439D}" dt="2026-04-03T15:19:08.668" v="1158"/>
        <pc:sldMkLst>
          <pc:docMk/>
          <pc:sldMk cId="4243644779" sldId="550"/>
        </pc:sldMkLst>
        <pc:picChg chg="add mod">
          <ac:chgData name="ULDERICO IZZO" userId="f53fde0156ee877c" providerId="LiveId" clId="{C77B0DE8-47BD-4DEE-A1DE-157B85FC439D}" dt="2026-04-03T15:19:08.668" v="1158"/>
          <ac:picMkLst>
            <pc:docMk/>
            <pc:sldMk cId="4243644779" sldId="550"/>
            <ac:picMk id="2" creationId="{9F897307-806A-3D8A-5D73-B0D9A013CE4B}"/>
          </ac:picMkLst>
        </pc:picChg>
      </pc:sldChg>
      <pc:sldChg chg="addSp modSp">
        <pc:chgData name="ULDERICO IZZO" userId="f53fde0156ee877c" providerId="LiveId" clId="{C77B0DE8-47BD-4DEE-A1DE-157B85FC439D}" dt="2026-04-03T15:19:10.875" v="1159"/>
        <pc:sldMkLst>
          <pc:docMk/>
          <pc:sldMk cId="3073661860" sldId="551"/>
        </pc:sldMkLst>
        <pc:picChg chg="add mod">
          <ac:chgData name="ULDERICO IZZO" userId="f53fde0156ee877c" providerId="LiveId" clId="{C77B0DE8-47BD-4DEE-A1DE-157B85FC439D}" dt="2026-04-03T15:19:10.875" v="1159"/>
          <ac:picMkLst>
            <pc:docMk/>
            <pc:sldMk cId="3073661860" sldId="551"/>
            <ac:picMk id="2" creationId="{74778CD4-AEF2-28B8-7A1F-3E99ACB0F2AE}"/>
          </ac:picMkLst>
        </pc:picChg>
      </pc:sldChg>
      <pc:sldChg chg="addSp modSp">
        <pc:chgData name="ULDERICO IZZO" userId="f53fde0156ee877c" providerId="LiveId" clId="{C77B0DE8-47BD-4DEE-A1DE-157B85FC439D}" dt="2026-04-03T15:19:15.790" v="1160"/>
        <pc:sldMkLst>
          <pc:docMk/>
          <pc:sldMk cId="571242679" sldId="552"/>
        </pc:sldMkLst>
        <pc:picChg chg="add mod">
          <ac:chgData name="ULDERICO IZZO" userId="f53fde0156ee877c" providerId="LiveId" clId="{C77B0DE8-47BD-4DEE-A1DE-157B85FC439D}" dt="2026-04-03T15:19:15.790" v="1160"/>
          <ac:picMkLst>
            <pc:docMk/>
            <pc:sldMk cId="571242679" sldId="552"/>
            <ac:picMk id="2" creationId="{0316A195-4ECE-462A-1B59-B58760AC1D47}"/>
          </ac:picMkLst>
        </pc:picChg>
      </pc:sldChg>
      <pc:sldChg chg="del">
        <pc:chgData name="ULDERICO IZZO" userId="f53fde0156ee877c" providerId="LiveId" clId="{C77B0DE8-47BD-4DEE-A1DE-157B85FC439D}" dt="2026-04-03T15:19:18.487" v="1161" actId="47"/>
        <pc:sldMkLst>
          <pc:docMk/>
          <pc:sldMk cId="1989183714" sldId="553"/>
        </pc:sldMkLst>
      </pc:sldChg>
      <pc:sldChg chg="addSp modSp">
        <pc:chgData name="ULDERICO IZZO" userId="f53fde0156ee877c" providerId="LiveId" clId="{C77B0DE8-47BD-4DEE-A1DE-157B85FC439D}" dt="2026-04-03T15:19:20.741" v="1162"/>
        <pc:sldMkLst>
          <pc:docMk/>
          <pc:sldMk cId="553267066" sldId="554"/>
        </pc:sldMkLst>
        <pc:picChg chg="add mod">
          <ac:chgData name="ULDERICO IZZO" userId="f53fde0156ee877c" providerId="LiveId" clId="{C77B0DE8-47BD-4DEE-A1DE-157B85FC439D}" dt="2026-04-03T15:19:20.741" v="1162"/>
          <ac:picMkLst>
            <pc:docMk/>
            <pc:sldMk cId="553267066" sldId="554"/>
            <ac:picMk id="2" creationId="{CBD869E4-0426-71DD-3B72-6125F21E7385}"/>
          </ac:picMkLst>
        </pc:picChg>
      </pc:sldChg>
      <pc:sldChg chg="addSp modSp mod">
        <pc:chgData name="ULDERICO IZZO" userId="f53fde0156ee877c" providerId="LiveId" clId="{C77B0DE8-47BD-4DEE-A1DE-157B85FC439D}" dt="2026-04-03T15:19:28.436" v="1165" actId="1076"/>
        <pc:sldMkLst>
          <pc:docMk/>
          <pc:sldMk cId="806748850" sldId="557"/>
        </pc:sldMkLst>
        <pc:picChg chg="add mod">
          <ac:chgData name="ULDERICO IZZO" userId="f53fde0156ee877c" providerId="LiveId" clId="{C77B0DE8-47BD-4DEE-A1DE-157B85FC439D}" dt="2026-04-03T15:19:26.005" v="1163"/>
          <ac:picMkLst>
            <pc:docMk/>
            <pc:sldMk cId="806748850" sldId="557"/>
            <ac:picMk id="2" creationId="{450B047D-69D5-DFC7-681B-3A86E3B92AAB}"/>
          </ac:picMkLst>
        </pc:picChg>
        <pc:picChg chg="mod">
          <ac:chgData name="ULDERICO IZZO" userId="f53fde0156ee877c" providerId="LiveId" clId="{C77B0DE8-47BD-4DEE-A1DE-157B85FC439D}" dt="2026-04-03T15:19:28.436" v="1165" actId="1076"/>
          <ac:picMkLst>
            <pc:docMk/>
            <pc:sldMk cId="806748850" sldId="557"/>
            <ac:picMk id="3" creationId="{EB4FEDAE-90B7-2F81-E907-93B6B6DFCDEF}"/>
          </ac:picMkLst>
        </pc:picChg>
      </pc:sldChg>
      <pc:sldChg chg="addSp modSp">
        <pc:chgData name="ULDERICO IZZO" userId="f53fde0156ee877c" providerId="LiveId" clId="{C77B0DE8-47BD-4DEE-A1DE-157B85FC439D}" dt="2026-04-03T15:19:31.011" v="1166"/>
        <pc:sldMkLst>
          <pc:docMk/>
          <pc:sldMk cId="570038062" sldId="558"/>
        </pc:sldMkLst>
        <pc:picChg chg="add mod">
          <ac:chgData name="ULDERICO IZZO" userId="f53fde0156ee877c" providerId="LiveId" clId="{C77B0DE8-47BD-4DEE-A1DE-157B85FC439D}" dt="2026-04-03T15:19:31.011" v="1166"/>
          <ac:picMkLst>
            <pc:docMk/>
            <pc:sldMk cId="570038062" sldId="558"/>
            <ac:picMk id="2" creationId="{765D94DD-9109-AD72-E7F4-8935D0D5A64B}"/>
          </ac:picMkLst>
        </pc:picChg>
      </pc:sldChg>
      <pc:sldChg chg="addSp modSp">
        <pc:chgData name="ULDERICO IZZO" userId="f53fde0156ee877c" providerId="LiveId" clId="{C77B0DE8-47BD-4DEE-A1DE-157B85FC439D}" dt="2026-04-03T15:19:33.933" v="1167"/>
        <pc:sldMkLst>
          <pc:docMk/>
          <pc:sldMk cId="1475891669" sldId="559"/>
        </pc:sldMkLst>
        <pc:picChg chg="add mod">
          <ac:chgData name="ULDERICO IZZO" userId="f53fde0156ee877c" providerId="LiveId" clId="{C77B0DE8-47BD-4DEE-A1DE-157B85FC439D}" dt="2026-04-03T15:19:33.933" v="1167"/>
          <ac:picMkLst>
            <pc:docMk/>
            <pc:sldMk cId="1475891669" sldId="559"/>
            <ac:picMk id="2" creationId="{94E8AD60-189A-784A-3932-DB479D7ACB2B}"/>
          </ac:picMkLst>
        </pc:picChg>
      </pc:sldChg>
      <pc:sldChg chg="addSp modSp">
        <pc:chgData name="ULDERICO IZZO" userId="f53fde0156ee877c" providerId="LiveId" clId="{C77B0DE8-47BD-4DEE-A1DE-157B85FC439D}" dt="2026-04-03T15:19:36.492" v="1168"/>
        <pc:sldMkLst>
          <pc:docMk/>
          <pc:sldMk cId="3907399626" sldId="560"/>
        </pc:sldMkLst>
        <pc:picChg chg="add mod">
          <ac:chgData name="ULDERICO IZZO" userId="f53fde0156ee877c" providerId="LiveId" clId="{C77B0DE8-47BD-4DEE-A1DE-157B85FC439D}" dt="2026-04-03T15:19:36.492" v="1168"/>
          <ac:picMkLst>
            <pc:docMk/>
            <pc:sldMk cId="3907399626" sldId="560"/>
            <ac:picMk id="2" creationId="{75ED9EAA-014B-D060-C8F6-57F9FEEE24A3}"/>
          </ac:picMkLst>
        </pc:picChg>
      </pc:sldChg>
      <pc:sldChg chg="addSp modSp">
        <pc:chgData name="ULDERICO IZZO" userId="f53fde0156ee877c" providerId="LiveId" clId="{C77B0DE8-47BD-4DEE-A1DE-157B85FC439D}" dt="2026-04-03T15:19:42.354" v="1169"/>
        <pc:sldMkLst>
          <pc:docMk/>
          <pc:sldMk cId="3920910058" sldId="563"/>
        </pc:sldMkLst>
        <pc:picChg chg="add mod">
          <ac:chgData name="ULDERICO IZZO" userId="f53fde0156ee877c" providerId="LiveId" clId="{C77B0DE8-47BD-4DEE-A1DE-157B85FC439D}" dt="2026-04-03T15:19:42.354" v="1169"/>
          <ac:picMkLst>
            <pc:docMk/>
            <pc:sldMk cId="3920910058" sldId="563"/>
            <ac:picMk id="2" creationId="{170F290A-6101-61BB-DD2D-09B9CA8FDC81}"/>
          </ac:picMkLst>
        </pc:picChg>
      </pc:sldChg>
      <pc:sldChg chg="addSp modSp">
        <pc:chgData name="ULDERICO IZZO" userId="f53fde0156ee877c" providerId="LiveId" clId="{C77B0DE8-47BD-4DEE-A1DE-157B85FC439D}" dt="2026-04-03T15:19:44.811" v="1170"/>
        <pc:sldMkLst>
          <pc:docMk/>
          <pc:sldMk cId="651740823" sldId="564"/>
        </pc:sldMkLst>
        <pc:picChg chg="add mod">
          <ac:chgData name="ULDERICO IZZO" userId="f53fde0156ee877c" providerId="LiveId" clId="{C77B0DE8-47BD-4DEE-A1DE-157B85FC439D}" dt="2026-04-03T15:19:44.811" v="1170"/>
          <ac:picMkLst>
            <pc:docMk/>
            <pc:sldMk cId="651740823" sldId="564"/>
            <ac:picMk id="2" creationId="{81467FCD-F4EA-CB23-36C2-618525FE403D}"/>
          </ac:picMkLst>
        </pc:picChg>
      </pc:sldChg>
      <pc:sldChg chg="addSp modSp">
        <pc:chgData name="ULDERICO IZZO" userId="f53fde0156ee877c" providerId="LiveId" clId="{C77B0DE8-47BD-4DEE-A1DE-157B85FC439D}" dt="2026-04-03T15:19:49.633" v="1171"/>
        <pc:sldMkLst>
          <pc:docMk/>
          <pc:sldMk cId="1286924834" sldId="566"/>
        </pc:sldMkLst>
        <pc:picChg chg="add mod">
          <ac:chgData name="ULDERICO IZZO" userId="f53fde0156ee877c" providerId="LiveId" clId="{C77B0DE8-47BD-4DEE-A1DE-157B85FC439D}" dt="2026-04-03T15:19:49.633" v="1171"/>
          <ac:picMkLst>
            <pc:docMk/>
            <pc:sldMk cId="1286924834" sldId="566"/>
            <ac:picMk id="2" creationId="{CEE5E200-5F51-3E18-C200-EB87E01F5766}"/>
          </ac:picMkLst>
        </pc:picChg>
      </pc:sldChg>
      <pc:sldChg chg="addSp modSp">
        <pc:chgData name="ULDERICO IZZO" userId="f53fde0156ee877c" providerId="LiveId" clId="{C77B0DE8-47BD-4DEE-A1DE-157B85FC439D}" dt="2026-04-03T15:19:59.690" v="1172"/>
        <pc:sldMkLst>
          <pc:docMk/>
          <pc:sldMk cId="506595478" sldId="576"/>
        </pc:sldMkLst>
        <pc:picChg chg="add mod">
          <ac:chgData name="ULDERICO IZZO" userId="f53fde0156ee877c" providerId="LiveId" clId="{C77B0DE8-47BD-4DEE-A1DE-157B85FC439D}" dt="2026-04-03T15:19:59.690" v="1172"/>
          <ac:picMkLst>
            <pc:docMk/>
            <pc:sldMk cId="506595478" sldId="576"/>
            <ac:picMk id="2" creationId="{7CA15657-5355-4D90-001B-9861F7B8F2B0}"/>
          </ac:picMkLst>
        </pc:picChg>
      </pc:sldChg>
      <pc:sldChg chg="addSp modSp">
        <pc:chgData name="ULDERICO IZZO" userId="f53fde0156ee877c" providerId="LiveId" clId="{C77B0DE8-47BD-4DEE-A1DE-157B85FC439D}" dt="2026-04-03T15:20:02.955" v="1173"/>
        <pc:sldMkLst>
          <pc:docMk/>
          <pc:sldMk cId="1193750710" sldId="577"/>
        </pc:sldMkLst>
        <pc:picChg chg="add mod">
          <ac:chgData name="ULDERICO IZZO" userId="f53fde0156ee877c" providerId="LiveId" clId="{C77B0DE8-47BD-4DEE-A1DE-157B85FC439D}" dt="2026-04-03T15:20:02.955" v="1173"/>
          <ac:picMkLst>
            <pc:docMk/>
            <pc:sldMk cId="1193750710" sldId="577"/>
            <ac:picMk id="2" creationId="{62184A0A-B97C-56D0-B5D9-F727DBE20E0D}"/>
          </ac:picMkLst>
        </pc:picChg>
      </pc:sldChg>
      <pc:sldChg chg="addSp modSp">
        <pc:chgData name="ULDERICO IZZO" userId="f53fde0156ee877c" providerId="LiveId" clId="{C77B0DE8-47BD-4DEE-A1DE-157B85FC439D}" dt="2026-04-03T15:20:11.294" v="1174"/>
        <pc:sldMkLst>
          <pc:docMk/>
          <pc:sldMk cId="50439860" sldId="583"/>
        </pc:sldMkLst>
        <pc:picChg chg="add mod">
          <ac:chgData name="ULDERICO IZZO" userId="f53fde0156ee877c" providerId="LiveId" clId="{C77B0DE8-47BD-4DEE-A1DE-157B85FC439D}" dt="2026-04-03T15:20:11.294" v="1174"/>
          <ac:picMkLst>
            <pc:docMk/>
            <pc:sldMk cId="50439860" sldId="583"/>
            <ac:picMk id="2" creationId="{D8F74EFF-F048-EF66-778E-80D2015E5305}"/>
          </ac:picMkLst>
        </pc:picChg>
      </pc:sldChg>
      <pc:sldChg chg="addSp modSp mod">
        <pc:chgData name="ULDERICO IZZO" userId="f53fde0156ee877c" providerId="LiveId" clId="{C77B0DE8-47BD-4DEE-A1DE-157B85FC439D}" dt="2026-04-03T15:21:33.022" v="1200" actId="1076"/>
        <pc:sldMkLst>
          <pc:docMk/>
          <pc:sldMk cId="943844410" sldId="589"/>
        </pc:sldMkLst>
        <pc:picChg chg="add mod">
          <ac:chgData name="ULDERICO IZZO" userId="f53fde0156ee877c" providerId="LiveId" clId="{C77B0DE8-47BD-4DEE-A1DE-157B85FC439D}" dt="2026-04-03T15:21:33.022" v="1200" actId="1076"/>
          <ac:picMkLst>
            <pc:docMk/>
            <pc:sldMk cId="943844410" sldId="589"/>
            <ac:picMk id="2" creationId="{EF1339CC-1ECF-5134-C422-3362CA489E79}"/>
          </ac:picMkLst>
        </pc:picChg>
      </pc:sldChg>
      <pc:sldChg chg="addSp modSp">
        <pc:chgData name="ULDERICO IZZO" userId="f53fde0156ee877c" providerId="LiveId" clId="{C77B0DE8-47BD-4DEE-A1DE-157B85FC439D}" dt="2026-04-03T15:20:35.838" v="1181"/>
        <pc:sldMkLst>
          <pc:docMk/>
          <pc:sldMk cId="1617910976" sldId="590"/>
        </pc:sldMkLst>
        <pc:picChg chg="add mod">
          <ac:chgData name="ULDERICO IZZO" userId="f53fde0156ee877c" providerId="LiveId" clId="{C77B0DE8-47BD-4DEE-A1DE-157B85FC439D}" dt="2026-04-03T15:20:35.838" v="1181"/>
          <ac:picMkLst>
            <pc:docMk/>
            <pc:sldMk cId="1617910976" sldId="590"/>
            <ac:picMk id="2" creationId="{B151D247-9F0D-A121-6432-C6982BADA3DB}"/>
          </ac:picMkLst>
        </pc:picChg>
      </pc:sldChg>
      <pc:sldChg chg="addSp modSp">
        <pc:chgData name="ULDERICO IZZO" userId="f53fde0156ee877c" providerId="LiveId" clId="{C77B0DE8-47BD-4DEE-A1DE-157B85FC439D}" dt="2026-04-03T15:20:29.944" v="1179"/>
        <pc:sldMkLst>
          <pc:docMk/>
          <pc:sldMk cId="2185401773" sldId="591"/>
        </pc:sldMkLst>
        <pc:picChg chg="add mod">
          <ac:chgData name="ULDERICO IZZO" userId="f53fde0156ee877c" providerId="LiveId" clId="{C77B0DE8-47BD-4DEE-A1DE-157B85FC439D}" dt="2026-04-03T15:20:29.944" v="1179"/>
          <ac:picMkLst>
            <pc:docMk/>
            <pc:sldMk cId="2185401773" sldId="591"/>
            <ac:picMk id="2" creationId="{8DCE5D8D-FE8F-1ABD-04E8-673F37AE695A}"/>
          </ac:picMkLst>
        </pc:picChg>
      </pc:sldChg>
      <pc:sldChg chg="addSp modSp">
        <pc:chgData name="ULDERICO IZZO" userId="f53fde0156ee877c" providerId="LiveId" clId="{C77B0DE8-47BD-4DEE-A1DE-157B85FC439D}" dt="2026-04-03T15:20:26.692" v="1178"/>
        <pc:sldMkLst>
          <pc:docMk/>
          <pc:sldMk cId="2194169701" sldId="593"/>
        </pc:sldMkLst>
        <pc:picChg chg="add mod">
          <ac:chgData name="ULDERICO IZZO" userId="f53fde0156ee877c" providerId="LiveId" clId="{C77B0DE8-47BD-4DEE-A1DE-157B85FC439D}" dt="2026-04-03T15:20:26.692" v="1178"/>
          <ac:picMkLst>
            <pc:docMk/>
            <pc:sldMk cId="2194169701" sldId="593"/>
            <ac:picMk id="2" creationId="{B891A416-1D94-CDE4-74EF-C859422E2DD6}"/>
          </ac:picMkLst>
        </pc:picChg>
      </pc:sldChg>
      <pc:sldChg chg="addSp modSp">
        <pc:chgData name="ULDERICO IZZO" userId="f53fde0156ee877c" providerId="LiveId" clId="{C77B0DE8-47BD-4DEE-A1DE-157B85FC439D}" dt="2026-04-03T15:20:24.310" v="1177"/>
        <pc:sldMkLst>
          <pc:docMk/>
          <pc:sldMk cId="2786711888" sldId="594"/>
        </pc:sldMkLst>
        <pc:picChg chg="add mod">
          <ac:chgData name="ULDERICO IZZO" userId="f53fde0156ee877c" providerId="LiveId" clId="{C77B0DE8-47BD-4DEE-A1DE-157B85FC439D}" dt="2026-04-03T15:20:24.310" v="1177"/>
          <ac:picMkLst>
            <pc:docMk/>
            <pc:sldMk cId="2786711888" sldId="594"/>
            <ac:picMk id="2" creationId="{6BB711C7-E2AC-AC18-CDEF-1312D8D78541}"/>
          </ac:picMkLst>
        </pc:picChg>
      </pc:sldChg>
      <pc:sldChg chg="addSp modSp mod">
        <pc:chgData name="ULDERICO IZZO" userId="f53fde0156ee877c" providerId="LiveId" clId="{C77B0DE8-47BD-4DEE-A1DE-157B85FC439D}" dt="2026-04-03T15:20:59.683" v="1188" actId="1076"/>
        <pc:sldMkLst>
          <pc:docMk/>
          <pc:sldMk cId="1290908453" sldId="595"/>
        </pc:sldMkLst>
        <pc:picChg chg="add mod">
          <ac:chgData name="ULDERICO IZZO" userId="f53fde0156ee877c" providerId="LiveId" clId="{C77B0DE8-47BD-4DEE-A1DE-157B85FC439D}" dt="2026-04-03T15:20:59.683" v="1188" actId="1076"/>
          <ac:picMkLst>
            <pc:docMk/>
            <pc:sldMk cId="1290908453" sldId="595"/>
            <ac:picMk id="2" creationId="{D689AA44-6A18-6A50-E36D-B447E4F28821}"/>
          </ac:picMkLst>
        </pc:picChg>
      </pc:sldChg>
      <pc:sldChg chg="addSp modSp mod">
        <pc:chgData name="ULDERICO IZZO" userId="f53fde0156ee877c" providerId="LiveId" clId="{C77B0DE8-47BD-4DEE-A1DE-157B85FC439D}" dt="2026-04-03T15:20:54.700" v="1186" actId="1076"/>
        <pc:sldMkLst>
          <pc:docMk/>
          <pc:sldMk cId="1568979263" sldId="596"/>
        </pc:sldMkLst>
        <pc:picChg chg="add mod">
          <ac:chgData name="ULDERICO IZZO" userId="f53fde0156ee877c" providerId="LiveId" clId="{C77B0DE8-47BD-4DEE-A1DE-157B85FC439D}" dt="2026-04-03T15:20:54.700" v="1186" actId="1076"/>
          <ac:picMkLst>
            <pc:docMk/>
            <pc:sldMk cId="1568979263" sldId="596"/>
            <ac:picMk id="4" creationId="{4A7D098F-232F-C722-8057-C27814490F71}"/>
          </ac:picMkLst>
        </pc:picChg>
      </pc:sldChg>
      <pc:sldChg chg="addSp delSp modSp mod">
        <pc:chgData name="ULDERICO IZZO" userId="f53fde0156ee877c" providerId="LiveId" clId="{C77B0DE8-47BD-4DEE-A1DE-157B85FC439D}" dt="2026-04-03T15:20:47.564" v="1184" actId="21"/>
        <pc:sldMkLst>
          <pc:docMk/>
          <pc:sldMk cId="1324546228" sldId="597"/>
        </pc:sldMkLst>
        <pc:picChg chg="add mod">
          <ac:chgData name="ULDERICO IZZO" userId="f53fde0156ee877c" providerId="LiveId" clId="{C77B0DE8-47BD-4DEE-A1DE-157B85FC439D}" dt="2026-04-03T15:20:39.616" v="1182"/>
          <ac:picMkLst>
            <pc:docMk/>
            <pc:sldMk cId="1324546228" sldId="597"/>
            <ac:picMk id="2" creationId="{25C25B75-1C86-35A6-591C-37DB5A27C71F}"/>
          </ac:picMkLst>
        </pc:picChg>
        <pc:picChg chg="add del mod">
          <ac:chgData name="ULDERICO IZZO" userId="f53fde0156ee877c" providerId="LiveId" clId="{C77B0DE8-47BD-4DEE-A1DE-157B85FC439D}" dt="2026-04-03T15:20:47.564" v="1184" actId="21"/>
          <ac:picMkLst>
            <pc:docMk/>
            <pc:sldMk cId="1324546228" sldId="597"/>
            <ac:picMk id="4" creationId="{4A7D098F-232F-C722-8057-C27814490F71}"/>
          </ac:picMkLst>
        </pc:picChg>
      </pc:sldChg>
      <pc:sldChg chg="addSp modSp">
        <pc:chgData name="ULDERICO IZZO" userId="f53fde0156ee877c" providerId="LiveId" clId="{C77B0DE8-47BD-4DEE-A1DE-157B85FC439D}" dt="2026-04-03T15:20:32.432" v="1180"/>
        <pc:sldMkLst>
          <pc:docMk/>
          <pc:sldMk cId="1468949628" sldId="598"/>
        </pc:sldMkLst>
        <pc:picChg chg="add mod">
          <ac:chgData name="ULDERICO IZZO" userId="f53fde0156ee877c" providerId="LiveId" clId="{C77B0DE8-47BD-4DEE-A1DE-157B85FC439D}" dt="2026-04-03T15:20:32.432" v="1180"/>
          <ac:picMkLst>
            <pc:docMk/>
            <pc:sldMk cId="1468949628" sldId="598"/>
            <ac:picMk id="2" creationId="{C09625F9-9A9B-23F2-ED22-EA6338668ECD}"/>
          </ac:picMkLst>
        </pc:picChg>
      </pc:sldChg>
      <pc:sldChg chg="addSp modSp mod">
        <pc:chgData name="ULDERICO IZZO" userId="f53fde0156ee877c" providerId="LiveId" clId="{C77B0DE8-47BD-4DEE-A1DE-157B85FC439D}" dt="2026-04-03T15:21:05.794" v="1190" actId="1076"/>
        <pc:sldMkLst>
          <pc:docMk/>
          <pc:sldMk cId="3286016440" sldId="599"/>
        </pc:sldMkLst>
        <pc:picChg chg="add mod">
          <ac:chgData name="ULDERICO IZZO" userId="f53fde0156ee877c" providerId="LiveId" clId="{C77B0DE8-47BD-4DEE-A1DE-157B85FC439D}" dt="2026-04-03T15:21:05.794" v="1190" actId="1076"/>
          <ac:picMkLst>
            <pc:docMk/>
            <pc:sldMk cId="3286016440" sldId="599"/>
            <ac:picMk id="2" creationId="{CE238F13-D26F-9619-C321-B3EDAECE91AF}"/>
          </ac:picMkLst>
        </pc:picChg>
      </pc:sldChg>
      <pc:sldChg chg="addSp modSp mod">
        <pc:chgData name="ULDERICO IZZO" userId="f53fde0156ee877c" providerId="LiveId" clId="{C77B0DE8-47BD-4DEE-A1DE-157B85FC439D}" dt="2026-04-03T15:21:12.174" v="1192" actId="1076"/>
        <pc:sldMkLst>
          <pc:docMk/>
          <pc:sldMk cId="3929628609" sldId="600"/>
        </pc:sldMkLst>
        <pc:picChg chg="add mod">
          <ac:chgData name="ULDERICO IZZO" userId="f53fde0156ee877c" providerId="LiveId" clId="{C77B0DE8-47BD-4DEE-A1DE-157B85FC439D}" dt="2026-04-03T15:21:12.174" v="1192" actId="1076"/>
          <ac:picMkLst>
            <pc:docMk/>
            <pc:sldMk cId="3929628609" sldId="600"/>
            <ac:picMk id="2" creationId="{218BC18E-7190-F32B-F9FA-AE5F7CAA6B98}"/>
          </ac:picMkLst>
        </pc:picChg>
      </pc:sldChg>
      <pc:sldChg chg="addSp modSp mod">
        <pc:chgData name="ULDERICO IZZO" userId="f53fde0156ee877c" providerId="LiveId" clId="{C77B0DE8-47BD-4DEE-A1DE-157B85FC439D}" dt="2026-04-03T15:21:18.817" v="1194" actId="1076"/>
        <pc:sldMkLst>
          <pc:docMk/>
          <pc:sldMk cId="3424308073" sldId="601"/>
        </pc:sldMkLst>
        <pc:picChg chg="add mod">
          <ac:chgData name="ULDERICO IZZO" userId="f53fde0156ee877c" providerId="LiveId" clId="{C77B0DE8-47BD-4DEE-A1DE-157B85FC439D}" dt="2026-04-03T15:21:18.817" v="1194" actId="1076"/>
          <ac:picMkLst>
            <pc:docMk/>
            <pc:sldMk cId="3424308073" sldId="601"/>
            <ac:picMk id="2" creationId="{EEEDFBB1-410C-279C-7F1C-00E69ADB8554}"/>
          </ac:picMkLst>
        </pc:picChg>
      </pc:sldChg>
      <pc:sldChg chg="addSp modSp mod">
        <pc:chgData name="ULDERICO IZZO" userId="f53fde0156ee877c" providerId="LiveId" clId="{C77B0DE8-47BD-4DEE-A1DE-157B85FC439D}" dt="2026-04-03T15:21:23.328" v="1196" actId="1076"/>
        <pc:sldMkLst>
          <pc:docMk/>
          <pc:sldMk cId="2165420038" sldId="602"/>
        </pc:sldMkLst>
        <pc:picChg chg="add mod">
          <ac:chgData name="ULDERICO IZZO" userId="f53fde0156ee877c" providerId="LiveId" clId="{C77B0DE8-47BD-4DEE-A1DE-157B85FC439D}" dt="2026-04-03T15:21:23.328" v="1196" actId="1076"/>
          <ac:picMkLst>
            <pc:docMk/>
            <pc:sldMk cId="2165420038" sldId="602"/>
            <ac:picMk id="2" creationId="{198C3826-7DBD-7DD3-AE6A-3522F52189F7}"/>
          </ac:picMkLst>
        </pc:picChg>
      </pc:sldChg>
      <pc:sldChg chg="addSp modSp mod">
        <pc:chgData name="ULDERICO IZZO" userId="f53fde0156ee877c" providerId="LiveId" clId="{C77B0DE8-47BD-4DEE-A1DE-157B85FC439D}" dt="2026-04-03T15:23:00.802" v="1234" actId="1076"/>
        <pc:sldMkLst>
          <pc:docMk/>
          <pc:sldMk cId="1502332252" sldId="603"/>
        </pc:sldMkLst>
        <pc:picChg chg="add mod">
          <ac:chgData name="ULDERICO IZZO" userId="f53fde0156ee877c" providerId="LiveId" clId="{C77B0DE8-47BD-4DEE-A1DE-157B85FC439D}" dt="2026-04-03T15:23:00.802" v="1234" actId="1076"/>
          <ac:picMkLst>
            <pc:docMk/>
            <pc:sldMk cId="1502332252" sldId="603"/>
            <ac:picMk id="2" creationId="{978E85F7-8402-0010-36DC-7B1C3800A58D}"/>
          </ac:picMkLst>
        </pc:picChg>
      </pc:sldChg>
      <pc:sldChg chg="addSp modSp mod">
        <pc:chgData name="ULDERICO IZZO" userId="f53fde0156ee877c" providerId="LiveId" clId="{C77B0DE8-47BD-4DEE-A1DE-157B85FC439D}" dt="2026-04-03T15:21:53.820" v="1210" actId="1076"/>
        <pc:sldMkLst>
          <pc:docMk/>
          <pc:sldMk cId="1848797673" sldId="604"/>
        </pc:sldMkLst>
        <pc:picChg chg="add mod">
          <ac:chgData name="ULDERICO IZZO" userId="f53fde0156ee877c" providerId="LiveId" clId="{C77B0DE8-47BD-4DEE-A1DE-157B85FC439D}" dt="2026-04-03T15:21:53.820" v="1210" actId="1076"/>
          <ac:picMkLst>
            <pc:docMk/>
            <pc:sldMk cId="1848797673" sldId="604"/>
            <ac:picMk id="2" creationId="{BE58F2C2-58FA-A310-336C-81D030796D9C}"/>
          </ac:picMkLst>
        </pc:picChg>
      </pc:sldChg>
      <pc:sldChg chg="addSp modSp mod">
        <pc:chgData name="ULDERICO IZZO" userId="f53fde0156ee877c" providerId="LiveId" clId="{C77B0DE8-47BD-4DEE-A1DE-157B85FC439D}" dt="2026-04-03T15:21:48.649" v="1208" actId="1036"/>
        <pc:sldMkLst>
          <pc:docMk/>
          <pc:sldMk cId="3981864622" sldId="605"/>
        </pc:sldMkLst>
        <pc:picChg chg="add mod">
          <ac:chgData name="ULDERICO IZZO" userId="f53fde0156ee877c" providerId="LiveId" clId="{C77B0DE8-47BD-4DEE-A1DE-157B85FC439D}" dt="2026-04-03T15:21:48.649" v="1208" actId="1036"/>
          <ac:picMkLst>
            <pc:docMk/>
            <pc:sldMk cId="3981864622" sldId="605"/>
            <ac:picMk id="2" creationId="{0F79107E-3381-24CA-18E1-BA98D9889B27}"/>
          </ac:picMkLst>
        </pc:picChg>
      </pc:sldChg>
      <pc:sldChg chg="addSp modSp mod">
        <pc:chgData name="ULDERICO IZZO" userId="f53fde0156ee877c" providerId="LiveId" clId="{C77B0DE8-47BD-4DEE-A1DE-157B85FC439D}" dt="2026-04-03T15:21:43.224" v="1204" actId="1076"/>
        <pc:sldMkLst>
          <pc:docMk/>
          <pc:sldMk cId="1155251352" sldId="606"/>
        </pc:sldMkLst>
        <pc:picChg chg="add mod">
          <ac:chgData name="ULDERICO IZZO" userId="f53fde0156ee877c" providerId="LiveId" clId="{C77B0DE8-47BD-4DEE-A1DE-157B85FC439D}" dt="2026-04-03T15:21:43.224" v="1204" actId="1076"/>
          <ac:picMkLst>
            <pc:docMk/>
            <pc:sldMk cId="1155251352" sldId="606"/>
            <ac:picMk id="2" creationId="{AA571126-A7B2-B48B-69F4-5E01551397DE}"/>
          </ac:picMkLst>
        </pc:picChg>
      </pc:sldChg>
      <pc:sldChg chg="addSp modSp mod">
        <pc:chgData name="ULDERICO IZZO" userId="f53fde0156ee877c" providerId="LiveId" clId="{C77B0DE8-47BD-4DEE-A1DE-157B85FC439D}" dt="2026-04-03T15:21:38.283" v="1202" actId="1076"/>
        <pc:sldMkLst>
          <pc:docMk/>
          <pc:sldMk cId="3205750668" sldId="607"/>
        </pc:sldMkLst>
        <pc:picChg chg="add mod">
          <ac:chgData name="ULDERICO IZZO" userId="f53fde0156ee877c" providerId="LiveId" clId="{C77B0DE8-47BD-4DEE-A1DE-157B85FC439D}" dt="2026-04-03T15:21:38.283" v="1202" actId="1076"/>
          <ac:picMkLst>
            <pc:docMk/>
            <pc:sldMk cId="3205750668" sldId="607"/>
            <ac:picMk id="2" creationId="{5F8AE3E5-2F1B-72D6-E1B9-A281A839E5E4}"/>
          </ac:picMkLst>
        </pc:picChg>
      </pc:sldChg>
      <pc:sldChg chg="addSp modSp mod">
        <pc:chgData name="ULDERICO IZZO" userId="f53fde0156ee877c" providerId="LiveId" clId="{C77B0DE8-47BD-4DEE-A1DE-157B85FC439D}" dt="2026-04-03T15:21:28.377" v="1198" actId="1076"/>
        <pc:sldMkLst>
          <pc:docMk/>
          <pc:sldMk cId="651637099" sldId="608"/>
        </pc:sldMkLst>
        <pc:picChg chg="add mod">
          <ac:chgData name="ULDERICO IZZO" userId="f53fde0156ee877c" providerId="LiveId" clId="{C77B0DE8-47BD-4DEE-A1DE-157B85FC439D}" dt="2026-04-03T15:21:28.377" v="1198" actId="1076"/>
          <ac:picMkLst>
            <pc:docMk/>
            <pc:sldMk cId="651637099" sldId="608"/>
            <ac:picMk id="2" creationId="{4E9CBE2C-3A3F-A98E-12E2-BC66DC3737C6}"/>
          </ac:picMkLst>
        </pc:picChg>
      </pc:sldChg>
      <pc:sldChg chg="addSp modSp mod">
        <pc:chgData name="ULDERICO IZZO" userId="f53fde0156ee877c" providerId="LiveId" clId="{C77B0DE8-47BD-4DEE-A1DE-157B85FC439D}" dt="2026-04-03T15:22:30.456" v="1223" actId="1076"/>
        <pc:sldMkLst>
          <pc:docMk/>
          <pc:sldMk cId="1598262980" sldId="610"/>
        </pc:sldMkLst>
        <pc:picChg chg="add mod">
          <ac:chgData name="ULDERICO IZZO" userId="f53fde0156ee877c" providerId="LiveId" clId="{C77B0DE8-47BD-4DEE-A1DE-157B85FC439D}" dt="2026-04-03T15:22:30.456" v="1223" actId="1076"/>
          <ac:picMkLst>
            <pc:docMk/>
            <pc:sldMk cId="1598262980" sldId="610"/>
            <ac:picMk id="2" creationId="{664A6E3E-64B9-1884-3363-5C379294FD74}"/>
          </ac:picMkLst>
        </pc:picChg>
      </pc:sldChg>
      <pc:sldChg chg="addSp modSp mod">
        <pc:chgData name="ULDERICO IZZO" userId="f53fde0156ee877c" providerId="LiveId" clId="{C77B0DE8-47BD-4DEE-A1DE-157B85FC439D}" dt="2026-04-03T15:22:36.018" v="1226"/>
        <pc:sldMkLst>
          <pc:docMk/>
          <pc:sldMk cId="3810899553" sldId="611"/>
        </pc:sldMkLst>
        <pc:picChg chg="add mod">
          <ac:chgData name="ULDERICO IZZO" userId="f53fde0156ee877c" providerId="LiveId" clId="{C77B0DE8-47BD-4DEE-A1DE-157B85FC439D}" dt="2026-04-03T15:22:35.215" v="1225" actId="1076"/>
          <ac:picMkLst>
            <pc:docMk/>
            <pc:sldMk cId="3810899553" sldId="611"/>
            <ac:picMk id="3" creationId="{484350DC-1026-2312-88D7-451592363630}"/>
          </ac:picMkLst>
        </pc:picChg>
        <pc:picChg chg="add mod">
          <ac:chgData name="ULDERICO IZZO" userId="f53fde0156ee877c" providerId="LiveId" clId="{C77B0DE8-47BD-4DEE-A1DE-157B85FC439D}" dt="2026-04-03T15:22:36.018" v="1226"/>
          <ac:picMkLst>
            <pc:docMk/>
            <pc:sldMk cId="3810899553" sldId="611"/>
            <ac:picMk id="4" creationId="{F52EC3C5-AE32-3C24-D977-EA197A7A930D}"/>
          </ac:picMkLst>
        </pc:picChg>
      </pc:sldChg>
      <pc:sldChg chg="addSp modSp mod">
        <pc:chgData name="ULDERICO IZZO" userId="f53fde0156ee877c" providerId="LiveId" clId="{C77B0DE8-47BD-4DEE-A1DE-157B85FC439D}" dt="2026-04-03T15:22:48.605" v="1230" actId="1076"/>
        <pc:sldMkLst>
          <pc:docMk/>
          <pc:sldMk cId="2493622511" sldId="612"/>
        </pc:sldMkLst>
        <pc:picChg chg="add mod">
          <ac:chgData name="ULDERICO IZZO" userId="f53fde0156ee877c" providerId="LiveId" clId="{C77B0DE8-47BD-4DEE-A1DE-157B85FC439D}" dt="2026-04-03T15:22:48.605" v="1230" actId="1076"/>
          <ac:picMkLst>
            <pc:docMk/>
            <pc:sldMk cId="2493622511" sldId="612"/>
            <ac:picMk id="3" creationId="{C2D6B2EE-EEE8-60A4-041E-08D58EA5D8EC}"/>
          </ac:picMkLst>
        </pc:picChg>
      </pc:sldChg>
      <pc:sldChg chg="addSp modSp mod">
        <pc:chgData name="ULDERICO IZZO" userId="f53fde0156ee877c" providerId="LiveId" clId="{C77B0DE8-47BD-4DEE-A1DE-157B85FC439D}" dt="2026-04-03T15:22:55.226" v="1232" actId="1076"/>
        <pc:sldMkLst>
          <pc:docMk/>
          <pc:sldMk cId="2145139879" sldId="613"/>
        </pc:sldMkLst>
        <pc:picChg chg="add mod">
          <ac:chgData name="ULDERICO IZZO" userId="f53fde0156ee877c" providerId="LiveId" clId="{C77B0DE8-47BD-4DEE-A1DE-157B85FC439D}" dt="2026-04-03T15:22:55.226" v="1232" actId="1076"/>
          <ac:picMkLst>
            <pc:docMk/>
            <pc:sldMk cId="2145139879" sldId="613"/>
            <ac:picMk id="2" creationId="{D7E7D99A-BE1B-5D44-24C4-E213A29488AA}"/>
          </ac:picMkLst>
        </pc:picChg>
      </pc:sldChg>
      <pc:sldChg chg="addSp modSp mod">
        <pc:chgData name="ULDERICO IZZO" userId="f53fde0156ee877c" providerId="LiveId" clId="{C77B0DE8-47BD-4DEE-A1DE-157B85FC439D}" dt="2026-04-03T15:23:07.656" v="1237" actId="1076"/>
        <pc:sldMkLst>
          <pc:docMk/>
          <pc:sldMk cId="570253124" sldId="614"/>
        </pc:sldMkLst>
        <pc:picChg chg="add mod">
          <ac:chgData name="ULDERICO IZZO" userId="f53fde0156ee877c" providerId="LiveId" clId="{C77B0DE8-47BD-4DEE-A1DE-157B85FC439D}" dt="2026-04-03T15:23:07.656" v="1237" actId="1076"/>
          <ac:picMkLst>
            <pc:docMk/>
            <pc:sldMk cId="570253124" sldId="614"/>
            <ac:picMk id="2" creationId="{F0AC1A9E-4E49-2830-8AC9-C3756E9C80E4}"/>
          </ac:picMkLst>
        </pc:picChg>
      </pc:sldChg>
      <pc:sldChg chg="addSp modSp mod">
        <pc:chgData name="ULDERICO IZZO" userId="f53fde0156ee877c" providerId="LiveId" clId="{C77B0DE8-47BD-4DEE-A1DE-157B85FC439D}" dt="2026-04-03T15:23:15.165" v="1239" actId="1076"/>
        <pc:sldMkLst>
          <pc:docMk/>
          <pc:sldMk cId="1346692626" sldId="615"/>
        </pc:sldMkLst>
        <pc:picChg chg="add mod">
          <ac:chgData name="ULDERICO IZZO" userId="f53fde0156ee877c" providerId="LiveId" clId="{C77B0DE8-47BD-4DEE-A1DE-157B85FC439D}" dt="2026-04-03T15:23:15.165" v="1239" actId="1076"/>
          <ac:picMkLst>
            <pc:docMk/>
            <pc:sldMk cId="1346692626" sldId="615"/>
            <ac:picMk id="2" creationId="{5F4C370C-9A68-51E6-22FA-D6FC6509E63D}"/>
          </ac:picMkLst>
        </pc:picChg>
      </pc:sldChg>
      <pc:sldChg chg="addSp modSp mod">
        <pc:chgData name="ULDERICO IZZO" userId="f53fde0156ee877c" providerId="LiveId" clId="{C77B0DE8-47BD-4DEE-A1DE-157B85FC439D}" dt="2026-04-03T15:23:58.128" v="1253" actId="1076"/>
        <pc:sldMkLst>
          <pc:docMk/>
          <pc:sldMk cId="270368742" sldId="616"/>
        </pc:sldMkLst>
        <pc:picChg chg="add mod">
          <ac:chgData name="ULDERICO IZZO" userId="f53fde0156ee877c" providerId="LiveId" clId="{C77B0DE8-47BD-4DEE-A1DE-157B85FC439D}" dt="2026-04-03T15:23:58.128" v="1253" actId="1076"/>
          <ac:picMkLst>
            <pc:docMk/>
            <pc:sldMk cId="270368742" sldId="616"/>
            <ac:picMk id="2" creationId="{F97B1880-E4AA-86EE-8D7B-9E0F4C393EBE}"/>
          </ac:picMkLst>
        </pc:picChg>
      </pc:sldChg>
      <pc:sldChg chg="addSp modSp mod">
        <pc:chgData name="ULDERICO IZZO" userId="f53fde0156ee877c" providerId="LiveId" clId="{C77B0DE8-47BD-4DEE-A1DE-157B85FC439D}" dt="2026-04-03T15:21:58.495" v="1212" actId="1076"/>
        <pc:sldMkLst>
          <pc:docMk/>
          <pc:sldMk cId="2458203509" sldId="617"/>
        </pc:sldMkLst>
        <pc:picChg chg="add mod">
          <ac:chgData name="ULDERICO IZZO" userId="f53fde0156ee877c" providerId="LiveId" clId="{C77B0DE8-47BD-4DEE-A1DE-157B85FC439D}" dt="2026-04-03T15:21:58.495" v="1212" actId="1076"/>
          <ac:picMkLst>
            <pc:docMk/>
            <pc:sldMk cId="2458203509" sldId="617"/>
            <ac:picMk id="2" creationId="{5AEE1A4D-CEE1-68BE-A45B-03CDF7CF5382}"/>
          </ac:picMkLst>
        </pc:picChg>
      </pc:sldChg>
      <pc:sldChg chg="addSp modSp mod">
        <pc:chgData name="ULDERICO IZZO" userId="f53fde0156ee877c" providerId="LiveId" clId="{C77B0DE8-47BD-4DEE-A1DE-157B85FC439D}" dt="2026-04-03T15:22:15.091" v="1219" actId="1076"/>
        <pc:sldMkLst>
          <pc:docMk/>
          <pc:sldMk cId="3480453090" sldId="620"/>
        </pc:sldMkLst>
        <pc:picChg chg="add mod">
          <ac:chgData name="ULDERICO IZZO" userId="f53fde0156ee877c" providerId="LiveId" clId="{C77B0DE8-47BD-4DEE-A1DE-157B85FC439D}" dt="2026-04-03T15:22:15.091" v="1219" actId="1076"/>
          <ac:picMkLst>
            <pc:docMk/>
            <pc:sldMk cId="3480453090" sldId="620"/>
            <ac:picMk id="2" creationId="{546CB190-2104-26BE-CF49-449396A9A275}"/>
          </ac:picMkLst>
        </pc:picChg>
      </pc:sldChg>
      <pc:sldChg chg="addSp modSp mod">
        <pc:chgData name="ULDERICO IZZO" userId="f53fde0156ee877c" providerId="LiveId" clId="{C77B0DE8-47BD-4DEE-A1DE-157B85FC439D}" dt="2026-04-03T15:22:10.486" v="1217" actId="1076"/>
        <pc:sldMkLst>
          <pc:docMk/>
          <pc:sldMk cId="1973091252" sldId="621"/>
        </pc:sldMkLst>
        <pc:picChg chg="add mod">
          <ac:chgData name="ULDERICO IZZO" userId="f53fde0156ee877c" providerId="LiveId" clId="{C77B0DE8-47BD-4DEE-A1DE-157B85FC439D}" dt="2026-04-03T15:22:10.486" v="1217" actId="1076"/>
          <ac:picMkLst>
            <pc:docMk/>
            <pc:sldMk cId="1973091252" sldId="621"/>
            <ac:picMk id="2" creationId="{8C50FEC2-D19B-1D07-4290-276EBA4C2A7F}"/>
          </ac:picMkLst>
        </pc:picChg>
      </pc:sldChg>
      <pc:sldChg chg="addSp modSp mod">
        <pc:chgData name="ULDERICO IZZO" userId="f53fde0156ee877c" providerId="LiveId" clId="{C77B0DE8-47BD-4DEE-A1DE-157B85FC439D}" dt="2026-04-03T15:22:04.972" v="1215" actId="1076"/>
        <pc:sldMkLst>
          <pc:docMk/>
          <pc:sldMk cId="1828357031" sldId="622"/>
        </pc:sldMkLst>
        <pc:picChg chg="add mod">
          <ac:chgData name="ULDERICO IZZO" userId="f53fde0156ee877c" providerId="LiveId" clId="{C77B0DE8-47BD-4DEE-A1DE-157B85FC439D}" dt="2026-04-03T15:22:04.972" v="1215" actId="1076"/>
          <ac:picMkLst>
            <pc:docMk/>
            <pc:sldMk cId="1828357031" sldId="622"/>
            <ac:picMk id="2" creationId="{D13FDCB3-60AB-52A0-0F00-D62AB47B796C}"/>
          </ac:picMkLst>
        </pc:picChg>
      </pc:sldChg>
      <pc:sldChg chg="addSp modSp mod">
        <pc:chgData name="ULDERICO IZZO" userId="f53fde0156ee877c" providerId="LiveId" clId="{C77B0DE8-47BD-4DEE-A1DE-157B85FC439D}" dt="2026-04-03T15:22:25.984" v="1221" actId="1076"/>
        <pc:sldMkLst>
          <pc:docMk/>
          <pc:sldMk cId="4242122248" sldId="631"/>
        </pc:sldMkLst>
        <pc:picChg chg="add mod">
          <ac:chgData name="ULDERICO IZZO" userId="f53fde0156ee877c" providerId="LiveId" clId="{C77B0DE8-47BD-4DEE-A1DE-157B85FC439D}" dt="2026-04-03T15:22:25.984" v="1221" actId="1076"/>
          <ac:picMkLst>
            <pc:docMk/>
            <pc:sldMk cId="4242122248" sldId="631"/>
            <ac:picMk id="3" creationId="{595EB243-18E5-ECC4-14F8-3B406CC02266}"/>
          </ac:picMkLst>
        </pc:picChg>
      </pc:sldChg>
      <pc:sldChg chg="addSp modSp mod">
        <pc:chgData name="ULDERICO IZZO" userId="f53fde0156ee877c" providerId="LiveId" clId="{C77B0DE8-47BD-4DEE-A1DE-157B85FC439D}" dt="2026-04-03T15:23:22.387" v="1241" actId="1076"/>
        <pc:sldMkLst>
          <pc:docMk/>
          <pc:sldMk cId="1897254080" sldId="637"/>
        </pc:sldMkLst>
        <pc:picChg chg="add mod">
          <ac:chgData name="ULDERICO IZZO" userId="f53fde0156ee877c" providerId="LiveId" clId="{C77B0DE8-47BD-4DEE-A1DE-157B85FC439D}" dt="2026-04-03T15:23:22.387" v="1241" actId="1076"/>
          <ac:picMkLst>
            <pc:docMk/>
            <pc:sldMk cId="1897254080" sldId="637"/>
            <ac:picMk id="2" creationId="{60E674E0-0E01-0D47-0E98-C5916994D98C}"/>
          </ac:picMkLst>
        </pc:picChg>
      </pc:sldChg>
      <pc:sldChg chg="addSp modSp mod">
        <pc:chgData name="ULDERICO IZZO" userId="f53fde0156ee877c" providerId="LiveId" clId="{C77B0DE8-47BD-4DEE-A1DE-157B85FC439D}" dt="2026-04-03T15:23:27.915" v="1243" actId="1076"/>
        <pc:sldMkLst>
          <pc:docMk/>
          <pc:sldMk cId="841875185" sldId="638"/>
        </pc:sldMkLst>
        <pc:picChg chg="add mod">
          <ac:chgData name="ULDERICO IZZO" userId="f53fde0156ee877c" providerId="LiveId" clId="{C77B0DE8-47BD-4DEE-A1DE-157B85FC439D}" dt="2026-04-03T15:23:27.915" v="1243" actId="1076"/>
          <ac:picMkLst>
            <pc:docMk/>
            <pc:sldMk cId="841875185" sldId="638"/>
            <ac:picMk id="2" creationId="{9F246012-1DE4-16DA-132E-A6D948BA2B1F}"/>
          </ac:picMkLst>
        </pc:picChg>
      </pc:sldChg>
      <pc:sldChg chg="addSp modSp mod">
        <pc:chgData name="ULDERICO IZZO" userId="f53fde0156ee877c" providerId="LiveId" clId="{C77B0DE8-47BD-4DEE-A1DE-157B85FC439D}" dt="2026-04-03T15:23:32.841" v="1245" actId="1076"/>
        <pc:sldMkLst>
          <pc:docMk/>
          <pc:sldMk cId="3054288428" sldId="639"/>
        </pc:sldMkLst>
        <pc:picChg chg="add mod">
          <ac:chgData name="ULDERICO IZZO" userId="f53fde0156ee877c" providerId="LiveId" clId="{C77B0DE8-47BD-4DEE-A1DE-157B85FC439D}" dt="2026-04-03T15:23:32.841" v="1245" actId="1076"/>
          <ac:picMkLst>
            <pc:docMk/>
            <pc:sldMk cId="3054288428" sldId="639"/>
            <ac:picMk id="2" creationId="{840A1007-A854-9B15-89F9-D0221D00F7BD}"/>
          </ac:picMkLst>
        </pc:picChg>
      </pc:sldChg>
      <pc:sldChg chg="addSp modSp mod">
        <pc:chgData name="ULDERICO IZZO" userId="f53fde0156ee877c" providerId="LiveId" clId="{C77B0DE8-47BD-4DEE-A1DE-157B85FC439D}" dt="2026-04-03T15:23:37.949" v="1247" actId="1076"/>
        <pc:sldMkLst>
          <pc:docMk/>
          <pc:sldMk cId="2270585028" sldId="640"/>
        </pc:sldMkLst>
        <pc:picChg chg="add mod">
          <ac:chgData name="ULDERICO IZZO" userId="f53fde0156ee877c" providerId="LiveId" clId="{C77B0DE8-47BD-4DEE-A1DE-157B85FC439D}" dt="2026-04-03T15:23:37.949" v="1247" actId="1076"/>
          <ac:picMkLst>
            <pc:docMk/>
            <pc:sldMk cId="2270585028" sldId="640"/>
            <ac:picMk id="2" creationId="{D9AA8B99-CDB1-4D31-F4CE-05685F41868B}"/>
          </ac:picMkLst>
        </pc:picChg>
      </pc:sldChg>
      <pc:sldChg chg="addSp modSp mod">
        <pc:chgData name="ULDERICO IZZO" userId="f53fde0156ee877c" providerId="LiveId" clId="{C77B0DE8-47BD-4DEE-A1DE-157B85FC439D}" dt="2026-04-03T15:23:45.919" v="1249" actId="1076"/>
        <pc:sldMkLst>
          <pc:docMk/>
          <pc:sldMk cId="2927688401" sldId="641"/>
        </pc:sldMkLst>
        <pc:picChg chg="add mod">
          <ac:chgData name="ULDERICO IZZO" userId="f53fde0156ee877c" providerId="LiveId" clId="{C77B0DE8-47BD-4DEE-A1DE-157B85FC439D}" dt="2026-04-03T15:23:45.919" v="1249" actId="1076"/>
          <ac:picMkLst>
            <pc:docMk/>
            <pc:sldMk cId="2927688401" sldId="641"/>
            <ac:picMk id="2" creationId="{379C8692-4E22-DAF9-D5FE-E5EFB0D857C3}"/>
          </ac:picMkLst>
        </pc:picChg>
      </pc:sldChg>
      <pc:sldChg chg="addSp modSp mod">
        <pc:chgData name="ULDERICO IZZO" userId="f53fde0156ee877c" providerId="LiveId" clId="{C77B0DE8-47BD-4DEE-A1DE-157B85FC439D}" dt="2026-04-03T15:23:51.722" v="1251" actId="1076"/>
        <pc:sldMkLst>
          <pc:docMk/>
          <pc:sldMk cId="2039239338" sldId="642"/>
        </pc:sldMkLst>
        <pc:picChg chg="add mod">
          <ac:chgData name="ULDERICO IZZO" userId="f53fde0156ee877c" providerId="LiveId" clId="{C77B0DE8-47BD-4DEE-A1DE-157B85FC439D}" dt="2026-04-03T15:23:51.722" v="1251" actId="1076"/>
          <ac:picMkLst>
            <pc:docMk/>
            <pc:sldMk cId="2039239338" sldId="642"/>
            <ac:picMk id="3" creationId="{08F5F837-788E-03B1-AE14-5D08CD6DF405}"/>
          </ac:picMkLst>
        </pc:picChg>
      </pc:sldChg>
      <pc:sldChg chg="addSp modSp">
        <pc:chgData name="ULDERICO IZZO" userId="f53fde0156ee877c" providerId="LiveId" clId="{C77B0DE8-47BD-4DEE-A1DE-157B85FC439D}" dt="2026-04-03T15:14:13.787" v="1068"/>
        <pc:sldMkLst>
          <pc:docMk/>
          <pc:sldMk cId="4177841092" sldId="644"/>
        </pc:sldMkLst>
        <pc:picChg chg="add mod">
          <ac:chgData name="ULDERICO IZZO" userId="f53fde0156ee877c" providerId="LiveId" clId="{C77B0DE8-47BD-4DEE-A1DE-157B85FC439D}" dt="2026-04-03T15:14:13.787" v="1068"/>
          <ac:picMkLst>
            <pc:docMk/>
            <pc:sldMk cId="4177841092" sldId="644"/>
            <ac:picMk id="2" creationId="{3A47903E-9423-911B-2C48-52FE0B28ADE3}"/>
          </ac:picMkLst>
        </pc:picChg>
      </pc:sldChg>
      <pc:sldMasterChg chg="setBg modSldLayout">
        <pc:chgData name="ULDERICO IZZO" userId="f53fde0156ee877c" providerId="LiveId" clId="{C77B0DE8-47BD-4DEE-A1DE-157B85FC439D}" dt="2026-04-03T15:03:57.353" v="897"/>
        <pc:sldMasterMkLst>
          <pc:docMk/>
          <pc:sldMasterMk cId="1884185235" sldId="2147483660"/>
        </pc:sldMasterMkLst>
        <pc:sldLayoutChg chg="setBg">
          <pc:chgData name="ULDERICO IZZO" userId="f53fde0156ee877c" providerId="LiveId" clId="{C77B0DE8-47BD-4DEE-A1DE-157B85FC439D}" dt="2026-04-03T15:03:57.353" v="897"/>
          <pc:sldLayoutMkLst>
            <pc:docMk/>
            <pc:sldMasterMk cId="1884185235" sldId="2147483660"/>
            <pc:sldLayoutMk cId="3743976544" sldId="2147483661"/>
          </pc:sldLayoutMkLst>
        </pc:sldLayoutChg>
        <pc:sldLayoutChg chg="setBg">
          <pc:chgData name="ULDERICO IZZO" userId="f53fde0156ee877c" providerId="LiveId" clId="{C77B0DE8-47BD-4DEE-A1DE-157B85FC439D}" dt="2026-04-03T15:03:57.353" v="897"/>
          <pc:sldLayoutMkLst>
            <pc:docMk/>
            <pc:sldMasterMk cId="1884185235" sldId="2147483660"/>
            <pc:sldLayoutMk cId="2208759274" sldId="2147483662"/>
          </pc:sldLayoutMkLst>
        </pc:sldLayoutChg>
        <pc:sldLayoutChg chg="setBg">
          <pc:chgData name="ULDERICO IZZO" userId="f53fde0156ee877c" providerId="LiveId" clId="{C77B0DE8-47BD-4DEE-A1DE-157B85FC439D}" dt="2026-04-03T15:03:57.353" v="897"/>
          <pc:sldLayoutMkLst>
            <pc:docMk/>
            <pc:sldMasterMk cId="1884185235" sldId="2147483660"/>
            <pc:sldLayoutMk cId="2644621413" sldId="2147483663"/>
          </pc:sldLayoutMkLst>
        </pc:sldLayoutChg>
        <pc:sldLayoutChg chg="setBg">
          <pc:chgData name="ULDERICO IZZO" userId="f53fde0156ee877c" providerId="LiveId" clId="{C77B0DE8-47BD-4DEE-A1DE-157B85FC439D}" dt="2026-04-03T15:03:57.353" v="897"/>
          <pc:sldLayoutMkLst>
            <pc:docMk/>
            <pc:sldMasterMk cId="1884185235" sldId="2147483660"/>
            <pc:sldLayoutMk cId="2157644504" sldId="2147483664"/>
          </pc:sldLayoutMkLst>
        </pc:sldLayoutChg>
        <pc:sldLayoutChg chg="setBg">
          <pc:chgData name="ULDERICO IZZO" userId="f53fde0156ee877c" providerId="LiveId" clId="{C77B0DE8-47BD-4DEE-A1DE-157B85FC439D}" dt="2026-04-03T15:03:57.353" v="897"/>
          <pc:sldLayoutMkLst>
            <pc:docMk/>
            <pc:sldMasterMk cId="1884185235" sldId="2147483660"/>
            <pc:sldLayoutMk cId="1045126243" sldId="2147483665"/>
          </pc:sldLayoutMkLst>
        </pc:sldLayoutChg>
        <pc:sldLayoutChg chg="setBg">
          <pc:chgData name="ULDERICO IZZO" userId="f53fde0156ee877c" providerId="LiveId" clId="{C77B0DE8-47BD-4DEE-A1DE-157B85FC439D}" dt="2026-04-03T15:03:57.353" v="897"/>
          <pc:sldLayoutMkLst>
            <pc:docMk/>
            <pc:sldMasterMk cId="1884185235" sldId="2147483660"/>
            <pc:sldLayoutMk cId="4049238359" sldId="2147483666"/>
          </pc:sldLayoutMkLst>
        </pc:sldLayoutChg>
        <pc:sldLayoutChg chg="setBg">
          <pc:chgData name="ULDERICO IZZO" userId="f53fde0156ee877c" providerId="LiveId" clId="{C77B0DE8-47BD-4DEE-A1DE-157B85FC439D}" dt="2026-04-03T15:03:57.353" v="897"/>
          <pc:sldLayoutMkLst>
            <pc:docMk/>
            <pc:sldMasterMk cId="1884185235" sldId="2147483660"/>
            <pc:sldLayoutMk cId="1030945070" sldId="2147483667"/>
          </pc:sldLayoutMkLst>
        </pc:sldLayoutChg>
        <pc:sldLayoutChg chg="setBg">
          <pc:chgData name="ULDERICO IZZO" userId="f53fde0156ee877c" providerId="LiveId" clId="{C77B0DE8-47BD-4DEE-A1DE-157B85FC439D}" dt="2026-04-03T15:03:57.353" v="897"/>
          <pc:sldLayoutMkLst>
            <pc:docMk/>
            <pc:sldMasterMk cId="1884185235" sldId="2147483660"/>
            <pc:sldLayoutMk cId="658615090" sldId="2147483668"/>
          </pc:sldLayoutMkLst>
        </pc:sldLayoutChg>
        <pc:sldLayoutChg chg="setBg">
          <pc:chgData name="ULDERICO IZZO" userId="f53fde0156ee877c" providerId="LiveId" clId="{C77B0DE8-47BD-4DEE-A1DE-157B85FC439D}" dt="2026-04-03T15:03:57.353" v="897"/>
          <pc:sldLayoutMkLst>
            <pc:docMk/>
            <pc:sldMasterMk cId="1884185235" sldId="2147483660"/>
            <pc:sldLayoutMk cId="814800557" sldId="2147483669"/>
          </pc:sldLayoutMkLst>
        </pc:sldLayoutChg>
        <pc:sldLayoutChg chg="setBg">
          <pc:chgData name="ULDERICO IZZO" userId="f53fde0156ee877c" providerId="LiveId" clId="{C77B0DE8-47BD-4DEE-A1DE-157B85FC439D}" dt="2026-04-03T15:03:57.353" v="897"/>
          <pc:sldLayoutMkLst>
            <pc:docMk/>
            <pc:sldMasterMk cId="1884185235" sldId="2147483660"/>
            <pc:sldLayoutMk cId="2748114499" sldId="2147483670"/>
          </pc:sldLayoutMkLst>
        </pc:sldLayoutChg>
        <pc:sldLayoutChg chg="setBg">
          <pc:chgData name="ULDERICO IZZO" userId="f53fde0156ee877c" providerId="LiveId" clId="{C77B0DE8-47BD-4DEE-A1DE-157B85FC439D}" dt="2026-04-03T15:03:57.353" v="897"/>
          <pc:sldLayoutMkLst>
            <pc:docMk/>
            <pc:sldMasterMk cId="1884185235" sldId="2147483660"/>
            <pc:sldLayoutMk cId="1494918710" sldId="2147483671"/>
          </pc:sldLayoutMkLst>
        </pc:sldLayoutChg>
        <pc:sldLayoutChg chg="setBg">
          <pc:chgData name="ULDERICO IZZO" userId="f53fde0156ee877c" providerId="LiveId" clId="{C77B0DE8-47BD-4DEE-A1DE-157B85FC439D}" dt="2026-04-03T15:03:57.353" v="897"/>
          <pc:sldLayoutMkLst>
            <pc:docMk/>
            <pc:sldMasterMk cId="1884185235" sldId="2147483660"/>
            <pc:sldLayoutMk cId="703234366" sldId="2147483672"/>
          </pc:sldLayoutMkLst>
        </pc:sldLayoutChg>
      </pc:sldMasterChg>
      <pc:sldMasterChg chg="addSp">
        <pc:chgData name="ULDERICO IZZO" userId="f53fde0156ee877c" providerId="LiveId" clId="{C77B0DE8-47BD-4DEE-A1DE-157B85FC439D}" dt="2026-04-03T15:01:03.310" v="862"/>
        <pc:sldMasterMkLst>
          <pc:docMk/>
          <pc:sldMasterMk cId="2596683581" sldId="2147483686"/>
        </pc:sldMasterMkLst>
        <pc:spChg chg="add">
          <ac:chgData name="ULDERICO IZZO" userId="f53fde0156ee877c" providerId="LiveId" clId="{C77B0DE8-47BD-4DEE-A1DE-157B85FC439D}" dt="2026-04-03T15:01:03.310" v="862"/>
          <ac:spMkLst>
            <pc:docMk/>
            <pc:sldMasterMk cId="2596683581" sldId="2147483686"/>
            <ac:spMk id="10" creationId="{6C75B76C-1AD2-897D-37C4-43D58388FEBC}"/>
          </ac:spMkLst>
        </pc:spChg>
        <pc:picChg chg="add">
          <ac:chgData name="ULDERICO IZZO" userId="f53fde0156ee877c" providerId="LiveId" clId="{C77B0DE8-47BD-4DEE-A1DE-157B85FC439D}" dt="2026-04-03T15:01:03.310" v="862"/>
          <ac:picMkLst>
            <pc:docMk/>
            <pc:sldMasterMk cId="2596683581" sldId="2147483686"/>
            <ac:picMk id="7" creationId="{3C3BEC27-DAE2-81A7-E40E-144EFA7A5753}"/>
          </ac:picMkLst>
        </pc:picChg>
        <pc:picChg chg="add">
          <ac:chgData name="ULDERICO IZZO" userId="f53fde0156ee877c" providerId="LiveId" clId="{C77B0DE8-47BD-4DEE-A1DE-157B85FC439D}" dt="2026-04-03T15:01:03.310" v="862"/>
          <ac:picMkLst>
            <pc:docMk/>
            <pc:sldMasterMk cId="2596683581" sldId="2147483686"/>
            <ac:picMk id="8" creationId="{17FEEBB9-1585-2BAD-8067-5B4277A9F2AD}"/>
          </ac:picMkLst>
        </pc:picChg>
        <pc:cxnChg chg="add">
          <ac:chgData name="ULDERICO IZZO" userId="f53fde0156ee877c" providerId="LiveId" clId="{C77B0DE8-47BD-4DEE-A1DE-157B85FC439D}" dt="2026-04-03T15:01:03.310" v="862"/>
          <ac:cxnSpMkLst>
            <pc:docMk/>
            <pc:sldMasterMk cId="2596683581" sldId="2147483686"/>
            <ac:cxnSpMk id="9" creationId="{08407834-A83B-15E2-E9CA-F333BE3B51BF}"/>
          </ac:cxnSpMkLst>
        </pc:cxnChg>
      </pc:sldMasterChg>
      <pc:sldMasterChg chg="addSp">
        <pc:chgData name="ULDERICO IZZO" userId="f53fde0156ee877c" providerId="LiveId" clId="{C77B0DE8-47BD-4DEE-A1DE-157B85FC439D}" dt="2026-04-03T15:01:05.296" v="868"/>
        <pc:sldMasterMkLst>
          <pc:docMk/>
          <pc:sldMasterMk cId="7907302" sldId="2147483699"/>
        </pc:sldMasterMkLst>
        <pc:spChg chg="add">
          <ac:chgData name="ULDERICO IZZO" userId="f53fde0156ee877c" providerId="LiveId" clId="{C77B0DE8-47BD-4DEE-A1DE-157B85FC439D}" dt="2026-04-03T15:01:05.296" v="868"/>
          <ac:spMkLst>
            <pc:docMk/>
            <pc:sldMasterMk cId="7907302" sldId="2147483699"/>
            <ac:spMk id="10" creationId="{80347345-E9D5-87EF-3193-9EBC61903794}"/>
          </ac:spMkLst>
        </pc:spChg>
        <pc:picChg chg="add">
          <ac:chgData name="ULDERICO IZZO" userId="f53fde0156ee877c" providerId="LiveId" clId="{C77B0DE8-47BD-4DEE-A1DE-157B85FC439D}" dt="2026-04-03T15:01:05.296" v="868"/>
          <ac:picMkLst>
            <pc:docMk/>
            <pc:sldMasterMk cId="7907302" sldId="2147483699"/>
            <ac:picMk id="7" creationId="{4A504DD8-8960-88DC-E1BB-64AB3EC9217F}"/>
          </ac:picMkLst>
        </pc:picChg>
        <pc:picChg chg="add">
          <ac:chgData name="ULDERICO IZZO" userId="f53fde0156ee877c" providerId="LiveId" clId="{C77B0DE8-47BD-4DEE-A1DE-157B85FC439D}" dt="2026-04-03T15:01:05.296" v="868"/>
          <ac:picMkLst>
            <pc:docMk/>
            <pc:sldMasterMk cId="7907302" sldId="2147483699"/>
            <ac:picMk id="8" creationId="{F85D63CD-C6B0-7331-9157-935D51B54CF2}"/>
          </ac:picMkLst>
        </pc:picChg>
        <pc:cxnChg chg="add">
          <ac:chgData name="ULDERICO IZZO" userId="f53fde0156ee877c" providerId="LiveId" clId="{C77B0DE8-47BD-4DEE-A1DE-157B85FC439D}" dt="2026-04-03T15:01:05.296" v="868"/>
          <ac:cxnSpMkLst>
            <pc:docMk/>
            <pc:sldMasterMk cId="7907302" sldId="2147483699"/>
            <ac:cxnSpMk id="9" creationId="{B9890967-3529-6088-EFD6-DE973387B38B}"/>
          </ac:cxnSpMkLst>
        </pc:cxnChg>
      </pc:sldMasterChg>
      <pc:sldMasterChg chg="addSp">
        <pc:chgData name="ULDERICO IZZO" userId="f53fde0156ee877c" providerId="LiveId" clId="{C77B0DE8-47BD-4DEE-A1DE-157B85FC439D}" dt="2026-04-03T15:01:18.803" v="869"/>
        <pc:sldMasterMkLst>
          <pc:docMk/>
          <pc:sldMasterMk cId="521992255" sldId="2147483712"/>
        </pc:sldMasterMkLst>
        <pc:spChg chg="add">
          <ac:chgData name="ULDERICO IZZO" userId="f53fde0156ee877c" providerId="LiveId" clId="{C77B0DE8-47BD-4DEE-A1DE-157B85FC439D}" dt="2026-04-03T15:01:18.803" v="869"/>
          <ac:spMkLst>
            <pc:docMk/>
            <pc:sldMasterMk cId="521992255" sldId="2147483712"/>
            <ac:spMk id="10" creationId="{D95D5C66-87B6-7F37-B9FA-9EAA87A9DDCA}"/>
          </ac:spMkLst>
        </pc:spChg>
        <pc:picChg chg="add">
          <ac:chgData name="ULDERICO IZZO" userId="f53fde0156ee877c" providerId="LiveId" clId="{C77B0DE8-47BD-4DEE-A1DE-157B85FC439D}" dt="2026-04-03T15:01:18.803" v="869"/>
          <ac:picMkLst>
            <pc:docMk/>
            <pc:sldMasterMk cId="521992255" sldId="2147483712"/>
            <ac:picMk id="7" creationId="{39A96F1B-0586-5EC1-6F59-6392674DFAB8}"/>
          </ac:picMkLst>
        </pc:picChg>
        <pc:picChg chg="add">
          <ac:chgData name="ULDERICO IZZO" userId="f53fde0156ee877c" providerId="LiveId" clId="{C77B0DE8-47BD-4DEE-A1DE-157B85FC439D}" dt="2026-04-03T15:01:18.803" v="869"/>
          <ac:picMkLst>
            <pc:docMk/>
            <pc:sldMasterMk cId="521992255" sldId="2147483712"/>
            <ac:picMk id="8" creationId="{2B0D023B-ABBF-0117-40B6-FA7CE3018043}"/>
          </ac:picMkLst>
        </pc:picChg>
        <pc:cxnChg chg="add">
          <ac:chgData name="ULDERICO IZZO" userId="f53fde0156ee877c" providerId="LiveId" clId="{C77B0DE8-47BD-4DEE-A1DE-157B85FC439D}" dt="2026-04-03T15:01:18.803" v="869"/>
          <ac:cxnSpMkLst>
            <pc:docMk/>
            <pc:sldMasterMk cId="521992255" sldId="2147483712"/>
            <ac:cxnSpMk id="9" creationId="{60D53CB5-7709-4CA8-6E75-5192610390CB}"/>
          </ac:cxnSpMkLst>
        </pc:cxnChg>
      </pc:sldMasterChg>
      <pc:sldMasterChg chg="addSp setBg modSldLayout">
        <pc:chgData name="ULDERICO IZZO" userId="f53fde0156ee877c" providerId="LiveId" clId="{C77B0DE8-47BD-4DEE-A1DE-157B85FC439D}" dt="2026-04-03T15:02:49.028" v="883"/>
        <pc:sldMasterMkLst>
          <pc:docMk/>
          <pc:sldMasterMk cId="778145045" sldId="2147483725"/>
        </pc:sldMasterMkLst>
        <pc:spChg chg="add">
          <ac:chgData name="ULDERICO IZZO" userId="f53fde0156ee877c" providerId="LiveId" clId="{C77B0DE8-47BD-4DEE-A1DE-157B85FC439D}" dt="2026-04-03T15:01:38.323" v="870"/>
          <ac:spMkLst>
            <pc:docMk/>
            <pc:sldMasterMk cId="778145045" sldId="2147483725"/>
            <ac:spMk id="10" creationId="{94331680-F40D-8117-106F-464092D73AC6}"/>
          </ac:spMkLst>
        </pc:spChg>
        <pc:picChg chg="add">
          <ac:chgData name="ULDERICO IZZO" userId="f53fde0156ee877c" providerId="LiveId" clId="{C77B0DE8-47BD-4DEE-A1DE-157B85FC439D}" dt="2026-04-03T15:01:38.323" v="870"/>
          <ac:picMkLst>
            <pc:docMk/>
            <pc:sldMasterMk cId="778145045" sldId="2147483725"/>
            <ac:picMk id="7" creationId="{EABBADF5-0B5A-6F61-FDC1-7786B524C300}"/>
          </ac:picMkLst>
        </pc:picChg>
        <pc:picChg chg="add">
          <ac:chgData name="ULDERICO IZZO" userId="f53fde0156ee877c" providerId="LiveId" clId="{C77B0DE8-47BD-4DEE-A1DE-157B85FC439D}" dt="2026-04-03T15:01:38.323" v="870"/>
          <ac:picMkLst>
            <pc:docMk/>
            <pc:sldMasterMk cId="778145045" sldId="2147483725"/>
            <ac:picMk id="8" creationId="{1C790F1E-8015-9C64-98FC-69889910A40B}"/>
          </ac:picMkLst>
        </pc:picChg>
        <pc:cxnChg chg="add">
          <ac:chgData name="ULDERICO IZZO" userId="f53fde0156ee877c" providerId="LiveId" clId="{C77B0DE8-47BD-4DEE-A1DE-157B85FC439D}" dt="2026-04-03T15:01:38.323" v="870"/>
          <ac:cxnSpMkLst>
            <pc:docMk/>
            <pc:sldMasterMk cId="778145045" sldId="2147483725"/>
            <ac:cxnSpMk id="9" creationId="{631CE36D-2DB5-606D-43C1-D238F06ACF63}"/>
          </ac:cxnSpMkLst>
        </pc:cxnChg>
        <pc:sldLayoutChg chg="setBg">
          <pc:chgData name="ULDERICO IZZO" userId="f53fde0156ee877c" providerId="LiveId" clId="{C77B0DE8-47BD-4DEE-A1DE-157B85FC439D}" dt="2026-04-03T15:02:49.028" v="883"/>
          <pc:sldLayoutMkLst>
            <pc:docMk/>
            <pc:sldMasterMk cId="778145045" sldId="2147483725"/>
            <pc:sldLayoutMk cId="1826854527" sldId="2147483726"/>
          </pc:sldLayoutMkLst>
        </pc:sldLayoutChg>
        <pc:sldLayoutChg chg="setBg">
          <pc:chgData name="ULDERICO IZZO" userId="f53fde0156ee877c" providerId="LiveId" clId="{C77B0DE8-47BD-4DEE-A1DE-157B85FC439D}" dt="2026-04-03T15:02:49.028" v="883"/>
          <pc:sldLayoutMkLst>
            <pc:docMk/>
            <pc:sldMasterMk cId="778145045" sldId="2147483725"/>
            <pc:sldLayoutMk cId="3517947168" sldId="2147483727"/>
          </pc:sldLayoutMkLst>
        </pc:sldLayoutChg>
        <pc:sldLayoutChg chg="setBg">
          <pc:chgData name="ULDERICO IZZO" userId="f53fde0156ee877c" providerId="LiveId" clId="{C77B0DE8-47BD-4DEE-A1DE-157B85FC439D}" dt="2026-04-03T15:02:49.028" v="883"/>
          <pc:sldLayoutMkLst>
            <pc:docMk/>
            <pc:sldMasterMk cId="778145045" sldId="2147483725"/>
            <pc:sldLayoutMk cId="2555940964" sldId="2147483728"/>
          </pc:sldLayoutMkLst>
        </pc:sldLayoutChg>
        <pc:sldLayoutChg chg="setBg">
          <pc:chgData name="ULDERICO IZZO" userId="f53fde0156ee877c" providerId="LiveId" clId="{C77B0DE8-47BD-4DEE-A1DE-157B85FC439D}" dt="2026-04-03T15:02:49.028" v="883"/>
          <pc:sldLayoutMkLst>
            <pc:docMk/>
            <pc:sldMasterMk cId="778145045" sldId="2147483725"/>
            <pc:sldLayoutMk cId="143172727" sldId="2147483729"/>
          </pc:sldLayoutMkLst>
        </pc:sldLayoutChg>
        <pc:sldLayoutChg chg="setBg">
          <pc:chgData name="ULDERICO IZZO" userId="f53fde0156ee877c" providerId="LiveId" clId="{C77B0DE8-47BD-4DEE-A1DE-157B85FC439D}" dt="2026-04-03T15:02:49.028" v="883"/>
          <pc:sldLayoutMkLst>
            <pc:docMk/>
            <pc:sldMasterMk cId="778145045" sldId="2147483725"/>
            <pc:sldLayoutMk cId="3395276004" sldId="2147483730"/>
          </pc:sldLayoutMkLst>
        </pc:sldLayoutChg>
        <pc:sldLayoutChg chg="setBg">
          <pc:chgData name="ULDERICO IZZO" userId="f53fde0156ee877c" providerId="LiveId" clId="{C77B0DE8-47BD-4DEE-A1DE-157B85FC439D}" dt="2026-04-03T15:02:49.028" v="883"/>
          <pc:sldLayoutMkLst>
            <pc:docMk/>
            <pc:sldMasterMk cId="778145045" sldId="2147483725"/>
            <pc:sldLayoutMk cId="551517974" sldId="2147483731"/>
          </pc:sldLayoutMkLst>
        </pc:sldLayoutChg>
        <pc:sldLayoutChg chg="setBg">
          <pc:chgData name="ULDERICO IZZO" userId="f53fde0156ee877c" providerId="LiveId" clId="{C77B0DE8-47BD-4DEE-A1DE-157B85FC439D}" dt="2026-04-03T15:02:49.028" v="883"/>
          <pc:sldLayoutMkLst>
            <pc:docMk/>
            <pc:sldMasterMk cId="778145045" sldId="2147483725"/>
            <pc:sldLayoutMk cId="3233322842" sldId="2147483732"/>
          </pc:sldLayoutMkLst>
        </pc:sldLayoutChg>
        <pc:sldLayoutChg chg="setBg">
          <pc:chgData name="ULDERICO IZZO" userId="f53fde0156ee877c" providerId="LiveId" clId="{C77B0DE8-47BD-4DEE-A1DE-157B85FC439D}" dt="2026-04-03T15:02:49.028" v="883"/>
          <pc:sldLayoutMkLst>
            <pc:docMk/>
            <pc:sldMasterMk cId="778145045" sldId="2147483725"/>
            <pc:sldLayoutMk cId="3687252251" sldId="2147483733"/>
          </pc:sldLayoutMkLst>
        </pc:sldLayoutChg>
        <pc:sldLayoutChg chg="setBg">
          <pc:chgData name="ULDERICO IZZO" userId="f53fde0156ee877c" providerId="LiveId" clId="{C77B0DE8-47BD-4DEE-A1DE-157B85FC439D}" dt="2026-04-03T15:02:49.028" v="883"/>
          <pc:sldLayoutMkLst>
            <pc:docMk/>
            <pc:sldMasterMk cId="778145045" sldId="2147483725"/>
            <pc:sldLayoutMk cId="2996056419" sldId="2147483734"/>
          </pc:sldLayoutMkLst>
        </pc:sldLayoutChg>
        <pc:sldLayoutChg chg="setBg">
          <pc:chgData name="ULDERICO IZZO" userId="f53fde0156ee877c" providerId="LiveId" clId="{C77B0DE8-47BD-4DEE-A1DE-157B85FC439D}" dt="2026-04-03T15:02:49.028" v="883"/>
          <pc:sldLayoutMkLst>
            <pc:docMk/>
            <pc:sldMasterMk cId="778145045" sldId="2147483725"/>
            <pc:sldLayoutMk cId="3901885318" sldId="2147483735"/>
          </pc:sldLayoutMkLst>
        </pc:sldLayoutChg>
        <pc:sldLayoutChg chg="setBg">
          <pc:chgData name="ULDERICO IZZO" userId="f53fde0156ee877c" providerId="LiveId" clId="{C77B0DE8-47BD-4DEE-A1DE-157B85FC439D}" dt="2026-04-03T15:02:49.028" v="883"/>
          <pc:sldLayoutMkLst>
            <pc:docMk/>
            <pc:sldMasterMk cId="778145045" sldId="2147483725"/>
            <pc:sldLayoutMk cId="812285137" sldId="2147483736"/>
          </pc:sldLayoutMkLst>
        </pc:sldLayoutChg>
        <pc:sldLayoutChg chg="setBg">
          <pc:chgData name="ULDERICO IZZO" userId="f53fde0156ee877c" providerId="LiveId" clId="{C77B0DE8-47BD-4DEE-A1DE-157B85FC439D}" dt="2026-04-03T15:02:49.028" v="883"/>
          <pc:sldLayoutMkLst>
            <pc:docMk/>
            <pc:sldMasterMk cId="778145045" sldId="2147483725"/>
            <pc:sldLayoutMk cId="1090284015" sldId="2147483737"/>
          </pc:sldLayoutMkLst>
        </pc:sldLayoutChg>
      </pc:sldMasterChg>
      <pc:sldMasterChg chg="addSp setBg modSldLayout">
        <pc:chgData name="ULDERICO IZZO" userId="f53fde0156ee877c" providerId="LiveId" clId="{C77B0DE8-47BD-4DEE-A1DE-157B85FC439D}" dt="2026-04-03T15:03:57.353" v="897"/>
        <pc:sldMasterMkLst>
          <pc:docMk/>
          <pc:sldMasterMk cId="2868540979" sldId="2147483738"/>
        </pc:sldMasterMkLst>
        <pc:spChg chg="add">
          <ac:chgData name="ULDERICO IZZO" userId="f53fde0156ee877c" providerId="LiveId" clId="{C77B0DE8-47BD-4DEE-A1DE-157B85FC439D}" dt="2026-04-03T15:03:34.159" v="894"/>
          <ac:spMkLst>
            <pc:docMk/>
            <pc:sldMasterMk cId="2868540979" sldId="2147483738"/>
            <ac:spMk id="10" creationId="{80CCC580-D73F-6972-B332-F0280D8D1201}"/>
          </ac:spMkLst>
        </pc:spChg>
        <pc:picChg chg="add">
          <ac:chgData name="ULDERICO IZZO" userId="f53fde0156ee877c" providerId="LiveId" clId="{C77B0DE8-47BD-4DEE-A1DE-157B85FC439D}" dt="2026-04-03T15:03:34.159" v="894"/>
          <ac:picMkLst>
            <pc:docMk/>
            <pc:sldMasterMk cId="2868540979" sldId="2147483738"/>
            <ac:picMk id="7" creationId="{8F2539A5-79F2-111D-5B52-047C2AA74875}"/>
          </ac:picMkLst>
        </pc:picChg>
        <pc:picChg chg="add">
          <ac:chgData name="ULDERICO IZZO" userId="f53fde0156ee877c" providerId="LiveId" clId="{C77B0DE8-47BD-4DEE-A1DE-157B85FC439D}" dt="2026-04-03T15:03:34.159" v="894"/>
          <ac:picMkLst>
            <pc:docMk/>
            <pc:sldMasterMk cId="2868540979" sldId="2147483738"/>
            <ac:picMk id="8" creationId="{D6F1B586-6CC2-8E0A-BE6C-D849CACD1658}"/>
          </ac:picMkLst>
        </pc:picChg>
        <pc:cxnChg chg="add">
          <ac:chgData name="ULDERICO IZZO" userId="f53fde0156ee877c" providerId="LiveId" clId="{C77B0DE8-47BD-4DEE-A1DE-157B85FC439D}" dt="2026-04-03T15:03:34.159" v="894"/>
          <ac:cxnSpMkLst>
            <pc:docMk/>
            <pc:sldMasterMk cId="2868540979" sldId="2147483738"/>
            <ac:cxnSpMk id="9" creationId="{82A9CB9D-1445-CBB5-7883-6FE9994B1417}"/>
          </ac:cxnSpMkLst>
        </pc:cxnChg>
        <pc:sldLayoutChg chg="setBg">
          <pc:chgData name="ULDERICO IZZO" userId="f53fde0156ee877c" providerId="LiveId" clId="{C77B0DE8-47BD-4DEE-A1DE-157B85FC439D}" dt="2026-04-03T15:03:57.353" v="897"/>
          <pc:sldLayoutMkLst>
            <pc:docMk/>
            <pc:sldMasterMk cId="2868540979" sldId="2147483738"/>
            <pc:sldLayoutMk cId="2956653993" sldId="2147483739"/>
          </pc:sldLayoutMkLst>
        </pc:sldLayoutChg>
        <pc:sldLayoutChg chg="setBg">
          <pc:chgData name="ULDERICO IZZO" userId="f53fde0156ee877c" providerId="LiveId" clId="{C77B0DE8-47BD-4DEE-A1DE-157B85FC439D}" dt="2026-04-03T15:03:57.353" v="897"/>
          <pc:sldLayoutMkLst>
            <pc:docMk/>
            <pc:sldMasterMk cId="2868540979" sldId="2147483738"/>
            <pc:sldLayoutMk cId="1406374117" sldId="2147483740"/>
          </pc:sldLayoutMkLst>
        </pc:sldLayoutChg>
        <pc:sldLayoutChg chg="setBg">
          <pc:chgData name="ULDERICO IZZO" userId="f53fde0156ee877c" providerId="LiveId" clId="{C77B0DE8-47BD-4DEE-A1DE-157B85FC439D}" dt="2026-04-03T15:03:57.353" v="897"/>
          <pc:sldLayoutMkLst>
            <pc:docMk/>
            <pc:sldMasterMk cId="2868540979" sldId="2147483738"/>
            <pc:sldLayoutMk cId="2378681040" sldId="2147483741"/>
          </pc:sldLayoutMkLst>
        </pc:sldLayoutChg>
        <pc:sldLayoutChg chg="setBg">
          <pc:chgData name="ULDERICO IZZO" userId="f53fde0156ee877c" providerId="LiveId" clId="{C77B0DE8-47BD-4DEE-A1DE-157B85FC439D}" dt="2026-04-03T15:03:57.353" v="897"/>
          <pc:sldLayoutMkLst>
            <pc:docMk/>
            <pc:sldMasterMk cId="2868540979" sldId="2147483738"/>
            <pc:sldLayoutMk cId="755621837" sldId="2147483742"/>
          </pc:sldLayoutMkLst>
        </pc:sldLayoutChg>
        <pc:sldLayoutChg chg="setBg">
          <pc:chgData name="ULDERICO IZZO" userId="f53fde0156ee877c" providerId="LiveId" clId="{C77B0DE8-47BD-4DEE-A1DE-157B85FC439D}" dt="2026-04-03T15:03:57.353" v="897"/>
          <pc:sldLayoutMkLst>
            <pc:docMk/>
            <pc:sldMasterMk cId="2868540979" sldId="2147483738"/>
            <pc:sldLayoutMk cId="3313537805" sldId="2147483743"/>
          </pc:sldLayoutMkLst>
        </pc:sldLayoutChg>
        <pc:sldLayoutChg chg="setBg">
          <pc:chgData name="ULDERICO IZZO" userId="f53fde0156ee877c" providerId="LiveId" clId="{C77B0DE8-47BD-4DEE-A1DE-157B85FC439D}" dt="2026-04-03T15:03:57.353" v="897"/>
          <pc:sldLayoutMkLst>
            <pc:docMk/>
            <pc:sldMasterMk cId="2868540979" sldId="2147483738"/>
            <pc:sldLayoutMk cId="942576134" sldId="2147483744"/>
          </pc:sldLayoutMkLst>
        </pc:sldLayoutChg>
        <pc:sldLayoutChg chg="setBg">
          <pc:chgData name="ULDERICO IZZO" userId="f53fde0156ee877c" providerId="LiveId" clId="{C77B0DE8-47BD-4DEE-A1DE-157B85FC439D}" dt="2026-04-03T15:03:57.353" v="897"/>
          <pc:sldLayoutMkLst>
            <pc:docMk/>
            <pc:sldMasterMk cId="2868540979" sldId="2147483738"/>
            <pc:sldLayoutMk cId="352818666" sldId="2147483745"/>
          </pc:sldLayoutMkLst>
        </pc:sldLayoutChg>
        <pc:sldLayoutChg chg="setBg">
          <pc:chgData name="ULDERICO IZZO" userId="f53fde0156ee877c" providerId="LiveId" clId="{C77B0DE8-47BD-4DEE-A1DE-157B85FC439D}" dt="2026-04-03T15:03:57.353" v="897"/>
          <pc:sldLayoutMkLst>
            <pc:docMk/>
            <pc:sldMasterMk cId="2868540979" sldId="2147483738"/>
            <pc:sldLayoutMk cId="3747039825" sldId="2147483746"/>
          </pc:sldLayoutMkLst>
        </pc:sldLayoutChg>
        <pc:sldLayoutChg chg="setBg">
          <pc:chgData name="ULDERICO IZZO" userId="f53fde0156ee877c" providerId="LiveId" clId="{C77B0DE8-47BD-4DEE-A1DE-157B85FC439D}" dt="2026-04-03T15:03:57.353" v="897"/>
          <pc:sldLayoutMkLst>
            <pc:docMk/>
            <pc:sldMasterMk cId="2868540979" sldId="2147483738"/>
            <pc:sldLayoutMk cId="686845271" sldId="2147483747"/>
          </pc:sldLayoutMkLst>
        </pc:sldLayoutChg>
        <pc:sldLayoutChg chg="setBg">
          <pc:chgData name="ULDERICO IZZO" userId="f53fde0156ee877c" providerId="LiveId" clId="{C77B0DE8-47BD-4DEE-A1DE-157B85FC439D}" dt="2026-04-03T15:03:57.353" v="897"/>
          <pc:sldLayoutMkLst>
            <pc:docMk/>
            <pc:sldMasterMk cId="2868540979" sldId="2147483738"/>
            <pc:sldLayoutMk cId="632996978" sldId="2147483748"/>
          </pc:sldLayoutMkLst>
        </pc:sldLayoutChg>
        <pc:sldLayoutChg chg="setBg">
          <pc:chgData name="ULDERICO IZZO" userId="f53fde0156ee877c" providerId="LiveId" clId="{C77B0DE8-47BD-4DEE-A1DE-157B85FC439D}" dt="2026-04-03T15:03:57.353" v="897"/>
          <pc:sldLayoutMkLst>
            <pc:docMk/>
            <pc:sldMasterMk cId="2868540979" sldId="2147483738"/>
            <pc:sldLayoutMk cId="2214884879" sldId="2147483749"/>
          </pc:sldLayoutMkLst>
        </pc:sldLayoutChg>
        <pc:sldLayoutChg chg="setBg">
          <pc:chgData name="ULDERICO IZZO" userId="f53fde0156ee877c" providerId="LiveId" clId="{C77B0DE8-47BD-4DEE-A1DE-157B85FC439D}" dt="2026-04-03T15:03:57.353" v="897"/>
          <pc:sldLayoutMkLst>
            <pc:docMk/>
            <pc:sldMasterMk cId="2868540979" sldId="2147483738"/>
            <pc:sldLayoutMk cId="2397516888" sldId="2147483750"/>
          </pc:sldLayoutMkLst>
        </pc:sldLayoutChg>
      </pc:sldMasterChg>
    </pc:docChg>
  </pc:docChgLst>
</pc:chgInfo>
</file>

<file path=ppt/diagrams/_rels/data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24E450-1B31-45F1-BF54-B199BB69CD8B}"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it-IT"/>
        </a:p>
      </dgm:t>
    </dgm:pt>
    <dgm:pt modelId="{0AF66DA2-1641-49FE-936E-43A71F7D135D}">
      <dgm:prSet phldrT="[Testo]"/>
      <dgm:spPr/>
      <dgm:t>
        <a:bodyPr/>
        <a:lstStyle/>
        <a:p>
          <a:r>
            <a:rPr lang="it-IT" dirty="0"/>
            <a:t>COMPETENZA</a:t>
          </a:r>
        </a:p>
      </dgm:t>
    </dgm:pt>
    <dgm:pt modelId="{27C2AA4E-6962-4C85-8D13-D822604CD9C7}" type="parTrans" cxnId="{754AA305-0113-4740-9BBF-0B3D2CF8927D}">
      <dgm:prSet/>
      <dgm:spPr/>
      <dgm:t>
        <a:bodyPr/>
        <a:lstStyle/>
        <a:p>
          <a:endParaRPr lang="it-IT"/>
        </a:p>
      </dgm:t>
    </dgm:pt>
    <dgm:pt modelId="{21709C00-2C0D-400E-88AA-B181BFCABDE1}" type="sibTrans" cxnId="{754AA305-0113-4740-9BBF-0B3D2CF8927D}">
      <dgm:prSet/>
      <dgm:spPr/>
      <dgm:t>
        <a:bodyPr/>
        <a:lstStyle/>
        <a:p>
          <a:endParaRPr lang="it-IT"/>
        </a:p>
      </dgm:t>
    </dgm:pt>
    <dgm:pt modelId="{A8471B57-B0BE-4484-81C3-F7C5A7A8A98C}">
      <dgm:prSet phldrT="[Testo]"/>
      <dgm:spPr/>
      <dgm:t>
        <a:bodyPr/>
        <a:lstStyle/>
        <a:p>
          <a:r>
            <a:rPr lang="it-IT" dirty="0"/>
            <a:t>GIURIDICA</a:t>
          </a:r>
        </a:p>
      </dgm:t>
    </dgm:pt>
    <dgm:pt modelId="{C012F16F-1F91-4CF9-9B4E-04F4AA958DC1}" type="parTrans" cxnId="{681984B6-A1CA-40D6-80F5-2714ABED62AE}">
      <dgm:prSet/>
      <dgm:spPr/>
      <dgm:t>
        <a:bodyPr/>
        <a:lstStyle/>
        <a:p>
          <a:endParaRPr lang="it-IT"/>
        </a:p>
      </dgm:t>
    </dgm:pt>
    <dgm:pt modelId="{95E4234B-0DB7-4B43-9385-D97692BABD9C}" type="sibTrans" cxnId="{681984B6-A1CA-40D6-80F5-2714ABED62AE}">
      <dgm:prSet/>
      <dgm:spPr/>
      <dgm:t>
        <a:bodyPr/>
        <a:lstStyle/>
        <a:p>
          <a:endParaRPr lang="it-IT"/>
        </a:p>
      </dgm:t>
    </dgm:pt>
    <dgm:pt modelId="{E059C0CB-D244-4B14-B8D7-8BF01FF3DDC2}">
      <dgm:prSet phldrT="[Testo]"/>
      <dgm:spPr/>
      <dgm:t>
        <a:bodyPr/>
        <a:lstStyle/>
        <a:p>
          <a:r>
            <a:rPr lang="it-IT" dirty="0"/>
            <a:t>ECONOMICA (ACCRUAL)</a:t>
          </a:r>
        </a:p>
      </dgm:t>
    </dgm:pt>
    <dgm:pt modelId="{F475045D-A57D-48B9-A11A-B856BB5D2666}" type="parTrans" cxnId="{8414C5FA-C510-4D5D-B59A-295729ADB9C6}">
      <dgm:prSet/>
      <dgm:spPr/>
      <dgm:t>
        <a:bodyPr/>
        <a:lstStyle/>
        <a:p>
          <a:endParaRPr lang="it-IT"/>
        </a:p>
      </dgm:t>
    </dgm:pt>
    <dgm:pt modelId="{FDB9920E-3115-4D54-84AD-3D6E77CB09F5}" type="sibTrans" cxnId="{8414C5FA-C510-4D5D-B59A-295729ADB9C6}">
      <dgm:prSet/>
      <dgm:spPr/>
      <dgm:t>
        <a:bodyPr/>
        <a:lstStyle/>
        <a:p>
          <a:endParaRPr lang="it-IT"/>
        </a:p>
      </dgm:t>
    </dgm:pt>
    <dgm:pt modelId="{08EAF028-60AF-43FB-907D-834029771D45}" type="pres">
      <dgm:prSet presAssocID="{C424E450-1B31-45F1-BF54-B199BB69CD8B}" presName="linear" presStyleCnt="0">
        <dgm:presLayoutVars>
          <dgm:dir/>
          <dgm:animLvl val="lvl"/>
          <dgm:resizeHandles val="exact"/>
        </dgm:presLayoutVars>
      </dgm:prSet>
      <dgm:spPr/>
    </dgm:pt>
    <dgm:pt modelId="{6A30F9FD-F826-44F1-97E9-4E44BD96D4DF}" type="pres">
      <dgm:prSet presAssocID="{0AF66DA2-1641-49FE-936E-43A71F7D135D}" presName="parentLin" presStyleCnt="0"/>
      <dgm:spPr/>
    </dgm:pt>
    <dgm:pt modelId="{0188A588-C8D8-40A5-B5D5-B2A7154A43F6}" type="pres">
      <dgm:prSet presAssocID="{0AF66DA2-1641-49FE-936E-43A71F7D135D}" presName="parentLeftMargin" presStyleLbl="node1" presStyleIdx="0" presStyleCnt="3"/>
      <dgm:spPr/>
    </dgm:pt>
    <dgm:pt modelId="{0970F993-6FBB-4EC5-ACE0-7762ADBE00B5}" type="pres">
      <dgm:prSet presAssocID="{0AF66DA2-1641-49FE-936E-43A71F7D135D}" presName="parentText" presStyleLbl="node1" presStyleIdx="0" presStyleCnt="3">
        <dgm:presLayoutVars>
          <dgm:chMax val="0"/>
          <dgm:bulletEnabled val="1"/>
        </dgm:presLayoutVars>
      </dgm:prSet>
      <dgm:spPr/>
    </dgm:pt>
    <dgm:pt modelId="{F4E32D48-180F-4264-A7DD-0D447C411ABB}" type="pres">
      <dgm:prSet presAssocID="{0AF66DA2-1641-49FE-936E-43A71F7D135D}" presName="negativeSpace" presStyleCnt="0"/>
      <dgm:spPr/>
    </dgm:pt>
    <dgm:pt modelId="{2711D075-1574-41A9-8534-3AFC53C6D988}" type="pres">
      <dgm:prSet presAssocID="{0AF66DA2-1641-49FE-936E-43A71F7D135D}" presName="childText" presStyleLbl="conFgAcc1" presStyleIdx="0" presStyleCnt="3">
        <dgm:presLayoutVars>
          <dgm:bulletEnabled val="1"/>
        </dgm:presLayoutVars>
      </dgm:prSet>
      <dgm:spPr/>
    </dgm:pt>
    <dgm:pt modelId="{361D01E1-848E-463A-ACAF-0EEECCF23A35}" type="pres">
      <dgm:prSet presAssocID="{21709C00-2C0D-400E-88AA-B181BFCABDE1}" presName="spaceBetweenRectangles" presStyleCnt="0"/>
      <dgm:spPr/>
    </dgm:pt>
    <dgm:pt modelId="{FDD69981-D63A-45BB-A219-45444B225C5F}" type="pres">
      <dgm:prSet presAssocID="{A8471B57-B0BE-4484-81C3-F7C5A7A8A98C}" presName="parentLin" presStyleCnt="0"/>
      <dgm:spPr/>
    </dgm:pt>
    <dgm:pt modelId="{C9CE3E13-FDBC-490B-B0A1-47616168E823}" type="pres">
      <dgm:prSet presAssocID="{A8471B57-B0BE-4484-81C3-F7C5A7A8A98C}" presName="parentLeftMargin" presStyleLbl="node1" presStyleIdx="0" presStyleCnt="3"/>
      <dgm:spPr/>
    </dgm:pt>
    <dgm:pt modelId="{C634EA81-4C49-4AD3-86E8-D38A4403107B}" type="pres">
      <dgm:prSet presAssocID="{A8471B57-B0BE-4484-81C3-F7C5A7A8A98C}" presName="parentText" presStyleLbl="node1" presStyleIdx="1" presStyleCnt="3">
        <dgm:presLayoutVars>
          <dgm:chMax val="0"/>
          <dgm:bulletEnabled val="1"/>
        </dgm:presLayoutVars>
      </dgm:prSet>
      <dgm:spPr/>
    </dgm:pt>
    <dgm:pt modelId="{551DBE98-9E53-4B65-9CAB-55DA263E4F0F}" type="pres">
      <dgm:prSet presAssocID="{A8471B57-B0BE-4484-81C3-F7C5A7A8A98C}" presName="negativeSpace" presStyleCnt="0"/>
      <dgm:spPr/>
    </dgm:pt>
    <dgm:pt modelId="{EBD9B8BF-FAD9-4BAA-BD8F-225FE2CE3791}" type="pres">
      <dgm:prSet presAssocID="{A8471B57-B0BE-4484-81C3-F7C5A7A8A98C}" presName="childText" presStyleLbl="conFgAcc1" presStyleIdx="1" presStyleCnt="3">
        <dgm:presLayoutVars>
          <dgm:bulletEnabled val="1"/>
        </dgm:presLayoutVars>
      </dgm:prSet>
      <dgm:spPr/>
    </dgm:pt>
    <dgm:pt modelId="{8A69ED61-55FB-49B4-A492-EF31CEE5E733}" type="pres">
      <dgm:prSet presAssocID="{95E4234B-0DB7-4B43-9385-D97692BABD9C}" presName="spaceBetweenRectangles" presStyleCnt="0"/>
      <dgm:spPr/>
    </dgm:pt>
    <dgm:pt modelId="{161A733C-F414-4B00-919E-4B0F9785DE85}" type="pres">
      <dgm:prSet presAssocID="{E059C0CB-D244-4B14-B8D7-8BF01FF3DDC2}" presName="parentLin" presStyleCnt="0"/>
      <dgm:spPr/>
    </dgm:pt>
    <dgm:pt modelId="{4CC7F655-4361-404C-AF66-66AB3766F2BD}" type="pres">
      <dgm:prSet presAssocID="{E059C0CB-D244-4B14-B8D7-8BF01FF3DDC2}" presName="parentLeftMargin" presStyleLbl="node1" presStyleIdx="1" presStyleCnt="3"/>
      <dgm:spPr/>
    </dgm:pt>
    <dgm:pt modelId="{D01E38F1-831B-4319-878C-EB33AE157DC4}" type="pres">
      <dgm:prSet presAssocID="{E059C0CB-D244-4B14-B8D7-8BF01FF3DDC2}" presName="parentText" presStyleLbl="node1" presStyleIdx="2" presStyleCnt="3">
        <dgm:presLayoutVars>
          <dgm:chMax val="0"/>
          <dgm:bulletEnabled val="1"/>
        </dgm:presLayoutVars>
      </dgm:prSet>
      <dgm:spPr/>
    </dgm:pt>
    <dgm:pt modelId="{56A06CF1-D40D-4FDE-AFE1-3FF79B8EF3BD}" type="pres">
      <dgm:prSet presAssocID="{E059C0CB-D244-4B14-B8D7-8BF01FF3DDC2}" presName="negativeSpace" presStyleCnt="0"/>
      <dgm:spPr/>
    </dgm:pt>
    <dgm:pt modelId="{D634110A-0DE3-4E1E-A43E-6A6D590EC004}" type="pres">
      <dgm:prSet presAssocID="{E059C0CB-D244-4B14-B8D7-8BF01FF3DDC2}" presName="childText" presStyleLbl="conFgAcc1" presStyleIdx="2" presStyleCnt="3">
        <dgm:presLayoutVars>
          <dgm:bulletEnabled val="1"/>
        </dgm:presLayoutVars>
      </dgm:prSet>
      <dgm:spPr/>
    </dgm:pt>
  </dgm:ptLst>
  <dgm:cxnLst>
    <dgm:cxn modelId="{754AA305-0113-4740-9BBF-0B3D2CF8927D}" srcId="{C424E450-1B31-45F1-BF54-B199BB69CD8B}" destId="{0AF66DA2-1641-49FE-936E-43A71F7D135D}" srcOrd="0" destOrd="0" parTransId="{27C2AA4E-6962-4C85-8D13-D822604CD9C7}" sibTransId="{21709C00-2C0D-400E-88AA-B181BFCABDE1}"/>
    <dgm:cxn modelId="{63978718-663E-41F7-9200-A8435322C91F}" type="presOf" srcId="{E059C0CB-D244-4B14-B8D7-8BF01FF3DDC2}" destId="{D01E38F1-831B-4319-878C-EB33AE157DC4}" srcOrd="1" destOrd="0" presId="urn:microsoft.com/office/officeart/2005/8/layout/list1"/>
    <dgm:cxn modelId="{616BB438-40D1-4942-A277-3BBAD7174226}" type="presOf" srcId="{C424E450-1B31-45F1-BF54-B199BB69CD8B}" destId="{08EAF028-60AF-43FB-907D-834029771D45}" srcOrd="0" destOrd="0" presId="urn:microsoft.com/office/officeart/2005/8/layout/list1"/>
    <dgm:cxn modelId="{78A4A45F-E72C-4F8C-BFE9-C4F927320767}" type="presOf" srcId="{A8471B57-B0BE-4484-81C3-F7C5A7A8A98C}" destId="{C9CE3E13-FDBC-490B-B0A1-47616168E823}" srcOrd="0" destOrd="0" presId="urn:microsoft.com/office/officeart/2005/8/layout/list1"/>
    <dgm:cxn modelId="{9959854B-2BFD-4984-B068-81F471BEBCBD}" type="presOf" srcId="{0AF66DA2-1641-49FE-936E-43A71F7D135D}" destId="{0188A588-C8D8-40A5-B5D5-B2A7154A43F6}" srcOrd="0" destOrd="0" presId="urn:microsoft.com/office/officeart/2005/8/layout/list1"/>
    <dgm:cxn modelId="{8326C675-80F1-4AB8-A9D9-C293CD84E6CB}" type="presOf" srcId="{0AF66DA2-1641-49FE-936E-43A71F7D135D}" destId="{0970F993-6FBB-4EC5-ACE0-7762ADBE00B5}" srcOrd="1" destOrd="0" presId="urn:microsoft.com/office/officeart/2005/8/layout/list1"/>
    <dgm:cxn modelId="{298F7593-8482-4D0D-8F92-8067550564DC}" type="presOf" srcId="{A8471B57-B0BE-4484-81C3-F7C5A7A8A98C}" destId="{C634EA81-4C49-4AD3-86E8-D38A4403107B}" srcOrd="1" destOrd="0" presId="urn:microsoft.com/office/officeart/2005/8/layout/list1"/>
    <dgm:cxn modelId="{681984B6-A1CA-40D6-80F5-2714ABED62AE}" srcId="{C424E450-1B31-45F1-BF54-B199BB69CD8B}" destId="{A8471B57-B0BE-4484-81C3-F7C5A7A8A98C}" srcOrd="1" destOrd="0" parTransId="{C012F16F-1F91-4CF9-9B4E-04F4AA958DC1}" sibTransId="{95E4234B-0DB7-4B43-9385-D97692BABD9C}"/>
    <dgm:cxn modelId="{A55F54CC-6941-48BB-8F61-6AF09421071C}" type="presOf" srcId="{E059C0CB-D244-4B14-B8D7-8BF01FF3DDC2}" destId="{4CC7F655-4361-404C-AF66-66AB3766F2BD}" srcOrd="0" destOrd="0" presId="urn:microsoft.com/office/officeart/2005/8/layout/list1"/>
    <dgm:cxn modelId="{8414C5FA-C510-4D5D-B59A-295729ADB9C6}" srcId="{C424E450-1B31-45F1-BF54-B199BB69CD8B}" destId="{E059C0CB-D244-4B14-B8D7-8BF01FF3DDC2}" srcOrd="2" destOrd="0" parTransId="{F475045D-A57D-48B9-A11A-B856BB5D2666}" sibTransId="{FDB9920E-3115-4D54-84AD-3D6E77CB09F5}"/>
    <dgm:cxn modelId="{EEE3A755-BAFE-4631-B33A-DDFD7A5C090E}" type="presParOf" srcId="{08EAF028-60AF-43FB-907D-834029771D45}" destId="{6A30F9FD-F826-44F1-97E9-4E44BD96D4DF}" srcOrd="0" destOrd="0" presId="urn:microsoft.com/office/officeart/2005/8/layout/list1"/>
    <dgm:cxn modelId="{3B590D82-3B97-4749-AB6D-EB534B8D8ED3}" type="presParOf" srcId="{6A30F9FD-F826-44F1-97E9-4E44BD96D4DF}" destId="{0188A588-C8D8-40A5-B5D5-B2A7154A43F6}" srcOrd="0" destOrd="0" presId="urn:microsoft.com/office/officeart/2005/8/layout/list1"/>
    <dgm:cxn modelId="{8BF12170-0237-4BA6-A658-D9D84A95566D}" type="presParOf" srcId="{6A30F9FD-F826-44F1-97E9-4E44BD96D4DF}" destId="{0970F993-6FBB-4EC5-ACE0-7762ADBE00B5}" srcOrd="1" destOrd="0" presId="urn:microsoft.com/office/officeart/2005/8/layout/list1"/>
    <dgm:cxn modelId="{9ACC0FDD-8E1D-49FE-8B7C-9EE1C8AE7120}" type="presParOf" srcId="{08EAF028-60AF-43FB-907D-834029771D45}" destId="{F4E32D48-180F-4264-A7DD-0D447C411ABB}" srcOrd="1" destOrd="0" presId="urn:microsoft.com/office/officeart/2005/8/layout/list1"/>
    <dgm:cxn modelId="{EFD04AB0-D164-411D-8F72-D62CC14C18D6}" type="presParOf" srcId="{08EAF028-60AF-43FB-907D-834029771D45}" destId="{2711D075-1574-41A9-8534-3AFC53C6D988}" srcOrd="2" destOrd="0" presId="urn:microsoft.com/office/officeart/2005/8/layout/list1"/>
    <dgm:cxn modelId="{AE4296AD-4C5F-4EDC-B0AF-BCA18892BA36}" type="presParOf" srcId="{08EAF028-60AF-43FB-907D-834029771D45}" destId="{361D01E1-848E-463A-ACAF-0EEECCF23A35}" srcOrd="3" destOrd="0" presId="urn:microsoft.com/office/officeart/2005/8/layout/list1"/>
    <dgm:cxn modelId="{66AE92BA-C37A-492C-A798-B42B46D702F6}" type="presParOf" srcId="{08EAF028-60AF-43FB-907D-834029771D45}" destId="{FDD69981-D63A-45BB-A219-45444B225C5F}" srcOrd="4" destOrd="0" presId="urn:microsoft.com/office/officeart/2005/8/layout/list1"/>
    <dgm:cxn modelId="{C9CD9DF0-FCF9-4A5F-BB38-23503EED3E22}" type="presParOf" srcId="{FDD69981-D63A-45BB-A219-45444B225C5F}" destId="{C9CE3E13-FDBC-490B-B0A1-47616168E823}" srcOrd="0" destOrd="0" presId="urn:microsoft.com/office/officeart/2005/8/layout/list1"/>
    <dgm:cxn modelId="{C051666C-EE55-4084-9BB0-A3CEEDFC3FD4}" type="presParOf" srcId="{FDD69981-D63A-45BB-A219-45444B225C5F}" destId="{C634EA81-4C49-4AD3-86E8-D38A4403107B}" srcOrd="1" destOrd="0" presId="urn:microsoft.com/office/officeart/2005/8/layout/list1"/>
    <dgm:cxn modelId="{D7E81836-F5DA-4F79-B9E7-66FC2F11C4B0}" type="presParOf" srcId="{08EAF028-60AF-43FB-907D-834029771D45}" destId="{551DBE98-9E53-4B65-9CAB-55DA263E4F0F}" srcOrd="5" destOrd="0" presId="urn:microsoft.com/office/officeart/2005/8/layout/list1"/>
    <dgm:cxn modelId="{3B96839F-57D2-4089-98D7-11A0F9AA8168}" type="presParOf" srcId="{08EAF028-60AF-43FB-907D-834029771D45}" destId="{EBD9B8BF-FAD9-4BAA-BD8F-225FE2CE3791}" srcOrd="6" destOrd="0" presId="urn:microsoft.com/office/officeart/2005/8/layout/list1"/>
    <dgm:cxn modelId="{F8B67773-DEDC-4534-914F-BA4111EB12FB}" type="presParOf" srcId="{08EAF028-60AF-43FB-907D-834029771D45}" destId="{8A69ED61-55FB-49B4-A492-EF31CEE5E733}" srcOrd="7" destOrd="0" presId="urn:microsoft.com/office/officeart/2005/8/layout/list1"/>
    <dgm:cxn modelId="{3E263B50-8A08-48E6-94ED-F74818B51E1A}" type="presParOf" srcId="{08EAF028-60AF-43FB-907D-834029771D45}" destId="{161A733C-F414-4B00-919E-4B0F9785DE85}" srcOrd="8" destOrd="0" presId="urn:microsoft.com/office/officeart/2005/8/layout/list1"/>
    <dgm:cxn modelId="{18EC92A0-A663-4A2B-BE3E-73A3D91C33B5}" type="presParOf" srcId="{161A733C-F414-4B00-919E-4B0F9785DE85}" destId="{4CC7F655-4361-404C-AF66-66AB3766F2BD}" srcOrd="0" destOrd="0" presId="urn:microsoft.com/office/officeart/2005/8/layout/list1"/>
    <dgm:cxn modelId="{4924125E-9F81-4C08-B5AC-94AB57A9E06E}" type="presParOf" srcId="{161A733C-F414-4B00-919E-4B0F9785DE85}" destId="{D01E38F1-831B-4319-878C-EB33AE157DC4}" srcOrd="1" destOrd="0" presId="urn:microsoft.com/office/officeart/2005/8/layout/list1"/>
    <dgm:cxn modelId="{420744E1-22AF-4F35-BCD3-AB725FAEB125}" type="presParOf" srcId="{08EAF028-60AF-43FB-907D-834029771D45}" destId="{56A06CF1-D40D-4FDE-AFE1-3FF79B8EF3BD}" srcOrd="9" destOrd="0" presId="urn:microsoft.com/office/officeart/2005/8/layout/list1"/>
    <dgm:cxn modelId="{DA463931-620D-4C4E-911E-BAE699028E76}" type="presParOf" srcId="{08EAF028-60AF-43FB-907D-834029771D45}" destId="{D634110A-0DE3-4E1E-A43E-6A6D590EC00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F800546-3788-4865-A8C0-F057D0CA4E39}" type="doc">
      <dgm:prSet loTypeId="urn:microsoft.com/office/officeart/2005/8/layout/hChevron3" loCatId="process" qsTypeId="urn:microsoft.com/office/officeart/2005/8/quickstyle/simple5" qsCatId="simple" csTypeId="urn:microsoft.com/office/officeart/2005/8/colors/accent3_2" csCatId="accent3"/>
      <dgm:spPr/>
      <dgm:t>
        <a:bodyPr/>
        <a:lstStyle/>
        <a:p>
          <a:endParaRPr lang="en-US"/>
        </a:p>
      </dgm:t>
    </dgm:pt>
    <dgm:pt modelId="{30B79210-58DA-4952-A509-7AF5529E095A}">
      <dgm:prSet/>
      <dgm:spPr/>
      <dgm:t>
        <a:bodyPr/>
        <a:lstStyle/>
        <a:p>
          <a:r>
            <a:rPr lang="it-IT" b="1" dirty="0"/>
            <a:t>RILEVANZA:</a:t>
          </a:r>
          <a:r>
            <a:rPr lang="it-IT" dirty="0"/>
            <a:t> </a:t>
          </a:r>
          <a:endParaRPr lang="en-US" dirty="0"/>
        </a:p>
      </dgm:t>
    </dgm:pt>
    <dgm:pt modelId="{D1104FA5-7FF4-4211-9181-862020BA37EB}" type="parTrans" cxnId="{6953AEFD-2304-4FBE-A24C-5045090266A6}">
      <dgm:prSet/>
      <dgm:spPr/>
      <dgm:t>
        <a:bodyPr/>
        <a:lstStyle/>
        <a:p>
          <a:endParaRPr lang="en-US"/>
        </a:p>
      </dgm:t>
    </dgm:pt>
    <dgm:pt modelId="{6DA92748-DDB8-454B-B3EE-A7A019D24139}" type="sibTrans" cxnId="{6953AEFD-2304-4FBE-A24C-5045090266A6}">
      <dgm:prSet/>
      <dgm:spPr/>
      <dgm:t>
        <a:bodyPr/>
        <a:lstStyle/>
        <a:p>
          <a:endParaRPr lang="en-US"/>
        </a:p>
      </dgm:t>
    </dgm:pt>
    <dgm:pt modelId="{0B55DA93-8C2A-4964-8D25-FBF889B5323C}">
      <dgm:prSet/>
      <dgm:spPr/>
      <dgm:t>
        <a:bodyPr/>
        <a:lstStyle/>
        <a:p>
          <a:r>
            <a:rPr lang="it-IT" dirty="0"/>
            <a:t>è ammesso il mancato rispetto di un obbligo ITAS se non rilevante.</a:t>
          </a:r>
          <a:endParaRPr lang="en-US" dirty="0"/>
        </a:p>
      </dgm:t>
    </dgm:pt>
    <dgm:pt modelId="{F4B0A2B1-3F4A-413B-A3D9-CD7387F868E2}" type="parTrans" cxnId="{E9AFB2E0-636E-46A5-9031-36895131E319}">
      <dgm:prSet/>
      <dgm:spPr/>
      <dgm:t>
        <a:bodyPr/>
        <a:lstStyle/>
        <a:p>
          <a:endParaRPr lang="en-US"/>
        </a:p>
      </dgm:t>
    </dgm:pt>
    <dgm:pt modelId="{F85228AD-DC11-4C75-9EE1-6D4BF8B4F18E}" type="sibTrans" cxnId="{E9AFB2E0-636E-46A5-9031-36895131E319}">
      <dgm:prSet/>
      <dgm:spPr/>
      <dgm:t>
        <a:bodyPr/>
        <a:lstStyle/>
        <a:p>
          <a:endParaRPr lang="en-US"/>
        </a:p>
      </dgm:t>
    </dgm:pt>
    <dgm:pt modelId="{45D68B72-7A8B-4D8D-A97F-37798941723F}" type="pres">
      <dgm:prSet presAssocID="{CF800546-3788-4865-A8C0-F057D0CA4E39}" presName="Name0" presStyleCnt="0">
        <dgm:presLayoutVars>
          <dgm:dir/>
          <dgm:resizeHandles val="exact"/>
        </dgm:presLayoutVars>
      </dgm:prSet>
      <dgm:spPr/>
    </dgm:pt>
    <dgm:pt modelId="{C0E278B2-B944-4B68-BA59-CC23BF967351}" type="pres">
      <dgm:prSet presAssocID="{30B79210-58DA-4952-A509-7AF5529E095A}" presName="parTxOnly" presStyleLbl="node1" presStyleIdx="0" presStyleCnt="2">
        <dgm:presLayoutVars>
          <dgm:bulletEnabled val="1"/>
        </dgm:presLayoutVars>
      </dgm:prSet>
      <dgm:spPr/>
    </dgm:pt>
    <dgm:pt modelId="{00FCC005-10AC-4E6B-9062-610D258F50F9}" type="pres">
      <dgm:prSet presAssocID="{6DA92748-DDB8-454B-B3EE-A7A019D24139}" presName="parSpace" presStyleCnt="0"/>
      <dgm:spPr/>
    </dgm:pt>
    <dgm:pt modelId="{A0E4FD85-4E4C-44DA-A657-D64438DBF0E7}" type="pres">
      <dgm:prSet presAssocID="{0B55DA93-8C2A-4964-8D25-FBF889B5323C}" presName="parTxOnly" presStyleLbl="node1" presStyleIdx="1" presStyleCnt="2">
        <dgm:presLayoutVars>
          <dgm:bulletEnabled val="1"/>
        </dgm:presLayoutVars>
      </dgm:prSet>
      <dgm:spPr/>
    </dgm:pt>
  </dgm:ptLst>
  <dgm:cxnLst>
    <dgm:cxn modelId="{009EBD34-E651-4634-A868-D99DC14165A3}" type="presOf" srcId="{30B79210-58DA-4952-A509-7AF5529E095A}" destId="{C0E278B2-B944-4B68-BA59-CC23BF967351}" srcOrd="0" destOrd="0" presId="urn:microsoft.com/office/officeart/2005/8/layout/hChevron3"/>
    <dgm:cxn modelId="{763EE552-8EB8-4033-91F4-BAEF63F0E06D}" type="presOf" srcId="{CF800546-3788-4865-A8C0-F057D0CA4E39}" destId="{45D68B72-7A8B-4D8D-A97F-37798941723F}" srcOrd="0" destOrd="0" presId="urn:microsoft.com/office/officeart/2005/8/layout/hChevron3"/>
    <dgm:cxn modelId="{93D50D98-3866-44A2-8C10-4774E60200CE}" type="presOf" srcId="{0B55DA93-8C2A-4964-8D25-FBF889B5323C}" destId="{A0E4FD85-4E4C-44DA-A657-D64438DBF0E7}" srcOrd="0" destOrd="0" presId="urn:microsoft.com/office/officeart/2005/8/layout/hChevron3"/>
    <dgm:cxn modelId="{E9AFB2E0-636E-46A5-9031-36895131E319}" srcId="{CF800546-3788-4865-A8C0-F057D0CA4E39}" destId="{0B55DA93-8C2A-4964-8D25-FBF889B5323C}" srcOrd="1" destOrd="0" parTransId="{F4B0A2B1-3F4A-413B-A3D9-CD7387F868E2}" sibTransId="{F85228AD-DC11-4C75-9EE1-6D4BF8B4F18E}"/>
    <dgm:cxn modelId="{6953AEFD-2304-4FBE-A24C-5045090266A6}" srcId="{CF800546-3788-4865-A8C0-F057D0CA4E39}" destId="{30B79210-58DA-4952-A509-7AF5529E095A}" srcOrd="0" destOrd="0" parTransId="{D1104FA5-7FF4-4211-9181-862020BA37EB}" sibTransId="{6DA92748-DDB8-454B-B3EE-A7A019D24139}"/>
    <dgm:cxn modelId="{ABB32529-899E-45FC-A5C9-AB7919FFDAB2}" type="presParOf" srcId="{45D68B72-7A8B-4D8D-A97F-37798941723F}" destId="{C0E278B2-B944-4B68-BA59-CC23BF967351}" srcOrd="0" destOrd="0" presId="urn:microsoft.com/office/officeart/2005/8/layout/hChevron3"/>
    <dgm:cxn modelId="{F887C0D5-79C6-4DF9-A615-29F74D7E55C2}" type="presParOf" srcId="{45D68B72-7A8B-4D8D-A97F-37798941723F}" destId="{00FCC005-10AC-4E6B-9062-610D258F50F9}" srcOrd="1" destOrd="0" presId="urn:microsoft.com/office/officeart/2005/8/layout/hChevron3"/>
    <dgm:cxn modelId="{76559842-830C-44AE-A486-96B78C421624}" type="presParOf" srcId="{45D68B72-7A8B-4D8D-A97F-37798941723F}" destId="{A0E4FD85-4E4C-44DA-A657-D64438DBF0E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F3E07B-7F4B-4C27-8935-15D249890EE9}"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BB77274B-A78A-45D7-834A-06E8C1A5A0E6}">
      <dgm:prSet/>
      <dgm:spPr/>
      <dgm:t>
        <a:bodyPr/>
        <a:lstStyle/>
        <a:p>
          <a:r>
            <a:rPr lang="it-IT" b="1" dirty="0"/>
            <a:t>DIVIETO DI COMPENSAZIONE</a:t>
          </a:r>
          <a:endParaRPr lang="en-US" dirty="0"/>
        </a:p>
      </dgm:t>
    </dgm:pt>
    <dgm:pt modelId="{CD3F15E3-3B88-4264-AEC2-2A94816A50B9}" type="parTrans" cxnId="{E673121A-F89C-424D-B341-4428A75F38D8}">
      <dgm:prSet/>
      <dgm:spPr/>
      <dgm:t>
        <a:bodyPr/>
        <a:lstStyle/>
        <a:p>
          <a:endParaRPr lang="en-US"/>
        </a:p>
      </dgm:t>
    </dgm:pt>
    <dgm:pt modelId="{75E5E48F-DBCE-4030-A6DC-2CF33F155190}" type="sibTrans" cxnId="{E673121A-F89C-424D-B341-4428A75F38D8}">
      <dgm:prSet/>
      <dgm:spPr/>
      <dgm:t>
        <a:bodyPr/>
        <a:lstStyle/>
        <a:p>
          <a:endParaRPr lang="en-US"/>
        </a:p>
      </dgm:t>
    </dgm:pt>
    <dgm:pt modelId="{F5504369-488C-4DC6-8065-1AF05E324863}">
      <dgm:prSet/>
      <dgm:spPr/>
      <dgm:t>
        <a:bodyPr/>
        <a:lstStyle/>
        <a:p>
          <a:r>
            <a:rPr lang="it-IT" b="1" dirty="0"/>
            <a:t>A meno che non sia permesso o richiesto da un ITAS.</a:t>
          </a:r>
          <a:endParaRPr lang="en-US" dirty="0"/>
        </a:p>
      </dgm:t>
    </dgm:pt>
    <dgm:pt modelId="{E048FED3-B0C3-4E0F-B3E1-65BC9120BDE4}" type="parTrans" cxnId="{6B154294-3713-4F04-A42C-AC6CF6428368}">
      <dgm:prSet/>
      <dgm:spPr/>
      <dgm:t>
        <a:bodyPr/>
        <a:lstStyle/>
        <a:p>
          <a:endParaRPr lang="en-US"/>
        </a:p>
      </dgm:t>
    </dgm:pt>
    <dgm:pt modelId="{E322A6FA-FA1E-4145-A4B9-9A33A33C4658}" type="sibTrans" cxnId="{6B154294-3713-4F04-A42C-AC6CF6428368}">
      <dgm:prSet/>
      <dgm:spPr/>
      <dgm:t>
        <a:bodyPr/>
        <a:lstStyle/>
        <a:p>
          <a:endParaRPr lang="en-US"/>
        </a:p>
      </dgm:t>
    </dgm:pt>
    <dgm:pt modelId="{D18A9276-6C03-4BC9-897C-9B601E972EC3}" type="pres">
      <dgm:prSet presAssocID="{2FF3E07B-7F4B-4C27-8935-15D249890EE9}" presName="hierChild1" presStyleCnt="0">
        <dgm:presLayoutVars>
          <dgm:chPref val="1"/>
          <dgm:dir/>
          <dgm:animOne val="branch"/>
          <dgm:animLvl val="lvl"/>
          <dgm:resizeHandles/>
        </dgm:presLayoutVars>
      </dgm:prSet>
      <dgm:spPr/>
    </dgm:pt>
    <dgm:pt modelId="{5967875F-D1A8-4071-BB93-302FB82CE769}" type="pres">
      <dgm:prSet presAssocID="{BB77274B-A78A-45D7-834A-06E8C1A5A0E6}" presName="hierRoot1" presStyleCnt="0"/>
      <dgm:spPr/>
    </dgm:pt>
    <dgm:pt modelId="{E2436BD6-480E-4318-87B5-689B017004FB}" type="pres">
      <dgm:prSet presAssocID="{BB77274B-A78A-45D7-834A-06E8C1A5A0E6}" presName="composite" presStyleCnt="0"/>
      <dgm:spPr/>
    </dgm:pt>
    <dgm:pt modelId="{2A6FCDFF-6B1D-40BA-982D-4C317018197A}" type="pres">
      <dgm:prSet presAssocID="{BB77274B-A78A-45D7-834A-06E8C1A5A0E6}" presName="background" presStyleLbl="node0" presStyleIdx="0" presStyleCnt="2"/>
      <dgm:spPr/>
    </dgm:pt>
    <dgm:pt modelId="{954505A1-1A99-497D-885F-965422E24BC6}" type="pres">
      <dgm:prSet presAssocID="{BB77274B-A78A-45D7-834A-06E8C1A5A0E6}" presName="text" presStyleLbl="fgAcc0" presStyleIdx="0" presStyleCnt="2">
        <dgm:presLayoutVars>
          <dgm:chPref val="3"/>
        </dgm:presLayoutVars>
      </dgm:prSet>
      <dgm:spPr/>
    </dgm:pt>
    <dgm:pt modelId="{5CFA1E44-1AB4-4820-91EE-E0E72EEFDAA1}" type="pres">
      <dgm:prSet presAssocID="{BB77274B-A78A-45D7-834A-06E8C1A5A0E6}" presName="hierChild2" presStyleCnt="0"/>
      <dgm:spPr/>
    </dgm:pt>
    <dgm:pt modelId="{81162CE5-DB13-4030-ADB3-810F5450D358}" type="pres">
      <dgm:prSet presAssocID="{F5504369-488C-4DC6-8065-1AF05E324863}" presName="hierRoot1" presStyleCnt="0"/>
      <dgm:spPr/>
    </dgm:pt>
    <dgm:pt modelId="{AB4A7333-13FA-4ED1-BC57-F7858DE2642D}" type="pres">
      <dgm:prSet presAssocID="{F5504369-488C-4DC6-8065-1AF05E324863}" presName="composite" presStyleCnt="0"/>
      <dgm:spPr/>
    </dgm:pt>
    <dgm:pt modelId="{4437A1A9-5094-4CB2-ADD0-A098A64A6FBC}" type="pres">
      <dgm:prSet presAssocID="{F5504369-488C-4DC6-8065-1AF05E324863}" presName="background" presStyleLbl="node0" presStyleIdx="1" presStyleCnt="2"/>
      <dgm:spPr/>
    </dgm:pt>
    <dgm:pt modelId="{4DF7D23C-7FC8-4F60-BA23-4E5BD6F548EA}" type="pres">
      <dgm:prSet presAssocID="{F5504369-488C-4DC6-8065-1AF05E324863}" presName="text" presStyleLbl="fgAcc0" presStyleIdx="1" presStyleCnt="2">
        <dgm:presLayoutVars>
          <dgm:chPref val="3"/>
        </dgm:presLayoutVars>
      </dgm:prSet>
      <dgm:spPr/>
    </dgm:pt>
    <dgm:pt modelId="{DDF5ADE2-C691-42BE-8F07-FFDD59B1818D}" type="pres">
      <dgm:prSet presAssocID="{F5504369-488C-4DC6-8065-1AF05E324863}" presName="hierChild2" presStyleCnt="0"/>
      <dgm:spPr/>
    </dgm:pt>
  </dgm:ptLst>
  <dgm:cxnLst>
    <dgm:cxn modelId="{206DEB08-816B-4346-89C7-42654DA9195E}" type="presOf" srcId="{2FF3E07B-7F4B-4C27-8935-15D249890EE9}" destId="{D18A9276-6C03-4BC9-897C-9B601E972EC3}" srcOrd="0" destOrd="0" presId="urn:microsoft.com/office/officeart/2005/8/layout/hierarchy1"/>
    <dgm:cxn modelId="{E673121A-F89C-424D-B341-4428A75F38D8}" srcId="{2FF3E07B-7F4B-4C27-8935-15D249890EE9}" destId="{BB77274B-A78A-45D7-834A-06E8C1A5A0E6}" srcOrd="0" destOrd="0" parTransId="{CD3F15E3-3B88-4264-AEC2-2A94816A50B9}" sibTransId="{75E5E48F-DBCE-4030-A6DC-2CF33F155190}"/>
    <dgm:cxn modelId="{6B154294-3713-4F04-A42C-AC6CF6428368}" srcId="{2FF3E07B-7F4B-4C27-8935-15D249890EE9}" destId="{F5504369-488C-4DC6-8065-1AF05E324863}" srcOrd="1" destOrd="0" parTransId="{E048FED3-B0C3-4E0F-B3E1-65BC9120BDE4}" sibTransId="{E322A6FA-FA1E-4145-A4B9-9A33A33C4658}"/>
    <dgm:cxn modelId="{65FC52B0-3776-459E-879F-4B9CB1C50C39}" type="presOf" srcId="{BB77274B-A78A-45D7-834A-06E8C1A5A0E6}" destId="{954505A1-1A99-497D-885F-965422E24BC6}" srcOrd="0" destOrd="0" presId="urn:microsoft.com/office/officeart/2005/8/layout/hierarchy1"/>
    <dgm:cxn modelId="{64E37ED5-4B99-4DCE-A2BB-89E0830DFBA8}" type="presOf" srcId="{F5504369-488C-4DC6-8065-1AF05E324863}" destId="{4DF7D23C-7FC8-4F60-BA23-4E5BD6F548EA}" srcOrd="0" destOrd="0" presId="urn:microsoft.com/office/officeart/2005/8/layout/hierarchy1"/>
    <dgm:cxn modelId="{BD361C6F-F9B9-41D0-9EFC-9CA25585332C}" type="presParOf" srcId="{D18A9276-6C03-4BC9-897C-9B601E972EC3}" destId="{5967875F-D1A8-4071-BB93-302FB82CE769}" srcOrd="0" destOrd="0" presId="urn:microsoft.com/office/officeart/2005/8/layout/hierarchy1"/>
    <dgm:cxn modelId="{CAAE398F-75BD-48BF-BA11-144AF99CFD78}" type="presParOf" srcId="{5967875F-D1A8-4071-BB93-302FB82CE769}" destId="{E2436BD6-480E-4318-87B5-689B017004FB}" srcOrd="0" destOrd="0" presId="urn:microsoft.com/office/officeart/2005/8/layout/hierarchy1"/>
    <dgm:cxn modelId="{350142C8-E429-45EC-B164-4959913F9E7B}" type="presParOf" srcId="{E2436BD6-480E-4318-87B5-689B017004FB}" destId="{2A6FCDFF-6B1D-40BA-982D-4C317018197A}" srcOrd="0" destOrd="0" presId="urn:microsoft.com/office/officeart/2005/8/layout/hierarchy1"/>
    <dgm:cxn modelId="{5787440A-F83A-43FF-8DA8-5AD60613F24A}" type="presParOf" srcId="{E2436BD6-480E-4318-87B5-689B017004FB}" destId="{954505A1-1A99-497D-885F-965422E24BC6}" srcOrd="1" destOrd="0" presId="urn:microsoft.com/office/officeart/2005/8/layout/hierarchy1"/>
    <dgm:cxn modelId="{50EFBEBB-DAD2-4038-BF4D-6C5881F53A77}" type="presParOf" srcId="{5967875F-D1A8-4071-BB93-302FB82CE769}" destId="{5CFA1E44-1AB4-4820-91EE-E0E72EEFDAA1}" srcOrd="1" destOrd="0" presId="urn:microsoft.com/office/officeart/2005/8/layout/hierarchy1"/>
    <dgm:cxn modelId="{D295690C-10BD-43FF-8AF4-E7F3FB529871}" type="presParOf" srcId="{D18A9276-6C03-4BC9-897C-9B601E972EC3}" destId="{81162CE5-DB13-4030-ADB3-810F5450D358}" srcOrd="1" destOrd="0" presId="urn:microsoft.com/office/officeart/2005/8/layout/hierarchy1"/>
    <dgm:cxn modelId="{6C5DBF7F-C262-457E-81A8-51EC34BFDBA2}" type="presParOf" srcId="{81162CE5-DB13-4030-ADB3-810F5450D358}" destId="{AB4A7333-13FA-4ED1-BC57-F7858DE2642D}" srcOrd="0" destOrd="0" presId="urn:microsoft.com/office/officeart/2005/8/layout/hierarchy1"/>
    <dgm:cxn modelId="{FD3FFAA7-E632-46BB-82FD-0B4291152724}" type="presParOf" srcId="{AB4A7333-13FA-4ED1-BC57-F7858DE2642D}" destId="{4437A1A9-5094-4CB2-ADD0-A098A64A6FBC}" srcOrd="0" destOrd="0" presId="urn:microsoft.com/office/officeart/2005/8/layout/hierarchy1"/>
    <dgm:cxn modelId="{4D224486-F5A8-47DD-8826-4D3C05F25D88}" type="presParOf" srcId="{AB4A7333-13FA-4ED1-BC57-F7858DE2642D}" destId="{4DF7D23C-7FC8-4F60-BA23-4E5BD6F548EA}" srcOrd="1" destOrd="0" presId="urn:microsoft.com/office/officeart/2005/8/layout/hierarchy1"/>
    <dgm:cxn modelId="{20469735-CA20-4851-838F-51EB8A6B8D46}" type="presParOf" srcId="{81162CE5-DB13-4030-ADB3-810F5450D358}" destId="{DDF5ADE2-C691-42BE-8F07-FFDD59B1818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4156040-AF98-4F2C-9909-9F2439F6F588}" type="doc">
      <dgm:prSet loTypeId="urn:microsoft.com/office/officeart/2005/8/layout/chevron1" loCatId="process" qsTypeId="urn:microsoft.com/office/officeart/2005/8/quickstyle/3d2#1" qsCatId="3D" csTypeId="urn:microsoft.com/office/officeart/2005/8/colors/accent0_1" csCatId="mainScheme" phldr="1"/>
      <dgm:spPr/>
    </dgm:pt>
    <dgm:pt modelId="{74020AF3-C700-4606-8917-C6A353D7963A}">
      <dgm:prSet phldrT="[Text]"/>
      <dgm:spPr/>
      <dgm:t>
        <a:bodyPr/>
        <a:lstStyle/>
        <a:p>
          <a:pPr algn="ctr" defTabSz="914400">
            <a:buNone/>
          </a:pPr>
          <a:r>
            <a:rPr lang="it-IT" noProof="1">
              <a:solidFill>
                <a:schemeClr val="tx2"/>
              </a:solidFill>
              <a:latin typeface="Verdana" panose="020B0604030504040204" pitchFamily="34" charset="0"/>
              <a:ea typeface="Verdana" panose="020B0604030504040204" pitchFamily="34" charset="0"/>
              <a:cs typeface="Verdana" panose="020B0604030504040204" pitchFamily="34" charset="0"/>
            </a:rPr>
            <a:t>Cap. 1 L. 42/2009</a:t>
          </a:r>
        </a:p>
      </dgm:t>
    </dgm:pt>
    <dgm:pt modelId="{87D99D21-0B4A-4259-89FB-0E5941CB535C}" type="parTrans" cxnId="{B0E2386F-A443-4201-8130-FB9CC25AA154}">
      <dgm:prSet/>
      <dgm:spPr/>
      <dgm:t>
        <a:bodyPr/>
        <a:lstStyle/>
        <a:p>
          <a:endParaRPr lang="en-US">
            <a:solidFill>
              <a:schemeClr val="tx2"/>
            </a:solidFill>
          </a:endParaRPr>
        </a:p>
      </dgm:t>
    </dgm:pt>
    <dgm:pt modelId="{6CFF1BD9-AE1F-4488-8B72-01186EADA6FF}" type="sibTrans" cxnId="{B0E2386F-A443-4201-8130-FB9CC25AA154}">
      <dgm:prSet/>
      <dgm:spPr/>
      <dgm:t>
        <a:bodyPr/>
        <a:lstStyle/>
        <a:p>
          <a:endParaRPr lang="en-US">
            <a:solidFill>
              <a:schemeClr val="tx2"/>
            </a:solidFill>
          </a:endParaRPr>
        </a:p>
      </dgm:t>
    </dgm:pt>
    <dgm:pt modelId="{12E26E22-71B0-4386-A84F-ABF2FF66A99F}">
      <dgm:prSet phldrT="[Text]"/>
      <dgm:spPr/>
      <dgm:t>
        <a:bodyPr/>
        <a:lstStyle/>
        <a:p>
          <a:pPr algn="ctr" defTabSz="914400">
            <a:buNone/>
          </a:pPr>
          <a:r>
            <a:rPr lang="it-IT" noProof="1">
              <a:solidFill>
                <a:schemeClr val="tx2"/>
              </a:solidFill>
              <a:latin typeface="Verdana" panose="020B0604030504040204" pitchFamily="34" charset="0"/>
              <a:ea typeface="Verdana" panose="020B0604030504040204" pitchFamily="34" charset="0"/>
              <a:cs typeface="Verdana" panose="020B0604030504040204" pitchFamily="34" charset="0"/>
            </a:rPr>
            <a:t>D.Lgs. 118/11</a:t>
          </a:r>
        </a:p>
      </dgm:t>
    </dgm:pt>
    <dgm:pt modelId="{3A6CB3CB-0F71-4CA8-93AA-0E3E3D59D313}" type="parTrans" cxnId="{937639B3-2352-48E4-A96B-F63DF2119D92}">
      <dgm:prSet/>
      <dgm:spPr/>
      <dgm:t>
        <a:bodyPr/>
        <a:lstStyle/>
        <a:p>
          <a:endParaRPr lang="en-US">
            <a:solidFill>
              <a:schemeClr val="tx2"/>
            </a:solidFill>
          </a:endParaRPr>
        </a:p>
      </dgm:t>
    </dgm:pt>
    <dgm:pt modelId="{E1826C46-15A2-4345-B986-53D05F21F155}" type="sibTrans" cxnId="{937639B3-2352-48E4-A96B-F63DF2119D92}">
      <dgm:prSet/>
      <dgm:spPr/>
      <dgm:t>
        <a:bodyPr/>
        <a:lstStyle/>
        <a:p>
          <a:endParaRPr lang="en-US">
            <a:solidFill>
              <a:schemeClr val="tx2"/>
            </a:solidFill>
          </a:endParaRPr>
        </a:p>
      </dgm:t>
    </dgm:pt>
    <dgm:pt modelId="{A8B05E70-CCF1-4080-8EEE-6873C9D4B630}">
      <dgm:prSet phldrT="[Text]"/>
      <dgm:spPr/>
      <dgm:t>
        <a:bodyPr/>
        <a:lstStyle/>
        <a:p>
          <a:pPr algn="ctr" defTabSz="914400">
            <a:buNone/>
          </a:pPr>
          <a:r>
            <a:rPr lang="it-IT" noProof="1">
              <a:solidFill>
                <a:schemeClr val="tx2"/>
              </a:solidFill>
              <a:latin typeface="Verdana" panose="020B0604030504040204" pitchFamily="34" charset="0"/>
              <a:ea typeface="Verdana" panose="020B0604030504040204" pitchFamily="34" charset="0"/>
              <a:cs typeface="Verdana" panose="020B0604030504040204" pitchFamily="34" charset="0"/>
            </a:rPr>
            <a:t>P.C. 4/4</a:t>
          </a:r>
        </a:p>
      </dgm:t>
    </dgm:pt>
    <dgm:pt modelId="{11D1F3D3-0002-4131-9F84-22FBF8692DA9}" type="parTrans" cxnId="{B8B909D0-D4F6-48D4-81DA-A58F34AE3646}">
      <dgm:prSet/>
      <dgm:spPr/>
      <dgm:t>
        <a:bodyPr/>
        <a:lstStyle/>
        <a:p>
          <a:endParaRPr lang="en-US">
            <a:solidFill>
              <a:schemeClr val="tx2"/>
            </a:solidFill>
          </a:endParaRPr>
        </a:p>
      </dgm:t>
    </dgm:pt>
    <dgm:pt modelId="{B6438016-7365-4FC0-A372-D90585B4B6EE}" type="sibTrans" cxnId="{B8B909D0-D4F6-48D4-81DA-A58F34AE3646}">
      <dgm:prSet/>
      <dgm:spPr/>
      <dgm:t>
        <a:bodyPr/>
        <a:lstStyle/>
        <a:p>
          <a:endParaRPr lang="en-US">
            <a:solidFill>
              <a:schemeClr val="tx2"/>
            </a:solidFill>
          </a:endParaRPr>
        </a:p>
      </dgm:t>
    </dgm:pt>
    <dgm:pt modelId="{1C61A9A2-33F2-469B-8AC4-A104A5A98D78}" type="pres">
      <dgm:prSet presAssocID="{44156040-AF98-4F2C-9909-9F2439F6F588}" presName="Name0" presStyleCnt="0">
        <dgm:presLayoutVars>
          <dgm:dir/>
          <dgm:animLvl val="lvl"/>
          <dgm:resizeHandles val="exact"/>
        </dgm:presLayoutVars>
      </dgm:prSet>
      <dgm:spPr/>
    </dgm:pt>
    <dgm:pt modelId="{881B8FEC-9D20-4669-BB2E-FA9CEA0BE5A9}" type="pres">
      <dgm:prSet presAssocID="{74020AF3-C700-4606-8917-C6A353D7963A}" presName="parTxOnly" presStyleLbl="node1" presStyleIdx="0" presStyleCnt="3">
        <dgm:presLayoutVars>
          <dgm:chMax val="0"/>
          <dgm:chPref val="0"/>
          <dgm:bulletEnabled val="1"/>
        </dgm:presLayoutVars>
      </dgm:prSet>
      <dgm:spPr/>
    </dgm:pt>
    <dgm:pt modelId="{705DFC51-4C30-4A07-9F0C-6EB770961C6F}" type="pres">
      <dgm:prSet presAssocID="{6CFF1BD9-AE1F-4488-8B72-01186EADA6FF}" presName="parTxOnlySpace" presStyleCnt="0"/>
      <dgm:spPr/>
    </dgm:pt>
    <dgm:pt modelId="{919A589F-F74A-40C3-BE88-AB8730BCAB04}" type="pres">
      <dgm:prSet presAssocID="{12E26E22-71B0-4386-A84F-ABF2FF66A99F}" presName="parTxOnly" presStyleLbl="node1" presStyleIdx="1" presStyleCnt="3">
        <dgm:presLayoutVars>
          <dgm:chMax val="0"/>
          <dgm:chPref val="0"/>
          <dgm:bulletEnabled val="1"/>
        </dgm:presLayoutVars>
      </dgm:prSet>
      <dgm:spPr/>
    </dgm:pt>
    <dgm:pt modelId="{01C6BCDE-530E-4D03-9CF5-9AB36CDC1FE1}" type="pres">
      <dgm:prSet presAssocID="{E1826C46-15A2-4345-B986-53D05F21F155}" presName="parTxOnlySpace" presStyleCnt="0"/>
      <dgm:spPr/>
    </dgm:pt>
    <dgm:pt modelId="{268F2328-4548-422B-9C65-80797E16B241}" type="pres">
      <dgm:prSet presAssocID="{A8B05E70-CCF1-4080-8EEE-6873C9D4B630}" presName="parTxOnly" presStyleLbl="node1" presStyleIdx="2" presStyleCnt="3">
        <dgm:presLayoutVars>
          <dgm:chMax val="0"/>
          <dgm:chPref val="0"/>
          <dgm:bulletEnabled val="1"/>
        </dgm:presLayoutVars>
      </dgm:prSet>
      <dgm:spPr/>
    </dgm:pt>
  </dgm:ptLst>
  <dgm:cxnLst>
    <dgm:cxn modelId="{BF4A375F-A05B-45C3-9731-23DBACB9FC02}" type="presOf" srcId="{12E26E22-71B0-4386-A84F-ABF2FF66A99F}" destId="{919A589F-F74A-40C3-BE88-AB8730BCAB04}" srcOrd="0" destOrd="0" presId="urn:microsoft.com/office/officeart/2005/8/layout/chevron1"/>
    <dgm:cxn modelId="{B0E2386F-A443-4201-8130-FB9CC25AA154}" srcId="{44156040-AF98-4F2C-9909-9F2439F6F588}" destId="{74020AF3-C700-4606-8917-C6A353D7963A}" srcOrd="0" destOrd="0" parTransId="{87D99D21-0B4A-4259-89FB-0E5941CB535C}" sibTransId="{6CFF1BD9-AE1F-4488-8B72-01186EADA6FF}"/>
    <dgm:cxn modelId="{BB4F9699-C9DE-46C4-A04B-CD52EF57D4C5}" type="presOf" srcId="{74020AF3-C700-4606-8917-C6A353D7963A}" destId="{881B8FEC-9D20-4669-BB2E-FA9CEA0BE5A9}" srcOrd="0" destOrd="0" presId="urn:microsoft.com/office/officeart/2005/8/layout/chevron1"/>
    <dgm:cxn modelId="{9E75EA9C-2122-47C1-897A-5BBDE8D78AC4}" type="presOf" srcId="{A8B05E70-CCF1-4080-8EEE-6873C9D4B630}" destId="{268F2328-4548-422B-9C65-80797E16B241}" srcOrd="0" destOrd="0" presId="urn:microsoft.com/office/officeart/2005/8/layout/chevron1"/>
    <dgm:cxn modelId="{937639B3-2352-48E4-A96B-F63DF2119D92}" srcId="{44156040-AF98-4F2C-9909-9F2439F6F588}" destId="{12E26E22-71B0-4386-A84F-ABF2FF66A99F}" srcOrd="1" destOrd="0" parTransId="{3A6CB3CB-0F71-4CA8-93AA-0E3E3D59D313}" sibTransId="{E1826C46-15A2-4345-B986-53D05F21F155}"/>
    <dgm:cxn modelId="{B8B909D0-D4F6-48D4-81DA-A58F34AE3646}" srcId="{44156040-AF98-4F2C-9909-9F2439F6F588}" destId="{A8B05E70-CCF1-4080-8EEE-6873C9D4B630}" srcOrd="2" destOrd="0" parTransId="{11D1F3D3-0002-4131-9F84-22FBF8692DA9}" sibTransId="{B6438016-7365-4FC0-A372-D90585B4B6EE}"/>
    <dgm:cxn modelId="{383A5CFE-2D64-4002-A7C0-1E621409BFD6}" type="presOf" srcId="{44156040-AF98-4F2C-9909-9F2439F6F588}" destId="{1C61A9A2-33F2-469B-8AC4-A104A5A98D78}" srcOrd="0" destOrd="0" presId="urn:microsoft.com/office/officeart/2005/8/layout/chevron1"/>
    <dgm:cxn modelId="{EDA037DE-3D60-46A9-9DDB-074A05981F8D}" type="presParOf" srcId="{1C61A9A2-33F2-469B-8AC4-A104A5A98D78}" destId="{881B8FEC-9D20-4669-BB2E-FA9CEA0BE5A9}" srcOrd="0" destOrd="0" presId="urn:microsoft.com/office/officeart/2005/8/layout/chevron1"/>
    <dgm:cxn modelId="{8F2A48B2-4519-4F7D-931D-1EB2DDCF4663}" type="presParOf" srcId="{1C61A9A2-33F2-469B-8AC4-A104A5A98D78}" destId="{705DFC51-4C30-4A07-9F0C-6EB770961C6F}" srcOrd="1" destOrd="0" presId="urn:microsoft.com/office/officeart/2005/8/layout/chevron1"/>
    <dgm:cxn modelId="{A8C49188-74D0-46A6-A671-569711775D6B}" type="presParOf" srcId="{1C61A9A2-33F2-469B-8AC4-A104A5A98D78}" destId="{919A589F-F74A-40C3-BE88-AB8730BCAB04}" srcOrd="2" destOrd="0" presId="urn:microsoft.com/office/officeart/2005/8/layout/chevron1"/>
    <dgm:cxn modelId="{DF828B00-7F32-4A0D-9D43-9FD5AE3C854B}" type="presParOf" srcId="{1C61A9A2-33F2-469B-8AC4-A104A5A98D78}" destId="{01C6BCDE-530E-4D03-9CF5-9AB36CDC1FE1}" srcOrd="3" destOrd="0" presId="urn:microsoft.com/office/officeart/2005/8/layout/chevron1"/>
    <dgm:cxn modelId="{2FC0E474-8734-4209-BD6D-C297DEE76CB4}" type="presParOf" srcId="{1C61A9A2-33F2-469B-8AC4-A104A5A98D78}" destId="{268F2328-4548-422B-9C65-80797E16B241}" srcOrd="4" destOrd="0" presId="urn:microsoft.com/office/officeart/2005/8/layout/chevron1"/>
  </dgm:cxnLst>
  <dgm:bg/>
  <dgm:whole>
    <a:ln w="76200">
      <a:solidFill>
        <a:srgbClr val="FFFF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4156040-AF98-4F2C-9909-9F2439F6F588}" type="doc">
      <dgm:prSet loTypeId="urn:microsoft.com/office/officeart/2005/8/layout/orgChart1" loCatId="hierarchy" qsTypeId="urn:microsoft.com/office/officeart/2005/8/quickstyle/3d2#1" qsCatId="3D" csTypeId="urn:microsoft.com/office/officeart/2005/8/colors/accent0_1" csCatId="mainScheme" phldr="1"/>
      <dgm:spPr/>
      <dgm:t>
        <a:bodyPr/>
        <a:lstStyle/>
        <a:p>
          <a:endParaRPr lang="it-IT"/>
        </a:p>
      </dgm:t>
    </dgm:pt>
    <dgm:pt modelId="{BD86D182-FB97-4D78-9256-DBCBC8AB11C8}">
      <dgm:prSet custT="1"/>
      <dgm:spPr/>
      <dgm:t>
        <a:bodyPr/>
        <a:lstStyle/>
        <a:p>
          <a:pPr marL="0" lvl="0" indent="0" algn="ctr" defTabSz="800100">
            <a:lnSpc>
              <a:spcPct val="90000"/>
            </a:lnSpc>
            <a:spcBef>
              <a:spcPct val="0"/>
            </a:spcBef>
            <a:spcAft>
              <a:spcPct val="35000"/>
            </a:spcAft>
            <a:buNone/>
          </a:pPr>
          <a:endParaRPr lang="it-IT" sz="2400"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lvl="0" indent="0" algn="ctr" defTabSz="800100">
            <a:lnSpc>
              <a:spcPct val="90000"/>
            </a:lnSpc>
            <a:spcBef>
              <a:spcPct val="0"/>
            </a:spcBef>
            <a:spcAft>
              <a:spcPct val="35000"/>
            </a:spcAft>
            <a:buNone/>
          </a:pPr>
          <a:r>
            <a:rPr lang="it-IT" sz="2000" kern="1200" dirty="0">
              <a:solidFill>
                <a:srgbClr val="000000"/>
              </a:solidFill>
              <a:latin typeface="Verdana" panose="020B0604030504040204" pitchFamily="34" charset="0"/>
              <a:ea typeface="Verdana" panose="020B0604030504040204" pitchFamily="34" charset="0"/>
              <a:cs typeface="Verdana" panose="020B0604030504040204" pitchFamily="34" charset="0"/>
            </a:rPr>
            <a:t>I metodi per il consolidamento sono due:</a:t>
          </a:r>
        </a:p>
        <a:p>
          <a:pPr marL="0" lvl="0" indent="0" algn="ctr" defTabSz="800100">
            <a:lnSpc>
              <a:spcPct val="90000"/>
            </a:lnSpc>
            <a:spcBef>
              <a:spcPct val="0"/>
            </a:spcBef>
            <a:spcAft>
              <a:spcPct val="35000"/>
            </a:spcAft>
            <a:buNone/>
          </a:pPr>
          <a:endParaRPr lang="it-IT" sz="3600"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dgm:t>
    </dgm:pt>
    <dgm:pt modelId="{F7EB6706-7A4D-49A9-B9CD-F8D10E117EB6}" type="parTrans" cxnId="{D4E72394-37BD-407F-9EDF-385A711001B1}">
      <dgm:prSet/>
      <dgm:spPr/>
      <dgm:t>
        <a:bodyPr/>
        <a:lstStyle/>
        <a:p>
          <a:endParaRPr lang="it-IT"/>
        </a:p>
      </dgm:t>
    </dgm:pt>
    <dgm:pt modelId="{A5DDB512-8660-4291-B439-10EC5FF5EF11}" type="sibTrans" cxnId="{D4E72394-37BD-407F-9EDF-385A711001B1}">
      <dgm:prSet/>
      <dgm:spPr/>
      <dgm:t>
        <a:bodyPr/>
        <a:lstStyle/>
        <a:p>
          <a:endParaRPr lang="it-IT"/>
        </a:p>
      </dgm:t>
    </dgm:pt>
    <dgm:pt modelId="{24F978FD-211B-4A01-BC61-ADE76023D2BC}">
      <dgm:prSet custT="1"/>
      <dgm:spPr/>
      <dgm:t>
        <a:bodyPr/>
        <a:lstStyle/>
        <a:p>
          <a:r>
            <a:rPr lang="it-IT" sz="2000" kern="1200" dirty="0">
              <a:solidFill>
                <a:srgbClr val="000000"/>
              </a:solidFill>
              <a:latin typeface="Verdana" panose="020B0604030504040204" pitchFamily="34" charset="0"/>
              <a:ea typeface="Verdana" panose="020B0604030504040204" pitchFamily="34" charset="0"/>
              <a:cs typeface="Verdana" panose="020B0604030504040204" pitchFamily="34" charset="0"/>
            </a:rPr>
            <a:t>Integrale: partecipazione di controllo</a:t>
          </a:r>
        </a:p>
      </dgm:t>
    </dgm:pt>
    <dgm:pt modelId="{DD306B31-7D86-483F-A11B-517638D6EA49}" type="parTrans" cxnId="{9D2751D0-C632-46C0-8CB3-B73EDE4C8A0A}">
      <dgm:prSet/>
      <dgm:spPr/>
      <dgm:t>
        <a:bodyPr/>
        <a:lstStyle/>
        <a:p>
          <a:endParaRPr lang="it-IT"/>
        </a:p>
      </dgm:t>
    </dgm:pt>
    <dgm:pt modelId="{C55E2D2D-969C-451A-AD10-43248F677093}" type="sibTrans" cxnId="{9D2751D0-C632-46C0-8CB3-B73EDE4C8A0A}">
      <dgm:prSet/>
      <dgm:spPr/>
      <dgm:t>
        <a:bodyPr/>
        <a:lstStyle/>
        <a:p>
          <a:endParaRPr lang="it-IT"/>
        </a:p>
      </dgm:t>
    </dgm:pt>
    <dgm:pt modelId="{1901F302-06DC-4868-A283-3BA357DA5592}">
      <dgm:prSet custT="1"/>
      <dgm:spPr/>
      <dgm:t>
        <a:bodyPr/>
        <a:lstStyle/>
        <a:p>
          <a:pPr marL="0" lvl="0" indent="0" algn="ctr" defTabSz="1066800">
            <a:lnSpc>
              <a:spcPct val="90000"/>
            </a:lnSpc>
            <a:spcBef>
              <a:spcPct val="0"/>
            </a:spcBef>
            <a:spcAft>
              <a:spcPct val="35000"/>
            </a:spcAft>
            <a:buNone/>
          </a:pPr>
          <a:r>
            <a:rPr lang="it-IT" sz="2000" kern="1200" dirty="0">
              <a:solidFill>
                <a:srgbClr val="000000"/>
              </a:solidFill>
              <a:latin typeface="Verdana" panose="020B0604030504040204" pitchFamily="34" charset="0"/>
              <a:ea typeface="Verdana" panose="020B0604030504040204" pitchFamily="34" charset="0"/>
              <a:cs typeface="Verdana" panose="020B0604030504040204" pitchFamily="34" charset="0"/>
            </a:rPr>
            <a:t>Proporzionale: semplice partecipazione</a:t>
          </a:r>
        </a:p>
      </dgm:t>
    </dgm:pt>
    <dgm:pt modelId="{76119CA5-114C-49D9-85D1-AC1A73657849}" type="parTrans" cxnId="{003C980C-ACD1-4A74-A20E-AE3C12CB05F5}">
      <dgm:prSet/>
      <dgm:spPr/>
      <dgm:t>
        <a:bodyPr/>
        <a:lstStyle/>
        <a:p>
          <a:endParaRPr lang="it-IT"/>
        </a:p>
      </dgm:t>
    </dgm:pt>
    <dgm:pt modelId="{9FAB1AC5-62C5-4A7D-9AF5-BED9CFEF1ADF}" type="sibTrans" cxnId="{003C980C-ACD1-4A74-A20E-AE3C12CB05F5}">
      <dgm:prSet/>
      <dgm:spPr/>
      <dgm:t>
        <a:bodyPr/>
        <a:lstStyle/>
        <a:p>
          <a:endParaRPr lang="it-IT"/>
        </a:p>
      </dgm:t>
    </dgm:pt>
    <dgm:pt modelId="{A6D77E54-E075-4A25-B97C-C4C236AB0CDF}" type="pres">
      <dgm:prSet presAssocID="{44156040-AF98-4F2C-9909-9F2439F6F588}" presName="hierChild1" presStyleCnt="0">
        <dgm:presLayoutVars>
          <dgm:orgChart val="1"/>
          <dgm:chPref val="1"/>
          <dgm:dir/>
          <dgm:animOne val="branch"/>
          <dgm:animLvl val="lvl"/>
          <dgm:resizeHandles/>
        </dgm:presLayoutVars>
      </dgm:prSet>
      <dgm:spPr/>
    </dgm:pt>
    <dgm:pt modelId="{F8E240F0-5ED8-4A9A-A5A0-B537C2F2F5DF}" type="pres">
      <dgm:prSet presAssocID="{BD86D182-FB97-4D78-9256-DBCBC8AB11C8}" presName="hierRoot1" presStyleCnt="0">
        <dgm:presLayoutVars>
          <dgm:hierBranch val="init"/>
        </dgm:presLayoutVars>
      </dgm:prSet>
      <dgm:spPr/>
    </dgm:pt>
    <dgm:pt modelId="{664CA72D-1C80-45B5-B99C-6E61060E41B1}" type="pres">
      <dgm:prSet presAssocID="{BD86D182-FB97-4D78-9256-DBCBC8AB11C8}" presName="rootComposite1" presStyleCnt="0"/>
      <dgm:spPr/>
    </dgm:pt>
    <dgm:pt modelId="{472D4200-0584-4020-8084-D18C9AAD061E}" type="pres">
      <dgm:prSet presAssocID="{BD86D182-FB97-4D78-9256-DBCBC8AB11C8}" presName="rootText1" presStyleLbl="node0" presStyleIdx="0" presStyleCnt="1" custScaleX="115161" custScaleY="130411">
        <dgm:presLayoutVars>
          <dgm:chPref val="3"/>
        </dgm:presLayoutVars>
      </dgm:prSet>
      <dgm:spPr/>
    </dgm:pt>
    <dgm:pt modelId="{389D15C1-8E8A-4489-B5C1-06444BF977C3}" type="pres">
      <dgm:prSet presAssocID="{BD86D182-FB97-4D78-9256-DBCBC8AB11C8}" presName="rootConnector1" presStyleLbl="node1" presStyleIdx="0" presStyleCnt="0"/>
      <dgm:spPr/>
    </dgm:pt>
    <dgm:pt modelId="{9C0DD944-D5B3-4D57-8985-8736791F27F5}" type="pres">
      <dgm:prSet presAssocID="{BD86D182-FB97-4D78-9256-DBCBC8AB11C8}" presName="hierChild2" presStyleCnt="0"/>
      <dgm:spPr/>
    </dgm:pt>
    <dgm:pt modelId="{8A7047A1-2570-4130-B135-4833C1420ABD}" type="pres">
      <dgm:prSet presAssocID="{DD306B31-7D86-483F-A11B-517638D6EA49}" presName="Name37" presStyleLbl="parChTrans1D2" presStyleIdx="0" presStyleCnt="2"/>
      <dgm:spPr/>
    </dgm:pt>
    <dgm:pt modelId="{09C16EA2-D71A-46C5-A7D1-B2C4929A23A2}" type="pres">
      <dgm:prSet presAssocID="{24F978FD-211B-4A01-BC61-ADE76023D2BC}" presName="hierRoot2" presStyleCnt="0">
        <dgm:presLayoutVars>
          <dgm:hierBranch/>
        </dgm:presLayoutVars>
      </dgm:prSet>
      <dgm:spPr/>
    </dgm:pt>
    <dgm:pt modelId="{D18E1937-8FF2-4F27-A11C-8594B1162B6B}" type="pres">
      <dgm:prSet presAssocID="{24F978FD-211B-4A01-BC61-ADE76023D2BC}" presName="rootComposite" presStyleCnt="0"/>
      <dgm:spPr/>
    </dgm:pt>
    <dgm:pt modelId="{A6B57C68-EB8C-487A-8A43-8BE594579174}" type="pres">
      <dgm:prSet presAssocID="{24F978FD-211B-4A01-BC61-ADE76023D2BC}" presName="rootText" presStyleLbl="node2" presStyleIdx="0" presStyleCnt="2" custLinFactNeighborX="-9564">
        <dgm:presLayoutVars>
          <dgm:chPref val="3"/>
        </dgm:presLayoutVars>
      </dgm:prSet>
      <dgm:spPr/>
    </dgm:pt>
    <dgm:pt modelId="{73C2A785-D8F8-4D01-9E9E-FCB80B3F537B}" type="pres">
      <dgm:prSet presAssocID="{24F978FD-211B-4A01-BC61-ADE76023D2BC}" presName="rootConnector" presStyleLbl="node2" presStyleIdx="0" presStyleCnt="2"/>
      <dgm:spPr/>
    </dgm:pt>
    <dgm:pt modelId="{CC159E1A-0037-455D-A0F0-17AA1550DDDC}" type="pres">
      <dgm:prSet presAssocID="{24F978FD-211B-4A01-BC61-ADE76023D2BC}" presName="hierChild4" presStyleCnt="0"/>
      <dgm:spPr/>
    </dgm:pt>
    <dgm:pt modelId="{8A92D0E2-C973-4323-B970-FC3A5DD57C00}" type="pres">
      <dgm:prSet presAssocID="{24F978FD-211B-4A01-BC61-ADE76023D2BC}" presName="hierChild5" presStyleCnt="0"/>
      <dgm:spPr/>
    </dgm:pt>
    <dgm:pt modelId="{FEC77C26-59CD-43DE-9A54-F8E3869662C1}" type="pres">
      <dgm:prSet presAssocID="{76119CA5-114C-49D9-85D1-AC1A73657849}" presName="Name37" presStyleLbl="parChTrans1D2" presStyleIdx="1" presStyleCnt="2"/>
      <dgm:spPr/>
    </dgm:pt>
    <dgm:pt modelId="{948D100F-5685-4671-8D84-AE7A1D459449}" type="pres">
      <dgm:prSet presAssocID="{1901F302-06DC-4868-A283-3BA357DA5592}" presName="hierRoot2" presStyleCnt="0">
        <dgm:presLayoutVars>
          <dgm:hierBranch val="init"/>
        </dgm:presLayoutVars>
      </dgm:prSet>
      <dgm:spPr/>
    </dgm:pt>
    <dgm:pt modelId="{84CC0E87-A32F-4D69-ACAD-99D5DFB87D6E}" type="pres">
      <dgm:prSet presAssocID="{1901F302-06DC-4868-A283-3BA357DA5592}" presName="rootComposite" presStyleCnt="0"/>
      <dgm:spPr/>
    </dgm:pt>
    <dgm:pt modelId="{A8C8CFE6-DE42-4C7E-9F30-DEB37C4FE96A}" type="pres">
      <dgm:prSet presAssocID="{1901F302-06DC-4868-A283-3BA357DA5592}" presName="rootText" presStyleLbl="node2" presStyleIdx="1" presStyleCnt="2">
        <dgm:presLayoutVars>
          <dgm:chPref val="3"/>
        </dgm:presLayoutVars>
      </dgm:prSet>
      <dgm:spPr/>
    </dgm:pt>
    <dgm:pt modelId="{849F2009-AA84-4F71-81A0-5748275D2682}" type="pres">
      <dgm:prSet presAssocID="{1901F302-06DC-4868-A283-3BA357DA5592}" presName="rootConnector" presStyleLbl="node2" presStyleIdx="1" presStyleCnt="2"/>
      <dgm:spPr/>
    </dgm:pt>
    <dgm:pt modelId="{8AD62A96-50C8-4DA0-A8C6-EA77E915542C}" type="pres">
      <dgm:prSet presAssocID="{1901F302-06DC-4868-A283-3BA357DA5592}" presName="hierChild4" presStyleCnt="0"/>
      <dgm:spPr/>
    </dgm:pt>
    <dgm:pt modelId="{90D5F285-2C9C-4EBA-83E8-291967D03F7C}" type="pres">
      <dgm:prSet presAssocID="{1901F302-06DC-4868-A283-3BA357DA5592}" presName="hierChild5" presStyleCnt="0"/>
      <dgm:spPr/>
    </dgm:pt>
    <dgm:pt modelId="{78AC1436-F67B-49F5-B958-CB1B6B722A04}" type="pres">
      <dgm:prSet presAssocID="{BD86D182-FB97-4D78-9256-DBCBC8AB11C8}" presName="hierChild3" presStyleCnt="0"/>
      <dgm:spPr/>
    </dgm:pt>
  </dgm:ptLst>
  <dgm:cxnLst>
    <dgm:cxn modelId="{003C980C-ACD1-4A74-A20E-AE3C12CB05F5}" srcId="{BD86D182-FB97-4D78-9256-DBCBC8AB11C8}" destId="{1901F302-06DC-4868-A283-3BA357DA5592}" srcOrd="1" destOrd="0" parTransId="{76119CA5-114C-49D9-85D1-AC1A73657849}" sibTransId="{9FAB1AC5-62C5-4A7D-9AF5-BED9CFEF1ADF}"/>
    <dgm:cxn modelId="{24BB287C-B75D-4A30-9668-4B1834D7CBDF}" type="presOf" srcId="{BD86D182-FB97-4D78-9256-DBCBC8AB11C8}" destId="{472D4200-0584-4020-8084-D18C9AAD061E}" srcOrd="0" destOrd="0" presId="urn:microsoft.com/office/officeart/2005/8/layout/orgChart1"/>
    <dgm:cxn modelId="{D4E72394-37BD-407F-9EDF-385A711001B1}" srcId="{44156040-AF98-4F2C-9909-9F2439F6F588}" destId="{BD86D182-FB97-4D78-9256-DBCBC8AB11C8}" srcOrd="0" destOrd="0" parTransId="{F7EB6706-7A4D-49A9-B9CD-F8D10E117EB6}" sibTransId="{A5DDB512-8660-4291-B439-10EC5FF5EF11}"/>
    <dgm:cxn modelId="{567E6594-546B-44A3-908C-279498D2CA0C}" type="presOf" srcId="{24F978FD-211B-4A01-BC61-ADE76023D2BC}" destId="{73C2A785-D8F8-4D01-9E9E-FCB80B3F537B}" srcOrd="1" destOrd="0" presId="urn:microsoft.com/office/officeart/2005/8/layout/orgChart1"/>
    <dgm:cxn modelId="{874913A0-AAC5-4BD2-8967-388F60BC4399}" type="presOf" srcId="{1901F302-06DC-4868-A283-3BA357DA5592}" destId="{849F2009-AA84-4F71-81A0-5748275D2682}" srcOrd="1" destOrd="0" presId="urn:microsoft.com/office/officeart/2005/8/layout/orgChart1"/>
    <dgm:cxn modelId="{023814B7-9B33-41A9-AF33-2419A773CCC3}" type="presOf" srcId="{76119CA5-114C-49D9-85D1-AC1A73657849}" destId="{FEC77C26-59CD-43DE-9A54-F8E3869662C1}" srcOrd="0" destOrd="0" presId="urn:microsoft.com/office/officeart/2005/8/layout/orgChart1"/>
    <dgm:cxn modelId="{709BAABE-8428-461C-B7B3-015716003F09}" type="presOf" srcId="{24F978FD-211B-4A01-BC61-ADE76023D2BC}" destId="{A6B57C68-EB8C-487A-8A43-8BE594579174}" srcOrd="0" destOrd="0" presId="urn:microsoft.com/office/officeart/2005/8/layout/orgChart1"/>
    <dgm:cxn modelId="{819D5DC6-1D2E-4C60-955F-354E2DCC6FAB}" type="presOf" srcId="{1901F302-06DC-4868-A283-3BA357DA5592}" destId="{A8C8CFE6-DE42-4C7E-9F30-DEB37C4FE96A}" srcOrd="0" destOrd="0" presId="urn:microsoft.com/office/officeart/2005/8/layout/orgChart1"/>
    <dgm:cxn modelId="{9D2751D0-C632-46C0-8CB3-B73EDE4C8A0A}" srcId="{BD86D182-FB97-4D78-9256-DBCBC8AB11C8}" destId="{24F978FD-211B-4A01-BC61-ADE76023D2BC}" srcOrd="0" destOrd="0" parTransId="{DD306B31-7D86-483F-A11B-517638D6EA49}" sibTransId="{C55E2D2D-969C-451A-AD10-43248F677093}"/>
    <dgm:cxn modelId="{A4A080D5-1F1A-43AA-9C51-9E575795653A}" type="presOf" srcId="{BD86D182-FB97-4D78-9256-DBCBC8AB11C8}" destId="{389D15C1-8E8A-4489-B5C1-06444BF977C3}" srcOrd="1" destOrd="0" presId="urn:microsoft.com/office/officeart/2005/8/layout/orgChart1"/>
    <dgm:cxn modelId="{AF062CF4-4448-46B0-9105-B7C5947FD565}" type="presOf" srcId="{44156040-AF98-4F2C-9909-9F2439F6F588}" destId="{A6D77E54-E075-4A25-B97C-C4C236AB0CDF}" srcOrd="0" destOrd="0" presId="urn:microsoft.com/office/officeart/2005/8/layout/orgChart1"/>
    <dgm:cxn modelId="{32D769F6-651D-42E7-B483-21DF32187DD0}" type="presOf" srcId="{DD306B31-7D86-483F-A11B-517638D6EA49}" destId="{8A7047A1-2570-4130-B135-4833C1420ABD}" srcOrd="0" destOrd="0" presId="urn:microsoft.com/office/officeart/2005/8/layout/orgChart1"/>
    <dgm:cxn modelId="{F1BD5A81-E738-4D76-980F-320FC18676DE}" type="presParOf" srcId="{A6D77E54-E075-4A25-B97C-C4C236AB0CDF}" destId="{F8E240F0-5ED8-4A9A-A5A0-B537C2F2F5DF}" srcOrd="0" destOrd="0" presId="urn:microsoft.com/office/officeart/2005/8/layout/orgChart1"/>
    <dgm:cxn modelId="{B50C028A-62AF-4987-AA19-9D522E67E4D2}" type="presParOf" srcId="{F8E240F0-5ED8-4A9A-A5A0-B537C2F2F5DF}" destId="{664CA72D-1C80-45B5-B99C-6E61060E41B1}" srcOrd="0" destOrd="0" presId="urn:microsoft.com/office/officeart/2005/8/layout/orgChart1"/>
    <dgm:cxn modelId="{58CABD35-F2AE-4209-BD8D-E8938835710D}" type="presParOf" srcId="{664CA72D-1C80-45B5-B99C-6E61060E41B1}" destId="{472D4200-0584-4020-8084-D18C9AAD061E}" srcOrd="0" destOrd="0" presId="urn:microsoft.com/office/officeart/2005/8/layout/orgChart1"/>
    <dgm:cxn modelId="{09331CA1-C107-4403-A3EF-B5AADE20132A}" type="presParOf" srcId="{664CA72D-1C80-45B5-B99C-6E61060E41B1}" destId="{389D15C1-8E8A-4489-B5C1-06444BF977C3}" srcOrd="1" destOrd="0" presId="urn:microsoft.com/office/officeart/2005/8/layout/orgChart1"/>
    <dgm:cxn modelId="{3BFDEBEE-BC0D-4DFA-A17D-F240A94CC19A}" type="presParOf" srcId="{F8E240F0-5ED8-4A9A-A5A0-B537C2F2F5DF}" destId="{9C0DD944-D5B3-4D57-8985-8736791F27F5}" srcOrd="1" destOrd="0" presId="urn:microsoft.com/office/officeart/2005/8/layout/orgChart1"/>
    <dgm:cxn modelId="{84A014B6-DE45-491C-9951-F413B894E7E5}" type="presParOf" srcId="{9C0DD944-D5B3-4D57-8985-8736791F27F5}" destId="{8A7047A1-2570-4130-B135-4833C1420ABD}" srcOrd="0" destOrd="0" presId="urn:microsoft.com/office/officeart/2005/8/layout/orgChart1"/>
    <dgm:cxn modelId="{9FEEC866-027B-49FD-B5F3-13D55E2B664C}" type="presParOf" srcId="{9C0DD944-D5B3-4D57-8985-8736791F27F5}" destId="{09C16EA2-D71A-46C5-A7D1-B2C4929A23A2}" srcOrd="1" destOrd="0" presId="urn:microsoft.com/office/officeart/2005/8/layout/orgChart1"/>
    <dgm:cxn modelId="{678FA73F-3FF4-4B7F-A184-18D047BA0F4C}" type="presParOf" srcId="{09C16EA2-D71A-46C5-A7D1-B2C4929A23A2}" destId="{D18E1937-8FF2-4F27-A11C-8594B1162B6B}" srcOrd="0" destOrd="0" presId="urn:microsoft.com/office/officeart/2005/8/layout/orgChart1"/>
    <dgm:cxn modelId="{74818AB2-F2F1-45A2-80AC-D70DD180F097}" type="presParOf" srcId="{D18E1937-8FF2-4F27-A11C-8594B1162B6B}" destId="{A6B57C68-EB8C-487A-8A43-8BE594579174}" srcOrd="0" destOrd="0" presId="urn:microsoft.com/office/officeart/2005/8/layout/orgChart1"/>
    <dgm:cxn modelId="{B3EB49BE-B2D3-4CAB-9950-44F6947F4126}" type="presParOf" srcId="{D18E1937-8FF2-4F27-A11C-8594B1162B6B}" destId="{73C2A785-D8F8-4D01-9E9E-FCB80B3F537B}" srcOrd="1" destOrd="0" presId="urn:microsoft.com/office/officeart/2005/8/layout/orgChart1"/>
    <dgm:cxn modelId="{0677B830-E9F1-477F-A232-70899B496109}" type="presParOf" srcId="{09C16EA2-D71A-46C5-A7D1-B2C4929A23A2}" destId="{CC159E1A-0037-455D-A0F0-17AA1550DDDC}" srcOrd="1" destOrd="0" presId="urn:microsoft.com/office/officeart/2005/8/layout/orgChart1"/>
    <dgm:cxn modelId="{4C39700A-5BB5-4650-B4CF-494870A5829F}" type="presParOf" srcId="{09C16EA2-D71A-46C5-A7D1-B2C4929A23A2}" destId="{8A92D0E2-C973-4323-B970-FC3A5DD57C00}" srcOrd="2" destOrd="0" presId="urn:microsoft.com/office/officeart/2005/8/layout/orgChart1"/>
    <dgm:cxn modelId="{01C14B8D-2CDB-418E-BF0C-ED90EA66ED6D}" type="presParOf" srcId="{9C0DD944-D5B3-4D57-8985-8736791F27F5}" destId="{FEC77C26-59CD-43DE-9A54-F8E3869662C1}" srcOrd="2" destOrd="0" presId="urn:microsoft.com/office/officeart/2005/8/layout/orgChart1"/>
    <dgm:cxn modelId="{3A6A719A-09F2-47A3-9970-32178DF24F19}" type="presParOf" srcId="{9C0DD944-D5B3-4D57-8985-8736791F27F5}" destId="{948D100F-5685-4671-8D84-AE7A1D459449}" srcOrd="3" destOrd="0" presId="urn:microsoft.com/office/officeart/2005/8/layout/orgChart1"/>
    <dgm:cxn modelId="{491A4C52-4508-4E0D-8F45-ADBA55B981D9}" type="presParOf" srcId="{948D100F-5685-4671-8D84-AE7A1D459449}" destId="{84CC0E87-A32F-4D69-ACAD-99D5DFB87D6E}" srcOrd="0" destOrd="0" presId="urn:microsoft.com/office/officeart/2005/8/layout/orgChart1"/>
    <dgm:cxn modelId="{222572B8-7D7F-4229-9712-A66BD4F28D53}" type="presParOf" srcId="{84CC0E87-A32F-4D69-ACAD-99D5DFB87D6E}" destId="{A8C8CFE6-DE42-4C7E-9F30-DEB37C4FE96A}" srcOrd="0" destOrd="0" presId="urn:microsoft.com/office/officeart/2005/8/layout/orgChart1"/>
    <dgm:cxn modelId="{C0E3C279-B2C7-4F55-B917-142C4714CDAB}" type="presParOf" srcId="{84CC0E87-A32F-4D69-ACAD-99D5DFB87D6E}" destId="{849F2009-AA84-4F71-81A0-5748275D2682}" srcOrd="1" destOrd="0" presId="urn:microsoft.com/office/officeart/2005/8/layout/orgChart1"/>
    <dgm:cxn modelId="{BDD52F33-74B7-4CDF-B387-AB54C488DC59}" type="presParOf" srcId="{948D100F-5685-4671-8D84-AE7A1D459449}" destId="{8AD62A96-50C8-4DA0-A8C6-EA77E915542C}" srcOrd="1" destOrd="0" presId="urn:microsoft.com/office/officeart/2005/8/layout/orgChart1"/>
    <dgm:cxn modelId="{6E12B22D-79F7-4195-ADBB-CDD1B601F476}" type="presParOf" srcId="{948D100F-5685-4671-8D84-AE7A1D459449}" destId="{90D5F285-2C9C-4EBA-83E8-291967D03F7C}" srcOrd="2" destOrd="0" presId="urn:microsoft.com/office/officeart/2005/8/layout/orgChart1"/>
    <dgm:cxn modelId="{3183CA31-3840-421F-88B8-1E62B20D9CA3}" type="presParOf" srcId="{F8E240F0-5ED8-4A9A-A5A0-B537C2F2F5DF}" destId="{78AC1436-F67B-49F5-B958-CB1B6B722A0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4156040-AF98-4F2C-9909-9F2439F6F588}" type="doc">
      <dgm:prSet loTypeId="urn:microsoft.com/office/officeart/2005/8/layout/chevron1" loCatId="process" qsTypeId="urn:microsoft.com/office/officeart/2005/8/quickstyle/3d2#1" qsCatId="3D" csTypeId="urn:microsoft.com/office/officeart/2005/8/colors/accent0_1" csCatId="mainScheme" phldr="1"/>
      <dgm:spPr/>
      <dgm:t>
        <a:bodyPr/>
        <a:lstStyle/>
        <a:p>
          <a:endParaRPr lang="it-IT"/>
        </a:p>
      </dgm:t>
    </dgm:pt>
    <dgm:pt modelId="{BD86D182-FB97-4D78-9256-DBCBC8AB11C8}">
      <dgm:prSet custT="1"/>
      <dgm:spPr/>
      <dgm:t>
        <a:bodyPr/>
        <a:lstStyle/>
        <a:p>
          <a:pPr marL="0" lvl="0" indent="0" algn="ctr" defTabSz="800100">
            <a:lnSpc>
              <a:spcPct val="90000"/>
            </a:lnSpc>
            <a:spcBef>
              <a:spcPct val="0"/>
            </a:spcBef>
            <a:spcAft>
              <a:spcPct val="35000"/>
            </a:spcAft>
            <a:buNone/>
          </a:pPr>
          <a:r>
            <a:rPr lang="it-IT" sz="2000" kern="1200" dirty="0">
              <a:solidFill>
                <a:schemeClr val="tx2"/>
              </a:solidFill>
              <a:latin typeface="Verdana" panose="020B0604030504040204" pitchFamily="34" charset="0"/>
              <a:ea typeface="Verdana" panose="020B0604030504040204" pitchFamily="34" charset="0"/>
              <a:cs typeface="Verdana" panose="020B0604030504040204" pitchFamily="34" charset="0"/>
            </a:rPr>
            <a:t>Per l’intero importo delle voci contabili con riferimento ai bilanci degli enti controllati</a:t>
          </a:r>
          <a:endParaRPr lang="it-IT" sz="2000"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dgm:t>
    </dgm:pt>
    <dgm:pt modelId="{F7EB6706-7A4D-49A9-B9CD-F8D10E117EB6}" type="parTrans" cxnId="{D4E72394-37BD-407F-9EDF-385A711001B1}">
      <dgm:prSet/>
      <dgm:spPr/>
      <dgm:t>
        <a:bodyPr/>
        <a:lstStyle/>
        <a:p>
          <a:endParaRPr lang="it-IT"/>
        </a:p>
      </dgm:t>
    </dgm:pt>
    <dgm:pt modelId="{A5DDB512-8660-4291-B439-10EC5FF5EF11}" type="sibTrans" cxnId="{D4E72394-37BD-407F-9EDF-385A711001B1}">
      <dgm:prSet/>
      <dgm:spPr/>
      <dgm:t>
        <a:bodyPr/>
        <a:lstStyle/>
        <a:p>
          <a:endParaRPr lang="it-IT"/>
        </a:p>
      </dgm:t>
    </dgm:pt>
    <dgm:pt modelId="{5908DDE0-FA67-4CF3-826B-1858DE66F77D}">
      <dgm:prSet custT="1"/>
      <dgm:spPr/>
      <dgm:t>
        <a:bodyPr/>
        <a:lstStyle/>
        <a:p>
          <a:pPr marL="0" lvl="0" indent="0" algn="ctr" defTabSz="800100">
            <a:lnSpc>
              <a:spcPct val="90000"/>
            </a:lnSpc>
            <a:spcBef>
              <a:spcPct val="0"/>
            </a:spcBef>
            <a:spcAft>
              <a:spcPct val="35000"/>
            </a:spcAft>
            <a:buNone/>
          </a:pPr>
          <a:r>
            <a:rPr lang="it-IT" sz="2000" kern="1200" dirty="0">
              <a:solidFill>
                <a:srgbClr val="000000"/>
              </a:solidFill>
              <a:latin typeface="Verdana" panose="020B0604030504040204" pitchFamily="34" charset="0"/>
              <a:ea typeface="Verdana" panose="020B0604030504040204" pitchFamily="34" charset="0"/>
              <a:cs typeface="Verdana" panose="020B0604030504040204" pitchFamily="34" charset="0"/>
            </a:rPr>
            <a:t>Partecipazione non totalitaria: emersione quota terzi</a:t>
          </a:r>
        </a:p>
      </dgm:t>
    </dgm:pt>
    <dgm:pt modelId="{3B4A177A-A6D0-469B-A3F9-41F64CF84848}" type="parTrans" cxnId="{DB2C450D-6142-4C2D-9F12-BD227FACE436}">
      <dgm:prSet/>
      <dgm:spPr/>
      <dgm:t>
        <a:bodyPr/>
        <a:lstStyle/>
        <a:p>
          <a:endParaRPr lang="it-IT"/>
        </a:p>
      </dgm:t>
    </dgm:pt>
    <dgm:pt modelId="{3E105A5F-4777-4CF6-A5DF-1CDD7FF7C434}" type="sibTrans" cxnId="{DB2C450D-6142-4C2D-9F12-BD227FACE436}">
      <dgm:prSet/>
      <dgm:spPr/>
      <dgm:t>
        <a:bodyPr/>
        <a:lstStyle/>
        <a:p>
          <a:endParaRPr lang="it-IT"/>
        </a:p>
      </dgm:t>
    </dgm:pt>
    <dgm:pt modelId="{2448A6E2-96EC-4926-B6E2-0FA10D6BDC27}" type="pres">
      <dgm:prSet presAssocID="{44156040-AF98-4F2C-9909-9F2439F6F588}" presName="Name0" presStyleCnt="0">
        <dgm:presLayoutVars>
          <dgm:dir/>
          <dgm:animLvl val="lvl"/>
          <dgm:resizeHandles val="exact"/>
        </dgm:presLayoutVars>
      </dgm:prSet>
      <dgm:spPr/>
    </dgm:pt>
    <dgm:pt modelId="{A4780943-0ABE-4EC4-AB09-4D870CA1C4B3}" type="pres">
      <dgm:prSet presAssocID="{BD86D182-FB97-4D78-9256-DBCBC8AB11C8}" presName="parTxOnly" presStyleLbl="node1" presStyleIdx="0" presStyleCnt="2">
        <dgm:presLayoutVars>
          <dgm:chMax val="0"/>
          <dgm:chPref val="0"/>
          <dgm:bulletEnabled val="1"/>
        </dgm:presLayoutVars>
      </dgm:prSet>
      <dgm:spPr/>
    </dgm:pt>
    <dgm:pt modelId="{C744ACDA-4F2A-4E8A-928E-DDA92B1C302C}" type="pres">
      <dgm:prSet presAssocID="{A5DDB512-8660-4291-B439-10EC5FF5EF11}" presName="parTxOnlySpace" presStyleCnt="0"/>
      <dgm:spPr/>
    </dgm:pt>
    <dgm:pt modelId="{E1EE96DC-41EA-413A-BC97-1E45CD297847}" type="pres">
      <dgm:prSet presAssocID="{5908DDE0-FA67-4CF3-826B-1858DE66F77D}" presName="parTxOnly" presStyleLbl="node1" presStyleIdx="1" presStyleCnt="2">
        <dgm:presLayoutVars>
          <dgm:chMax val="0"/>
          <dgm:chPref val="0"/>
          <dgm:bulletEnabled val="1"/>
        </dgm:presLayoutVars>
      </dgm:prSet>
      <dgm:spPr/>
    </dgm:pt>
  </dgm:ptLst>
  <dgm:cxnLst>
    <dgm:cxn modelId="{DADEB605-311F-421F-960C-EFD03A3C6F30}" type="presOf" srcId="{BD86D182-FB97-4D78-9256-DBCBC8AB11C8}" destId="{A4780943-0ABE-4EC4-AB09-4D870CA1C4B3}" srcOrd="0" destOrd="0" presId="urn:microsoft.com/office/officeart/2005/8/layout/chevron1"/>
    <dgm:cxn modelId="{DB2C450D-6142-4C2D-9F12-BD227FACE436}" srcId="{44156040-AF98-4F2C-9909-9F2439F6F588}" destId="{5908DDE0-FA67-4CF3-826B-1858DE66F77D}" srcOrd="1" destOrd="0" parTransId="{3B4A177A-A6D0-469B-A3F9-41F64CF84848}" sibTransId="{3E105A5F-4777-4CF6-A5DF-1CDD7FF7C434}"/>
    <dgm:cxn modelId="{85E45934-EE2F-4492-81F7-863442D143CD}" type="presOf" srcId="{44156040-AF98-4F2C-9909-9F2439F6F588}" destId="{2448A6E2-96EC-4926-B6E2-0FA10D6BDC27}" srcOrd="0" destOrd="0" presId="urn:microsoft.com/office/officeart/2005/8/layout/chevron1"/>
    <dgm:cxn modelId="{6E748E44-93D1-4F40-B8A4-FFA8FF85F8B9}" type="presOf" srcId="{5908DDE0-FA67-4CF3-826B-1858DE66F77D}" destId="{E1EE96DC-41EA-413A-BC97-1E45CD297847}" srcOrd="0" destOrd="0" presId="urn:microsoft.com/office/officeart/2005/8/layout/chevron1"/>
    <dgm:cxn modelId="{D4E72394-37BD-407F-9EDF-385A711001B1}" srcId="{44156040-AF98-4F2C-9909-9F2439F6F588}" destId="{BD86D182-FB97-4D78-9256-DBCBC8AB11C8}" srcOrd="0" destOrd="0" parTransId="{F7EB6706-7A4D-49A9-B9CD-F8D10E117EB6}" sibTransId="{A5DDB512-8660-4291-B439-10EC5FF5EF11}"/>
    <dgm:cxn modelId="{DAEA0DCE-5354-4D75-99CB-162333B69203}" type="presParOf" srcId="{2448A6E2-96EC-4926-B6E2-0FA10D6BDC27}" destId="{A4780943-0ABE-4EC4-AB09-4D870CA1C4B3}" srcOrd="0" destOrd="0" presId="urn:microsoft.com/office/officeart/2005/8/layout/chevron1"/>
    <dgm:cxn modelId="{9D496273-D250-4913-8AD0-925379418B0E}" type="presParOf" srcId="{2448A6E2-96EC-4926-B6E2-0FA10D6BDC27}" destId="{C744ACDA-4F2A-4E8A-928E-DDA92B1C302C}" srcOrd="1" destOrd="0" presId="urn:microsoft.com/office/officeart/2005/8/layout/chevron1"/>
    <dgm:cxn modelId="{D396E54B-3A16-4E38-B08C-5F8286EB1DEC}" type="presParOf" srcId="{2448A6E2-96EC-4926-B6E2-0FA10D6BDC27}" destId="{E1EE96DC-41EA-413A-BC97-1E45CD297847}"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7246594-E842-4423-AB64-3C5770CA9FD4}"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A9048342-A613-445F-9C8F-392754CE9828}">
      <dgm:prSet/>
      <dgm:spPr>
        <a:solidFill>
          <a:srgbClr val="0000CC"/>
        </a:solidFill>
      </dgm:spPr>
      <dgm:t>
        <a:bodyPr/>
        <a:lstStyle/>
        <a:p>
          <a:r>
            <a:rPr lang="it-IT" b="1"/>
            <a:t>Grazie per l’attenzione</a:t>
          </a:r>
          <a:endParaRPr lang="en-US"/>
        </a:p>
      </dgm:t>
    </dgm:pt>
    <dgm:pt modelId="{74166C15-2C75-4F8E-88C4-E889B72987EB}" type="parTrans" cxnId="{E6F4A117-FAC0-4DEF-9657-3EB222B687EA}">
      <dgm:prSet/>
      <dgm:spPr/>
      <dgm:t>
        <a:bodyPr/>
        <a:lstStyle/>
        <a:p>
          <a:endParaRPr lang="en-US"/>
        </a:p>
      </dgm:t>
    </dgm:pt>
    <dgm:pt modelId="{D96203D4-EBB0-4860-975A-2FBBB5284F29}" type="sibTrans" cxnId="{E6F4A117-FAC0-4DEF-9657-3EB222B687EA}">
      <dgm:prSet/>
      <dgm:spPr/>
      <dgm:t>
        <a:bodyPr/>
        <a:lstStyle/>
        <a:p>
          <a:endParaRPr lang="en-US"/>
        </a:p>
      </dgm:t>
    </dgm:pt>
    <dgm:pt modelId="{E40CB220-E892-42DA-9CA2-C774B60875A9}">
      <dgm:prSet/>
      <dgm:spPr>
        <a:solidFill>
          <a:srgbClr val="0000CC"/>
        </a:solidFill>
      </dgm:spPr>
      <dgm:t>
        <a:bodyPr/>
        <a:lstStyle/>
        <a:p>
          <a:r>
            <a:rPr lang="it-IT" b="1"/>
            <a:t>ULDERICO IZZO</a:t>
          </a:r>
          <a:endParaRPr lang="en-US"/>
        </a:p>
      </dgm:t>
    </dgm:pt>
    <dgm:pt modelId="{566A585B-F976-4050-B67F-C349918AE1A0}" type="parTrans" cxnId="{84820BF2-9860-4383-B85B-EDA4FB5AF566}">
      <dgm:prSet/>
      <dgm:spPr/>
      <dgm:t>
        <a:bodyPr/>
        <a:lstStyle/>
        <a:p>
          <a:endParaRPr lang="en-US"/>
        </a:p>
      </dgm:t>
    </dgm:pt>
    <dgm:pt modelId="{511C16D9-7464-4C74-9021-3631243DEF48}" type="sibTrans" cxnId="{84820BF2-9860-4383-B85B-EDA4FB5AF566}">
      <dgm:prSet/>
      <dgm:spPr/>
      <dgm:t>
        <a:bodyPr/>
        <a:lstStyle/>
        <a:p>
          <a:endParaRPr lang="en-US"/>
        </a:p>
      </dgm:t>
    </dgm:pt>
    <dgm:pt modelId="{07B99CCE-BC8F-4184-96BA-3664F2233BD5}" type="pres">
      <dgm:prSet presAssocID="{F7246594-E842-4423-AB64-3C5770CA9FD4}" presName="linear" presStyleCnt="0">
        <dgm:presLayoutVars>
          <dgm:animLvl val="lvl"/>
          <dgm:resizeHandles val="exact"/>
        </dgm:presLayoutVars>
      </dgm:prSet>
      <dgm:spPr/>
    </dgm:pt>
    <dgm:pt modelId="{8BF2C0D8-111A-4167-9C4F-940FB3D86790}" type="pres">
      <dgm:prSet presAssocID="{A9048342-A613-445F-9C8F-392754CE9828}" presName="parentText" presStyleLbl="node1" presStyleIdx="0" presStyleCnt="2">
        <dgm:presLayoutVars>
          <dgm:chMax val="0"/>
          <dgm:bulletEnabled val="1"/>
        </dgm:presLayoutVars>
      </dgm:prSet>
      <dgm:spPr/>
    </dgm:pt>
    <dgm:pt modelId="{410F5526-DF93-4407-B384-B69E2329E500}" type="pres">
      <dgm:prSet presAssocID="{D96203D4-EBB0-4860-975A-2FBBB5284F29}" presName="spacer" presStyleCnt="0"/>
      <dgm:spPr/>
    </dgm:pt>
    <dgm:pt modelId="{579ED490-09E9-48F3-A4DA-6917DE069674}" type="pres">
      <dgm:prSet presAssocID="{E40CB220-E892-42DA-9CA2-C774B60875A9}" presName="parentText" presStyleLbl="node1" presStyleIdx="1" presStyleCnt="2">
        <dgm:presLayoutVars>
          <dgm:chMax val="0"/>
          <dgm:bulletEnabled val="1"/>
        </dgm:presLayoutVars>
      </dgm:prSet>
      <dgm:spPr/>
    </dgm:pt>
  </dgm:ptLst>
  <dgm:cxnLst>
    <dgm:cxn modelId="{E6F4A117-FAC0-4DEF-9657-3EB222B687EA}" srcId="{F7246594-E842-4423-AB64-3C5770CA9FD4}" destId="{A9048342-A613-445F-9C8F-392754CE9828}" srcOrd="0" destOrd="0" parTransId="{74166C15-2C75-4F8E-88C4-E889B72987EB}" sibTransId="{D96203D4-EBB0-4860-975A-2FBBB5284F29}"/>
    <dgm:cxn modelId="{E80B2C22-21BB-4696-A98E-28577BD9DC15}" type="presOf" srcId="{E40CB220-E892-42DA-9CA2-C774B60875A9}" destId="{579ED490-09E9-48F3-A4DA-6917DE069674}" srcOrd="0" destOrd="0" presId="urn:microsoft.com/office/officeart/2005/8/layout/vList2"/>
    <dgm:cxn modelId="{20806526-ECF0-4C25-8B68-3991319FF668}" type="presOf" srcId="{A9048342-A613-445F-9C8F-392754CE9828}" destId="{8BF2C0D8-111A-4167-9C4F-940FB3D86790}" srcOrd="0" destOrd="0" presId="urn:microsoft.com/office/officeart/2005/8/layout/vList2"/>
    <dgm:cxn modelId="{AA5B8F68-1106-4CFE-A6B8-1E1373DE5B0D}" type="presOf" srcId="{F7246594-E842-4423-AB64-3C5770CA9FD4}" destId="{07B99CCE-BC8F-4184-96BA-3664F2233BD5}" srcOrd="0" destOrd="0" presId="urn:microsoft.com/office/officeart/2005/8/layout/vList2"/>
    <dgm:cxn modelId="{84820BF2-9860-4383-B85B-EDA4FB5AF566}" srcId="{F7246594-E842-4423-AB64-3C5770CA9FD4}" destId="{E40CB220-E892-42DA-9CA2-C774B60875A9}" srcOrd="1" destOrd="0" parTransId="{566A585B-F976-4050-B67F-C349918AE1A0}" sibTransId="{511C16D9-7464-4C74-9021-3631243DEF48}"/>
    <dgm:cxn modelId="{4ECCA892-0F95-459C-871D-15937C03A890}" type="presParOf" srcId="{07B99CCE-BC8F-4184-96BA-3664F2233BD5}" destId="{8BF2C0D8-111A-4167-9C4F-940FB3D86790}" srcOrd="0" destOrd="0" presId="urn:microsoft.com/office/officeart/2005/8/layout/vList2"/>
    <dgm:cxn modelId="{8D9FD05D-36CD-4CB8-8D99-9DAEC8CA40C1}" type="presParOf" srcId="{07B99CCE-BC8F-4184-96BA-3664F2233BD5}" destId="{410F5526-DF93-4407-B384-B69E2329E500}" srcOrd="1" destOrd="0" presId="urn:microsoft.com/office/officeart/2005/8/layout/vList2"/>
    <dgm:cxn modelId="{FEBB6934-12DA-4EDD-8C17-D49F634E23B6}" type="presParOf" srcId="{07B99CCE-BC8F-4184-96BA-3664F2233BD5}" destId="{579ED490-09E9-48F3-A4DA-6917DE06967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160C84-ADD5-433A-A3B1-3EC212A5E22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it-IT"/>
        </a:p>
      </dgm:t>
    </dgm:pt>
    <dgm:pt modelId="{B89C93A6-449B-496E-9424-77FB8A3AE39C}">
      <dgm:prSet phldrT="[Testo]" phldr="0" custT="1"/>
      <dgm:spPr/>
      <dgm:t>
        <a:bodyPr vert="vert" anchor="ctr"/>
        <a:lstStyle/>
        <a:p>
          <a:pPr algn="ctr">
            <a:lnSpc>
              <a:spcPct val="100000"/>
            </a:lnSpc>
          </a:pPr>
          <a:r>
            <a:rPr lang="it-IT" sz="3600" dirty="0">
              <a:solidFill>
                <a:srgbClr val="002060"/>
              </a:solidFill>
            </a:rPr>
            <a:t>ARMONIZZAZIONE EUROPEA DIRETTIVA 2011/85</a:t>
          </a:r>
        </a:p>
      </dgm:t>
    </dgm:pt>
    <dgm:pt modelId="{CE05AC3B-F78D-4E1D-9276-30E90C59F871}" type="parTrans" cxnId="{CD5223E7-F28F-4545-AA5F-08D5F60BFAFF}">
      <dgm:prSet/>
      <dgm:spPr/>
      <dgm:t>
        <a:bodyPr/>
        <a:lstStyle/>
        <a:p>
          <a:pPr algn="ctr">
            <a:lnSpc>
              <a:spcPct val="100000"/>
            </a:lnSpc>
          </a:pPr>
          <a:endParaRPr lang="it-IT">
            <a:solidFill>
              <a:srgbClr val="002060"/>
            </a:solidFill>
          </a:endParaRPr>
        </a:p>
      </dgm:t>
    </dgm:pt>
    <dgm:pt modelId="{B4305F6A-0FB3-4C02-A6F7-9B820C88F590}" type="sibTrans" cxnId="{CD5223E7-F28F-4545-AA5F-08D5F60BFAFF}">
      <dgm:prSet/>
      <dgm:spPr/>
      <dgm:t>
        <a:bodyPr/>
        <a:lstStyle/>
        <a:p>
          <a:pPr algn="ctr">
            <a:lnSpc>
              <a:spcPct val="100000"/>
            </a:lnSpc>
          </a:pPr>
          <a:endParaRPr lang="it-IT">
            <a:solidFill>
              <a:srgbClr val="002060"/>
            </a:solidFill>
          </a:endParaRPr>
        </a:p>
      </dgm:t>
    </dgm:pt>
    <dgm:pt modelId="{7CE12744-C499-4E42-8A83-0EB92C5581DD}">
      <dgm:prSet phldrT="[Testo]" phldr="0" custT="1"/>
      <dgm:spPr/>
      <dgm:t>
        <a:bodyPr anchor="ctr"/>
        <a:lstStyle/>
        <a:p>
          <a:pPr algn="ctr">
            <a:lnSpc>
              <a:spcPct val="100000"/>
            </a:lnSpc>
          </a:pPr>
          <a:r>
            <a:rPr lang="it-IT" sz="4800" dirty="0">
              <a:solidFill>
                <a:srgbClr val="002060"/>
              </a:solidFill>
            </a:rPr>
            <a:t>ARTICOLO 3 </a:t>
          </a:r>
        </a:p>
      </dgm:t>
    </dgm:pt>
    <dgm:pt modelId="{438235EB-D21F-418E-8162-68E1EE0E7490}" type="parTrans" cxnId="{4AE87D16-250D-43F7-AE20-FFB5F22CD6E0}">
      <dgm:prSet/>
      <dgm:spPr/>
      <dgm:t>
        <a:bodyPr/>
        <a:lstStyle/>
        <a:p>
          <a:pPr algn="ctr">
            <a:lnSpc>
              <a:spcPct val="100000"/>
            </a:lnSpc>
          </a:pPr>
          <a:endParaRPr lang="it-IT">
            <a:solidFill>
              <a:srgbClr val="002060"/>
            </a:solidFill>
          </a:endParaRPr>
        </a:p>
      </dgm:t>
    </dgm:pt>
    <dgm:pt modelId="{176CA2BF-93CC-435F-B3AC-C9240AD96A1E}" type="sibTrans" cxnId="{4AE87D16-250D-43F7-AE20-FFB5F22CD6E0}">
      <dgm:prSet/>
      <dgm:spPr/>
      <dgm:t>
        <a:bodyPr/>
        <a:lstStyle/>
        <a:p>
          <a:pPr algn="ctr">
            <a:lnSpc>
              <a:spcPct val="100000"/>
            </a:lnSpc>
          </a:pPr>
          <a:endParaRPr lang="it-IT">
            <a:solidFill>
              <a:srgbClr val="002060"/>
            </a:solidFill>
          </a:endParaRPr>
        </a:p>
      </dgm:t>
    </dgm:pt>
    <dgm:pt modelId="{1331D27B-91FE-4DA2-AEB0-B47A313D2A7D}">
      <dgm:prSet phldrT="[Testo]" phldr="0" custT="1"/>
      <dgm:spPr/>
      <dgm:t>
        <a:bodyPr anchor="ctr"/>
        <a:lstStyle/>
        <a:p>
          <a:pPr algn="ctr">
            <a:lnSpc>
              <a:spcPct val="100000"/>
            </a:lnSpc>
          </a:pPr>
          <a:r>
            <a:rPr lang="it-IT" sz="4800" dirty="0">
              <a:solidFill>
                <a:srgbClr val="002060"/>
              </a:solidFill>
            </a:rPr>
            <a:t>ARTICOLO 12</a:t>
          </a:r>
        </a:p>
      </dgm:t>
    </dgm:pt>
    <dgm:pt modelId="{B058A25F-7B59-4709-8DEB-12EF3F3E6CE1}" type="parTrans" cxnId="{DDAC74E2-D8D4-4E41-A8F9-D6D313B65C56}">
      <dgm:prSet/>
      <dgm:spPr/>
      <dgm:t>
        <a:bodyPr/>
        <a:lstStyle/>
        <a:p>
          <a:pPr algn="ctr">
            <a:lnSpc>
              <a:spcPct val="100000"/>
            </a:lnSpc>
          </a:pPr>
          <a:endParaRPr lang="it-IT">
            <a:solidFill>
              <a:srgbClr val="002060"/>
            </a:solidFill>
          </a:endParaRPr>
        </a:p>
      </dgm:t>
    </dgm:pt>
    <dgm:pt modelId="{89A595CA-6763-4859-8011-BD0339EED0EC}" type="sibTrans" cxnId="{DDAC74E2-D8D4-4E41-A8F9-D6D313B65C56}">
      <dgm:prSet/>
      <dgm:spPr/>
      <dgm:t>
        <a:bodyPr/>
        <a:lstStyle/>
        <a:p>
          <a:pPr algn="ctr">
            <a:lnSpc>
              <a:spcPct val="100000"/>
            </a:lnSpc>
          </a:pPr>
          <a:endParaRPr lang="it-IT">
            <a:solidFill>
              <a:srgbClr val="002060"/>
            </a:solidFill>
          </a:endParaRPr>
        </a:p>
      </dgm:t>
    </dgm:pt>
    <dgm:pt modelId="{02FD2547-7865-4BF1-B605-2B2B11A2B000}">
      <dgm:prSet phldrT="[Testo]" phldr="0" custT="1"/>
      <dgm:spPr/>
      <dgm:t>
        <a:bodyPr anchor="ctr"/>
        <a:lstStyle/>
        <a:p>
          <a:pPr algn="ctr">
            <a:lnSpc>
              <a:spcPct val="100000"/>
            </a:lnSpc>
          </a:pPr>
          <a:r>
            <a:rPr lang="it-IT" sz="4800" dirty="0">
              <a:solidFill>
                <a:srgbClr val="002060"/>
              </a:solidFill>
            </a:rPr>
            <a:t>ARTICOLO 13</a:t>
          </a:r>
        </a:p>
      </dgm:t>
    </dgm:pt>
    <dgm:pt modelId="{A088A2A3-1A25-435C-8B20-20F0E581D233}" type="parTrans" cxnId="{EE4D334B-87B9-435B-8156-C00CD347FDF6}">
      <dgm:prSet/>
      <dgm:spPr/>
      <dgm:t>
        <a:bodyPr/>
        <a:lstStyle/>
        <a:p>
          <a:pPr algn="ctr">
            <a:lnSpc>
              <a:spcPct val="100000"/>
            </a:lnSpc>
          </a:pPr>
          <a:endParaRPr lang="it-IT">
            <a:solidFill>
              <a:srgbClr val="002060"/>
            </a:solidFill>
          </a:endParaRPr>
        </a:p>
      </dgm:t>
    </dgm:pt>
    <dgm:pt modelId="{78CEE6E7-4AD2-42C7-AAF2-10D87665B1E8}" type="sibTrans" cxnId="{EE4D334B-87B9-435B-8156-C00CD347FDF6}">
      <dgm:prSet/>
      <dgm:spPr/>
      <dgm:t>
        <a:bodyPr/>
        <a:lstStyle/>
        <a:p>
          <a:pPr algn="ctr">
            <a:lnSpc>
              <a:spcPct val="100000"/>
            </a:lnSpc>
          </a:pPr>
          <a:endParaRPr lang="it-IT">
            <a:solidFill>
              <a:srgbClr val="002060"/>
            </a:solidFill>
          </a:endParaRPr>
        </a:p>
      </dgm:t>
    </dgm:pt>
    <dgm:pt modelId="{127D09E4-E1CC-4BB9-A1D5-59CED1CB88C3}">
      <dgm:prSet phldrT="[Testo]" phldr="0" custT="1"/>
      <dgm:spPr/>
      <dgm:t>
        <a:bodyPr anchor="ctr"/>
        <a:lstStyle/>
        <a:p>
          <a:pPr algn="ctr">
            <a:lnSpc>
              <a:spcPct val="100000"/>
            </a:lnSpc>
          </a:pPr>
          <a:r>
            <a:rPr lang="it-IT" sz="4800" dirty="0">
              <a:solidFill>
                <a:srgbClr val="002060"/>
              </a:solidFill>
            </a:rPr>
            <a:t>ARTICOLO 16</a:t>
          </a:r>
        </a:p>
      </dgm:t>
    </dgm:pt>
    <dgm:pt modelId="{6BE9207B-C1AF-428A-A4C8-F6FAB6A79109}" type="parTrans" cxnId="{729962D2-A6C3-4D8A-AB80-522436E4FCFE}">
      <dgm:prSet/>
      <dgm:spPr/>
      <dgm:t>
        <a:bodyPr/>
        <a:lstStyle/>
        <a:p>
          <a:pPr algn="ctr"/>
          <a:endParaRPr lang="it-IT"/>
        </a:p>
      </dgm:t>
    </dgm:pt>
    <dgm:pt modelId="{CF0E3E12-5D70-4043-8999-E0646B24BBDD}" type="sibTrans" cxnId="{729962D2-A6C3-4D8A-AB80-522436E4FCFE}">
      <dgm:prSet/>
      <dgm:spPr/>
      <dgm:t>
        <a:bodyPr/>
        <a:lstStyle/>
        <a:p>
          <a:pPr algn="ctr"/>
          <a:endParaRPr lang="it-IT"/>
        </a:p>
      </dgm:t>
    </dgm:pt>
    <dgm:pt modelId="{C9F74070-593A-49C4-B509-76071498CFBB}" type="pres">
      <dgm:prSet presAssocID="{74160C84-ADD5-433A-A3B1-3EC212A5E222}" presName="vert0" presStyleCnt="0">
        <dgm:presLayoutVars>
          <dgm:dir/>
          <dgm:animOne val="branch"/>
          <dgm:animLvl val="lvl"/>
        </dgm:presLayoutVars>
      </dgm:prSet>
      <dgm:spPr/>
    </dgm:pt>
    <dgm:pt modelId="{C55AFC7A-AAB8-4C7D-9EAF-8193AA233E4A}" type="pres">
      <dgm:prSet presAssocID="{B89C93A6-449B-496E-9424-77FB8A3AE39C}" presName="thickLine" presStyleLbl="alignNode1" presStyleIdx="0" presStyleCnt="1"/>
      <dgm:spPr/>
    </dgm:pt>
    <dgm:pt modelId="{8F517505-5581-4778-A403-75D8AD003FB4}" type="pres">
      <dgm:prSet presAssocID="{B89C93A6-449B-496E-9424-77FB8A3AE39C}" presName="horz1" presStyleCnt="0"/>
      <dgm:spPr/>
    </dgm:pt>
    <dgm:pt modelId="{C566DEBB-711E-4B38-8C07-65F2289892FE}" type="pres">
      <dgm:prSet presAssocID="{B89C93A6-449B-496E-9424-77FB8A3AE39C}" presName="tx1" presStyleLbl="revTx" presStyleIdx="0" presStyleCnt="5"/>
      <dgm:spPr/>
    </dgm:pt>
    <dgm:pt modelId="{387E4C80-B527-479B-832F-123BB1DE82DB}" type="pres">
      <dgm:prSet presAssocID="{B89C93A6-449B-496E-9424-77FB8A3AE39C}" presName="vert1" presStyleCnt="0"/>
      <dgm:spPr/>
    </dgm:pt>
    <dgm:pt modelId="{2669606B-9997-45D8-98CD-983C99202CC9}" type="pres">
      <dgm:prSet presAssocID="{7CE12744-C499-4E42-8A83-0EB92C5581DD}" presName="vertSpace2a" presStyleCnt="0"/>
      <dgm:spPr/>
    </dgm:pt>
    <dgm:pt modelId="{B4590CCC-7B19-4367-AA28-FDE0C45442FE}" type="pres">
      <dgm:prSet presAssocID="{7CE12744-C499-4E42-8A83-0EB92C5581DD}" presName="horz2" presStyleCnt="0"/>
      <dgm:spPr/>
    </dgm:pt>
    <dgm:pt modelId="{21C83D41-BB66-4720-B761-267265B9CA72}" type="pres">
      <dgm:prSet presAssocID="{7CE12744-C499-4E42-8A83-0EB92C5581DD}" presName="horzSpace2" presStyleCnt="0"/>
      <dgm:spPr/>
    </dgm:pt>
    <dgm:pt modelId="{277CE89C-D7AC-4D59-9769-171BC994DD85}" type="pres">
      <dgm:prSet presAssocID="{7CE12744-C499-4E42-8A83-0EB92C5581DD}" presName="tx2" presStyleLbl="revTx" presStyleIdx="1" presStyleCnt="5"/>
      <dgm:spPr/>
    </dgm:pt>
    <dgm:pt modelId="{66CA0720-0A67-467E-B185-4C77B8FD60E8}" type="pres">
      <dgm:prSet presAssocID="{7CE12744-C499-4E42-8A83-0EB92C5581DD}" presName="vert2" presStyleCnt="0"/>
      <dgm:spPr/>
    </dgm:pt>
    <dgm:pt modelId="{D4904A74-8320-49C3-888B-B8B0336D7DF9}" type="pres">
      <dgm:prSet presAssocID="{7CE12744-C499-4E42-8A83-0EB92C5581DD}" presName="thinLine2b" presStyleLbl="callout" presStyleIdx="0" presStyleCnt="4"/>
      <dgm:spPr/>
    </dgm:pt>
    <dgm:pt modelId="{D6A9D54D-A82C-436E-8D6A-3379B94E5827}" type="pres">
      <dgm:prSet presAssocID="{7CE12744-C499-4E42-8A83-0EB92C5581DD}" presName="vertSpace2b" presStyleCnt="0"/>
      <dgm:spPr/>
    </dgm:pt>
    <dgm:pt modelId="{4FC7549E-8ACA-4FAB-AD85-02867D3EC71D}" type="pres">
      <dgm:prSet presAssocID="{1331D27B-91FE-4DA2-AEB0-B47A313D2A7D}" presName="horz2" presStyleCnt="0"/>
      <dgm:spPr/>
    </dgm:pt>
    <dgm:pt modelId="{C9E7B0B0-1952-415A-938F-F6FDB0BF9A55}" type="pres">
      <dgm:prSet presAssocID="{1331D27B-91FE-4DA2-AEB0-B47A313D2A7D}" presName="horzSpace2" presStyleCnt="0"/>
      <dgm:spPr/>
    </dgm:pt>
    <dgm:pt modelId="{AA29BC5A-7805-42F6-9D98-3A5D40C479F3}" type="pres">
      <dgm:prSet presAssocID="{1331D27B-91FE-4DA2-AEB0-B47A313D2A7D}" presName="tx2" presStyleLbl="revTx" presStyleIdx="2" presStyleCnt="5"/>
      <dgm:spPr/>
    </dgm:pt>
    <dgm:pt modelId="{CA690048-B6E7-4A96-962C-16A38611F16A}" type="pres">
      <dgm:prSet presAssocID="{1331D27B-91FE-4DA2-AEB0-B47A313D2A7D}" presName="vert2" presStyleCnt="0"/>
      <dgm:spPr/>
    </dgm:pt>
    <dgm:pt modelId="{B622F6B5-138F-43DF-97C1-FD8F8332BDF3}" type="pres">
      <dgm:prSet presAssocID="{1331D27B-91FE-4DA2-AEB0-B47A313D2A7D}" presName="thinLine2b" presStyleLbl="callout" presStyleIdx="1" presStyleCnt="4"/>
      <dgm:spPr/>
    </dgm:pt>
    <dgm:pt modelId="{468EFEF6-0208-46B1-9BD3-C2BE19449494}" type="pres">
      <dgm:prSet presAssocID="{1331D27B-91FE-4DA2-AEB0-B47A313D2A7D}" presName="vertSpace2b" presStyleCnt="0"/>
      <dgm:spPr/>
    </dgm:pt>
    <dgm:pt modelId="{98AC90B1-E55D-4971-A6B2-9C7502BC9CF2}" type="pres">
      <dgm:prSet presAssocID="{02FD2547-7865-4BF1-B605-2B2B11A2B000}" presName="horz2" presStyleCnt="0"/>
      <dgm:spPr/>
    </dgm:pt>
    <dgm:pt modelId="{29BDE18C-0AD2-4F09-AAB8-507568357A50}" type="pres">
      <dgm:prSet presAssocID="{02FD2547-7865-4BF1-B605-2B2B11A2B000}" presName="horzSpace2" presStyleCnt="0"/>
      <dgm:spPr/>
    </dgm:pt>
    <dgm:pt modelId="{311C26C3-29F8-4661-AB8D-AADEDDDDCBB6}" type="pres">
      <dgm:prSet presAssocID="{02FD2547-7865-4BF1-B605-2B2B11A2B000}" presName="tx2" presStyleLbl="revTx" presStyleIdx="3" presStyleCnt="5"/>
      <dgm:spPr/>
    </dgm:pt>
    <dgm:pt modelId="{3A0F204F-88D7-4179-AB00-12C2726F527E}" type="pres">
      <dgm:prSet presAssocID="{02FD2547-7865-4BF1-B605-2B2B11A2B000}" presName="vert2" presStyleCnt="0"/>
      <dgm:spPr/>
    </dgm:pt>
    <dgm:pt modelId="{6E07647A-3622-4974-BDE5-C213DEF550AE}" type="pres">
      <dgm:prSet presAssocID="{02FD2547-7865-4BF1-B605-2B2B11A2B000}" presName="thinLine2b" presStyleLbl="callout" presStyleIdx="2" presStyleCnt="4"/>
      <dgm:spPr/>
    </dgm:pt>
    <dgm:pt modelId="{650F1054-494C-4C1A-AF85-BBB53EE60239}" type="pres">
      <dgm:prSet presAssocID="{02FD2547-7865-4BF1-B605-2B2B11A2B000}" presName="vertSpace2b" presStyleCnt="0"/>
      <dgm:spPr/>
    </dgm:pt>
    <dgm:pt modelId="{9F838646-CA4C-42AF-B151-165795BB1037}" type="pres">
      <dgm:prSet presAssocID="{127D09E4-E1CC-4BB9-A1D5-59CED1CB88C3}" presName="horz2" presStyleCnt="0"/>
      <dgm:spPr/>
    </dgm:pt>
    <dgm:pt modelId="{F82E7EC8-2F90-4851-A6CB-140EB9D04A76}" type="pres">
      <dgm:prSet presAssocID="{127D09E4-E1CC-4BB9-A1D5-59CED1CB88C3}" presName="horzSpace2" presStyleCnt="0"/>
      <dgm:spPr/>
    </dgm:pt>
    <dgm:pt modelId="{1B0520A9-47C0-4A08-913A-0DEB2EE8F8A5}" type="pres">
      <dgm:prSet presAssocID="{127D09E4-E1CC-4BB9-A1D5-59CED1CB88C3}" presName="tx2" presStyleLbl="revTx" presStyleIdx="4" presStyleCnt="5"/>
      <dgm:spPr/>
    </dgm:pt>
    <dgm:pt modelId="{8974CCAA-C049-4A47-B9F8-3AAD5A62857D}" type="pres">
      <dgm:prSet presAssocID="{127D09E4-E1CC-4BB9-A1D5-59CED1CB88C3}" presName="vert2" presStyleCnt="0"/>
      <dgm:spPr/>
    </dgm:pt>
    <dgm:pt modelId="{F3C30C18-C862-4A22-9681-F388729819E1}" type="pres">
      <dgm:prSet presAssocID="{127D09E4-E1CC-4BB9-A1D5-59CED1CB88C3}" presName="thinLine2b" presStyleLbl="callout" presStyleIdx="3" presStyleCnt="4"/>
      <dgm:spPr/>
    </dgm:pt>
    <dgm:pt modelId="{6E2ED893-DCB7-43F1-87A9-E818BC08FBEB}" type="pres">
      <dgm:prSet presAssocID="{127D09E4-E1CC-4BB9-A1D5-59CED1CB88C3}" presName="vertSpace2b" presStyleCnt="0"/>
      <dgm:spPr/>
    </dgm:pt>
  </dgm:ptLst>
  <dgm:cxnLst>
    <dgm:cxn modelId="{4AE87D16-250D-43F7-AE20-FFB5F22CD6E0}" srcId="{B89C93A6-449B-496E-9424-77FB8A3AE39C}" destId="{7CE12744-C499-4E42-8A83-0EB92C5581DD}" srcOrd="0" destOrd="0" parTransId="{438235EB-D21F-418E-8162-68E1EE0E7490}" sibTransId="{176CA2BF-93CC-435F-B3AC-C9240AD96A1E}"/>
    <dgm:cxn modelId="{A1298819-E15B-48C8-8598-9679B55BD33C}" type="presOf" srcId="{127D09E4-E1CC-4BB9-A1D5-59CED1CB88C3}" destId="{1B0520A9-47C0-4A08-913A-0DEB2EE8F8A5}" srcOrd="0" destOrd="0" presId="urn:microsoft.com/office/officeart/2008/layout/LinedList"/>
    <dgm:cxn modelId="{F7030D29-3FFA-4B6B-9594-C7B19D9AC6F3}" type="presOf" srcId="{1331D27B-91FE-4DA2-AEB0-B47A313D2A7D}" destId="{AA29BC5A-7805-42F6-9D98-3A5D40C479F3}" srcOrd="0" destOrd="0" presId="urn:microsoft.com/office/officeart/2008/layout/LinedList"/>
    <dgm:cxn modelId="{EE4D334B-87B9-435B-8156-C00CD347FDF6}" srcId="{B89C93A6-449B-496E-9424-77FB8A3AE39C}" destId="{02FD2547-7865-4BF1-B605-2B2B11A2B000}" srcOrd="2" destOrd="0" parTransId="{A088A2A3-1A25-435C-8B20-20F0E581D233}" sibTransId="{78CEE6E7-4AD2-42C7-AAF2-10D87665B1E8}"/>
    <dgm:cxn modelId="{B73B0B84-1C9B-4695-A7FB-AE78D4A324C9}" type="presOf" srcId="{7CE12744-C499-4E42-8A83-0EB92C5581DD}" destId="{277CE89C-D7AC-4D59-9769-171BC994DD85}" srcOrd="0" destOrd="0" presId="urn:microsoft.com/office/officeart/2008/layout/LinedList"/>
    <dgm:cxn modelId="{82C74889-BD82-49B9-B855-8117F799A8A9}" type="presOf" srcId="{74160C84-ADD5-433A-A3B1-3EC212A5E222}" destId="{C9F74070-593A-49C4-B509-76071498CFBB}" srcOrd="0" destOrd="0" presId="urn:microsoft.com/office/officeart/2008/layout/LinedList"/>
    <dgm:cxn modelId="{E2DE9489-E4DB-4DCA-BFB9-9B7428C8B192}" type="presOf" srcId="{B89C93A6-449B-496E-9424-77FB8A3AE39C}" destId="{C566DEBB-711E-4B38-8C07-65F2289892FE}" srcOrd="0" destOrd="0" presId="urn:microsoft.com/office/officeart/2008/layout/LinedList"/>
    <dgm:cxn modelId="{8D30DDC0-4F81-43EB-9EB8-DE457CAB1946}" type="presOf" srcId="{02FD2547-7865-4BF1-B605-2B2B11A2B000}" destId="{311C26C3-29F8-4661-AB8D-AADEDDDDCBB6}" srcOrd="0" destOrd="0" presId="urn:microsoft.com/office/officeart/2008/layout/LinedList"/>
    <dgm:cxn modelId="{729962D2-A6C3-4D8A-AB80-522436E4FCFE}" srcId="{B89C93A6-449B-496E-9424-77FB8A3AE39C}" destId="{127D09E4-E1CC-4BB9-A1D5-59CED1CB88C3}" srcOrd="3" destOrd="0" parTransId="{6BE9207B-C1AF-428A-A4C8-F6FAB6A79109}" sibTransId="{CF0E3E12-5D70-4043-8999-E0646B24BBDD}"/>
    <dgm:cxn modelId="{DDAC74E2-D8D4-4E41-A8F9-D6D313B65C56}" srcId="{B89C93A6-449B-496E-9424-77FB8A3AE39C}" destId="{1331D27B-91FE-4DA2-AEB0-B47A313D2A7D}" srcOrd="1" destOrd="0" parTransId="{B058A25F-7B59-4709-8DEB-12EF3F3E6CE1}" sibTransId="{89A595CA-6763-4859-8011-BD0339EED0EC}"/>
    <dgm:cxn modelId="{CD5223E7-F28F-4545-AA5F-08D5F60BFAFF}" srcId="{74160C84-ADD5-433A-A3B1-3EC212A5E222}" destId="{B89C93A6-449B-496E-9424-77FB8A3AE39C}" srcOrd="0" destOrd="0" parTransId="{CE05AC3B-F78D-4E1D-9276-30E90C59F871}" sibTransId="{B4305F6A-0FB3-4C02-A6F7-9B820C88F590}"/>
    <dgm:cxn modelId="{125C4A42-E907-4DCF-9E99-602A672EFDAC}" type="presParOf" srcId="{C9F74070-593A-49C4-B509-76071498CFBB}" destId="{C55AFC7A-AAB8-4C7D-9EAF-8193AA233E4A}" srcOrd="0" destOrd="0" presId="urn:microsoft.com/office/officeart/2008/layout/LinedList"/>
    <dgm:cxn modelId="{3892667A-8967-4496-8F69-9621A243FDF3}" type="presParOf" srcId="{C9F74070-593A-49C4-B509-76071498CFBB}" destId="{8F517505-5581-4778-A403-75D8AD003FB4}" srcOrd="1" destOrd="0" presId="urn:microsoft.com/office/officeart/2008/layout/LinedList"/>
    <dgm:cxn modelId="{A34AE0CE-85DC-426B-98A5-C0816B9DA024}" type="presParOf" srcId="{8F517505-5581-4778-A403-75D8AD003FB4}" destId="{C566DEBB-711E-4B38-8C07-65F2289892FE}" srcOrd="0" destOrd="0" presId="urn:microsoft.com/office/officeart/2008/layout/LinedList"/>
    <dgm:cxn modelId="{5D42A750-DC62-4DD3-85B2-0953776EC739}" type="presParOf" srcId="{8F517505-5581-4778-A403-75D8AD003FB4}" destId="{387E4C80-B527-479B-832F-123BB1DE82DB}" srcOrd="1" destOrd="0" presId="urn:microsoft.com/office/officeart/2008/layout/LinedList"/>
    <dgm:cxn modelId="{30F6287D-3F34-4AA4-B795-E851F6A36089}" type="presParOf" srcId="{387E4C80-B527-479B-832F-123BB1DE82DB}" destId="{2669606B-9997-45D8-98CD-983C99202CC9}" srcOrd="0" destOrd="0" presId="urn:microsoft.com/office/officeart/2008/layout/LinedList"/>
    <dgm:cxn modelId="{F7ED8756-1A3A-44F7-9164-D86C99FC2ACA}" type="presParOf" srcId="{387E4C80-B527-479B-832F-123BB1DE82DB}" destId="{B4590CCC-7B19-4367-AA28-FDE0C45442FE}" srcOrd="1" destOrd="0" presId="urn:microsoft.com/office/officeart/2008/layout/LinedList"/>
    <dgm:cxn modelId="{91EAA45F-31B0-463C-86DF-C75C9E3C2EFE}" type="presParOf" srcId="{B4590CCC-7B19-4367-AA28-FDE0C45442FE}" destId="{21C83D41-BB66-4720-B761-267265B9CA72}" srcOrd="0" destOrd="0" presId="urn:microsoft.com/office/officeart/2008/layout/LinedList"/>
    <dgm:cxn modelId="{8FB41346-55B6-4276-856A-072764CAA604}" type="presParOf" srcId="{B4590CCC-7B19-4367-AA28-FDE0C45442FE}" destId="{277CE89C-D7AC-4D59-9769-171BC994DD85}" srcOrd="1" destOrd="0" presId="urn:microsoft.com/office/officeart/2008/layout/LinedList"/>
    <dgm:cxn modelId="{09D8333C-28AD-4E6A-9D32-3C5A5CD1B908}" type="presParOf" srcId="{B4590CCC-7B19-4367-AA28-FDE0C45442FE}" destId="{66CA0720-0A67-467E-B185-4C77B8FD60E8}" srcOrd="2" destOrd="0" presId="urn:microsoft.com/office/officeart/2008/layout/LinedList"/>
    <dgm:cxn modelId="{ED9E2FEB-73E8-41F1-A104-CFD12696ED2E}" type="presParOf" srcId="{387E4C80-B527-479B-832F-123BB1DE82DB}" destId="{D4904A74-8320-49C3-888B-B8B0336D7DF9}" srcOrd="2" destOrd="0" presId="urn:microsoft.com/office/officeart/2008/layout/LinedList"/>
    <dgm:cxn modelId="{93F4C57E-9C14-4918-A33C-2572F2D10B1E}" type="presParOf" srcId="{387E4C80-B527-479B-832F-123BB1DE82DB}" destId="{D6A9D54D-A82C-436E-8D6A-3379B94E5827}" srcOrd="3" destOrd="0" presId="urn:microsoft.com/office/officeart/2008/layout/LinedList"/>
    <dgm:cxn modelId="{7E786578-9166-4E6D-8EFB-4C745BF7FF07}" type="presParOf" srcId="{387E4C80-B527-479B-832F-123BB1DE82DB}" destId="{4FC7549E-8ACA-4FAB-AD85-02867D3EC71D}" srcOrd="4" destOrd="0" presId="urn:microsoft.com/office/officeart/2008/layout/LinedList"/>
    <dgm:cxn modelId="{C7F1FEC2-BBE8-432E-9BDE-0D407DD84B89}" type="presParOf" srcId="{4FC7549E-8ACA-4FAB-AD85-02867D3EC71D}" destId="{C9E7B0B0-1952-415A-938F-F6FDB0BF9A55}" srcOrd="0" destOrd="0" presId="urn:microsoft.com/office/officeart/2008/layout/LinedList"/>
    <dgm:cxn modelId="{25164F71-FFB5-4076-B1AA-87289C3AB18F}" type="presParOf" srcId="{4FC7549E-8ACA-4FAB-AD85-02867D3EC71D}" destId="{AA29BC5A-7805-42F6-9D98-3A5D40C479F3}" srcOrd="1" destOrd="0" presId="urn:microsoft.com/office/officeart/2008/layout/LinedList"/>
    <dgm:cxn modelId="{E93D5864-D738-4126-9D41-0964F2AE5523}" type="presParOf" srcId="{4FC7549E-8ACA-4FAB-AD85-02867D3EC71D}" destId="{CA690048-B6E7-4A96-962C-16A38611F16A}" srcOrd="2" destOrd="0" presId="urn:microsoft.com/office/officeart/2008/layout/LinedList"/>
    <dgm:cxn modelId="{13910079-1598-495C-A7C7-15D49FDFDDA6}" type="presParOf" srcId="{387E4C80-B527-479B-832F-123BB1DE82DB}" destId="{B622F6B5-138F-43DF-97C1-FD8F8332BDF3}" srcOrd="5" destOrd="0" presId="urn:microsoft.com/office/officeart/2008/layout/LinedList"/>
    <dgm:cxn modelId="{E6BE1C5F-A71A-477F-AEE3-0A7AB780076C}" type="presParOf" srcId="{387E4C80-B527-479B-832F-123BB1DE82DB}" destId="{468EFEF6-0208-46B1-9BD3-C2BE19449494}" srcOrd="6" destOrd="0" presId="urn:microsoft.com/office/officeart/2008/layout/LinedList"/>
    <dgm:cxn modelId="{8337663C-7F39-46F4-9E8F-3F54C4CDBCDB}" type="presParOf" srcId="{387E4C80-B527-479B-832F-123BB1DE82DB}" destId="{98AC90B1-E55D-4971-A6B2-9C7502BC9CF2}" srcOrd="7" destOrd="0" presId="urn:microsoft.com/office/officeart/2008/layout/LinedList"/>
    <dgm:cxn modelId="{248B113A-4C86-4CE0-BC27-6FF9C49CF86E}" type="presParOf" srcId="{98AC90B1-E55D-4971-A6B2-9C7502BC9CF2}" destId="{29BDE18C-0AD2-4F09-AAB8-507568357A50}" srcOrd="0" destOrd="0" presId="urn:microsoft.com/office/officeart/2008/layout/LinedList"/>
    <dgm:cxn modelId="{B990C713-2842-4B1E-A59D-309F206DF0D7}" type="presParOf" srcId="{98AC90B1-E55D-4971-A6B2-9C7502BC9CF2}" destId="{311C26C3-29F8-4661-AB8D-AADEDDDDCBB6}" srcOrd="1" destOrd="0" presId="urn:microsoft.com/office/officeart/2008/layout/LinedList"/>
    <dgm:cxn modelId="{5DC54CC0-6ABA-473A-9AD6-7C56451109E8}" type="presParOf" srcId="{98AC90B1-E55D-4971-A6B2-9C7502BC9CF2}" destId="{3A0F204F-88D7-4179-AB00-12C2726F527E}" srcOrd="2" destOrd="0" presId="urn:microsoft.com/office/officeart/2008/layout/LinedList"/>
    <dgm:cxn modelId="{0F21D278-EFC9-4710-B8E5-C50BDD3764DF}" type="presParOf" srcId="{387E4C80-B527-479B-832F-123BB1DE82DB}" destId="{6E07647A-3622-4974-BDE5-C213DEF550AE}" srcOrd="8" destOrd="0" presId="urn:microsoft.com/office/officeart/2008/layout/LinedList"/>
    <dgm:cxn modelId="{0E6809BA-C958-499E-B0E6-04EC1B6B2FDE}" type="presParOf" srcId="{387E4C80-B527-479B-832F-123BB1DE82DB}" destId="{650F1054-494C-4C1A-AF85-BBB53EE60239}" srcOrd="9" destOrd="0" presId="urn:microsoft.com/office/officeart/2008/layout/LinedList"/>
    <dgm:cxn modelId="{4A8EDC62-6F01-46C7-92FB-07B8465B78D2}" type="presParOf" srcId="{387E4C80-B527-479B-832F-123BB1DE82DB}" destId="{9F838646-CA4C-42AF-B151-165795BB1037}" srcOrd="10" destOrd="0" presId="urn:microsoft.com/office/officeart/2008/layout/LinedList"/>
    <dgm:cxn modelId="{AAD44E76-9C5B-4CDA-A5F4-2427EF163BF5}" type="presParOf" srcId="{9F838646-CA4C-42AF-B151-165795BB1037}" destId="{F82E7EC8-2F90-4851-A6CB-140EB9D04A76}" srcOrd="0" destOrd="0" presId="urn:microsoft.com/office/officeart/2008/layout/LinedList"/>
    <dgm:cxn modelId="{D99811A5-1656-4041-991B-A5A9ADB64066}" type="presParOf" srcId="{9F838646-CA4C-42AF-B151-165795BB1037}" destId="{1B0520A9-47C0-4A08-913A-0DEB2EE8F8A5}" srcOrd="1" destOrd="0" presId="urn:microsoft.com/office/officeart/2008/layout/LinedList"/>
    <dgm:cxn modelId="{678CB3C4-2954-4A3C-8EE7-22DA4C6DFF9F}" type="presParOf" srcId="{9F838646-CA4C-42AF-B151-165795BB1037}" destId="{8974CCAA-C049-4A47-B9F8-3AAD5A62857D}" srcOrd="2" destOrd="0" presId="urn:microsoft.com/office/officeart/2008/layout/LinedList"/>
    <dgm:cxn modelId="{F648B667-13E5-42FE-8921-A7FEA929F16A}" type="presParOf" srcId="{387E4C80-B527-479B-832F-123BB1DE82DB}" destId="{F3C30C18-C862-4A22-9681-F388729819E1}" srcOrd="11" destOrd="0" presId="urn:microsoft.com/office/officeart/2008/layout/LinedList"/>
    <dgm:cxn modelId="{463A8640-3D4D-4171-830D-E93320925D85}" type="presParOf" srcId="{387E4C80-B527-479B-832F-123BB1DE82DB}" destId="{6E2ED893-DCB7-43F1-87A9-E818BC08FBEB}"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9D56BC-B3DC-4C05-9611-F4AE9F48894D}" type="doc">
      <dgm:prSet loTypeId="urn:microsoft.com/office/officeart/2008/layout/LinedList" loCatId="hierarchy" qsTypeId="urn:microsoft.com/office/officeart/2005/8/quickstyle/simple1" qsCatId="simple" csTypeId="urn:microsoft.com/office/officeart/2005/8/colors/accent5_4" csCatId="accent5" phldr="1"/>
      <dgm:spPr/>
      <dgm:t>
        <a:bodyPr/>
        <a:lstStyle/>
        <a:p>
          <a:endParaRPr lang="it-IT"/>
        </a:p>
      </dgm:t>
    </dgm:pt>
    <dgm:pt modelId="{14886BF8-EFB1-4A8F-9F25-FDECFC907511}">
      <dgm:prSet phldrT="[Testo]"/>
      <dgm:spPr/>
      <dgm:t>
        <a:bodyPr vert="vert" anchor="ctr"/>
        <a:lstStyle/>
        <a:p>
          <a:pPr algn="ctr"/>
          <a:r>
            <a:rPr lang="it-IT" dirty="0"/>
            <a:t>I principi contabili</a:t>
          </a:r>
        </a:p>
      </dgm:t>
    </dgm:pt>
    <dgm:pt modelId="{EC9E6F55-C9E7-4BA8-BEDE-F0EBBB5FB8A2}" type="parTrans" cxnId="{A6C82080-8232-4852-93E7-C3CABFF71F79}">
      <dgm:prSet/>
      <dgm:spPr/>
      <dgm:t>
        <a:bodyPr/>
        <a:lstStyle/>
        <a:p>
          <a:endParaRPr lang="it-IT"/>
        </a:p>
      </dgm:t>
    </dgm:pt>
    <dgm:pt modelId="{91318AE9-71E5-42F9-8A31-F4B291273DC6}" type="sibTrans" cxnId="{A6C82080-8232-4852-93E7-C3CABFF71F79}">
      <dgm:prSet/>
      <dgm:spPr/>
      <dgm:t>
        <a:bodyPr/>
        <a:lstStyle/>
        <a:p>
          <a:endParaRPr lang="it-IT"/>
        </a:p>
      </dgm:t>
    </dgm:pt>
    <dgm:pt modelId="{3691AE06-AA5B-41AD-95AA-D147853B879A}">
      <dgm:prSet phldrT="[Testo]" phldr="0"/>
      <dgm:spPr/>
      <dgm:t>
        <a:bodyPr/>
        <a:lstStyle/>
        <a:p>
          <a:r>
            <a:rPr lang="it-IT" dirty="0"/>
            <a:t>IAS/IFRS</a:t>
          </a:r>
        </a:p>
      </dgm:t>
    </dgm:pt>
    <dgm:pt modelId="{8A42B1F9-BB75-4C1B-967C-DDD4F2BAC7FA}" type="parTrans" cxnId="{B5F26CBF-471F-46C7-AB71-6CC897CC1815}">
      <dgm:prSet/>
      <dgm:spPr/>
      <dgm:t>
        <a:bodyPr/>
        <a:lstStyle/>
        <a:p>
          <a:endParaRPr lang="it-IT"/>
        </a:p>
      </dgm:t>
    </dgm:pt>
    <dgm:pt modelId="{F99C910C-943D-42F0-A0D3-F8274E9E4A3A}" type="sibTrans" cxnId="{B5F26CBF-471F-46C7-AB71-6CC897CC1815}">
      <dgm:prSet/>
      <dgm:spPr/>
      <dgm:t>
        <a:bodyPr/>
        <a:lstStyle/>
        <a:p>
          <a:endParaRPr lang="it-IT"/>
        </a:p>
      </dgm:t>
    </dgm:pt>
    <dgm:pt modelId="{DBC54070-AB1F-41C4-AF8C-A1AD4286474E}">
      <dgm:prSet phldrT="[Testo]" phldr="0"/>
      <dgm:spPr/>
      <dgm:t>
        <a:bodyPr/>
        <a:lstStyle/>
        <a:p>
          <a:r>
            <a:rPr lang="it-IT" dirty="0"/>
            <a:t>OIC</a:t>
          </a:r>
        </a:p>
      </dgm:t>
    </dgm:pt>
    <dgm:pt modelId="{85DDEB28-52EA-4BDA-8E33-81A865E51D42}" type="parTrans" cxnId="{2E536FAB-AC70-4B57-B359-407D0C07741C}">
      <dgm:prSet/>
      <dgm:spPr/>
      <dgm:t>
        <a:bodyPr/>
        <a:lstStyle/>
        <a:p>
          <a:endParaRPr lang="it-IT"/>
        </a:p>
      </dgm:t>
    </dgm:pt>
    <dgm:pt modelId="{2B629271-2045-4C66-BC07-A4E89F48A090}" type="sibTrans" cxnId="{2E536FAB-AC70-4B57-B359-407D0C07741C}">
      <dgm:prSet/>
      <dgm:spPr/>
      <dgm:t>
        <a:bodyPr/>
        <a:lstStyle/>
        <a:p>
          <a:endParaRPr lang="it-IT"/>
        </a:p>
      </dgm:t>
    </dgm:pt>
    <dgm:pt modelId="{1DFED2A9-ED6E-45B8-A115-B88CCB165A15}">
      <dgm:prSet phldrT="[Testo]" phldr="0"/>
      <dgm:spPr/>
      <dgm:t>
        <a:bodyPr/>
        <a:lstStyle/>
        <a:p>
          <a:r>
            <a:rPr lang="it-IT" dirty="0"/>
            <a:t>ARCONET</a:t>
          </a:r>
        </a:p>
      </dgm:t>
    </dgm:pt>
    <dgm:pt modelId="{420D056E-38C9-4381-9C66-0191FAFC5FE5}" type="parTrans" cxnId="{FE317E8B-1D5A-4DAA-A98C-F27A8C4F913F}">
      <dgm:prSet/>
      <dgm:spPr/>
      <dgm:t>
        <a:bodyPr/>
        <a:lstStyle/>
        <a:p>
          <a:endParaRPr lang="it-IT"/>
        </a:p>
      </dgm:t>
    </dgm:pt>
    <dgm:pt modelId="{05CF7B64-27E7-480E-A39C-B6736FCF7983}" type="sibTrans" cxnId="{FE317E8B-1D5A-4DAA-A98C-F27A8C4F913F}">
      <dgm:prSet/>
      <dgm:spPr/>
      <dgm:t>
        <a:bodyPr/>
        <a:lstStyle/>
        <a:p>
          <a:endParaRPr lang="it-IT"/>
        </a:p>
      </dgm:t>
    </dgm:pt>
    <dgm:pt modelId="{D8261294-14F6-4A5C-8D94-213C8237B5CF}">
      <dgm:prSet phldrT="[Testo]" phldr="0"/>
      <dgm:spPr/>
      <dgm:t>
        <a:bodyPr/>
        <a:lstStyle/>
        <a:p>
          <a:r>
            <a:rPr lang="it-IT" dirty="0"/>
            <a:t>IPSAS</a:t>
          </a:r>
        </a:p>
      </dgm:t>
    </dgm:pt>
    <dgm:pt modelId="{8C654741-F9A5-429C-A868-1997673AF7F2}" type="parTrans" cxnId="{D7037E1A-BABE-44D8-B643-FFD49F1C7A9E}">
      <dgm:prSet/>
      <dgm:spPr/>
      <dgm:t>
        <a:bodyPr/>
        <a:lstStyle/>
        <a:p>
          <a:endParaRPr lang="it-IT"/>
        </a:p>
      </dgm:t>
    </dgm:pt>
    <dgm:pt modelId="{62299F53-831F-40ED-84EE-EA3818D2E3F5}" type="sibTrans" cxnId="{D7037E1A-BABE-44D8-B643-FFD49F1C7A9E}">
      <dgm:prSet/>
      <dgm:spPr/>
      <dgm:t>
        <a:bodyPr/>
        <a:lstStyle/>
        <a:p>
          <a:endParaRPr lang="it-IT"/>
        </a:p>
      </dgm:t>
    </dgm:pt>
    <dgm:pt modelId="{E2D85A6A-676A-4594-BE10-DD56106C9467}">
      <dgm:prSet phldrT="[Testo]" phldr="0"/>
      <dgm:spPr/>
      <dgm:t>
        <a:bodyPr/>
        <a:lstStyle/>
        <a:p>
          <a:r>
            <a:rPr lang="it-IT" dirty="0"/>
            <a:t>EPSAS</a:t>
          </a:r>
        </a:p>
      </dgm:t>
    </dgm:pt>
    <dgm:pt modelId="{039EF857-7F72-4F59-80A3-5E87CC8B4D09}" type="parTrans" cxnId="{1DDE886A-16C9-4237-BBF4-CEA2F0389F2B}">
      <dgm:prSet/>
      <dgm:spPr/>
      <dgm:t>
        <a:bodyPr/>
        <a:lstStyle/>
        <a:p>
          <a:endParaRPr lang="it-IT"/>
        </a:p>
      </dgm:t>
    </dgm:pt>
    <dgm:pt modelId="{9180E67F-5E60-4265-A80F-580BE9275F5C}" type="sibTrans" cxnId="{1DDE886A-16C9-4237-BBF4-CEA2F0389F2B}">
      <dgm:prSet/>
      <dgm:spPr/>
      <dgm:t>
        <a:bodyPr/>
        <a:lstStyle/>
        <a:p>
          <a:endParaRPr lang="it-IT"/>
        </a:p>
      </dgm:t>
    </dgm:pt>
    <dgm:pt modelId="{7960EC28-E0C6-4E65-BB3D-BCDB9135C5EB}">
      <dgm:prSet phldrT="[Testo]" phldr="0"/>
      <dgm:spPr/>
      <dgm:t>
        <a:bodyPr/>
        <a:lstStyle/>
        <a:p>
          <a:r>
            <a:rPr lang="it-IT" dirty="0"/>
            <a:t>ITAS</a:t>
          </a:r>
        </a:p>
      </dgm:t>
    </dgm:pt>
    <dgm:pt modelId="{471BAD9A-BFD6-41F7-BC7E-A39F3A666E9C}" type="parTrans" cxnId="{1077BB61-0A06-4584-8801-E9387BBCEE29}">
      <dgm:prSet/>
      <dgm:spPr/>
      <dgm:t>
        <a:bodyPr/>
        <a:lstStyle/>
        <a:p>
          <a:endParaRPr lang="it-IT"/>
        </a:p>
      </dgm:t>
    </dgm:pt>
    <dgm:pt modelId="{80F156D9-8BC5-4792-8BCC-D8B1C941F34E}" type="sibTrans" cxnId="{1077BB61-0A06-4584-8801-E9387BBCEE29}">
      <dgm:prSet/>
      <dgm:spPr/>
      <dgm:t>
        <a:bodyPr/>
        <a:lstStyle/>
        <a:p>
          <a:endParaRPr lang="it-IT"/>
        </a:p>
      </dgm:t>
    </dgm:pt>
    <dgm:pt modelId="{1A7F87C6-B049-49E6-9A36-DE8E8247045E}" type="pres">
      <dgm:prSet presAssocID="{739D56BC-B3DC-4C05-9611-F4AE9F48894D}" presName="vert0" presStyleCnt="0">
        <dgm:presLayoutVars>
          <dgm:dir/>
          <dgm:animOne val="branch"/>
          <dgm:animLvl val="lvl"/>
        </dgm:presLayoutVars>
      </dgm:prSet>
      <dgm:spPr/>
    </dgm:pt>
    <dgm:pt modelId="{135E19A3-7804-4DC1-9A86-B3217C2FEAD8}" type="pres">
      <dgm:prSet presAssocID="{14886BF8-EFB1-4A8F-9F25-FDECFC907511}" presName="thickLine" presStyleLbl="alignNode1" presStyleIdx="0" presStyleCnt="1"/>
      <dgm:spPr/>
    </dgm:pt>
    <dgm:pt modelId="{5D55B75B-7F0D-4468-8DCB-EB2680CF975C}" type="pres">
      <dgm:prSet presAssocID="{14886BF8-EFB1-4A8F-9F25-FDECFC907511}" presName="horz1" presStyleCnt="0"/>
      <dgm:spPr/>
    </dgm:pt>
    <dgm:pt modelId="{93040B4B-1F67-4766-8BEF-9F0C7C21D9FB}" type="pres">
      <dgm:prSet presAssocID="{14886BF8-EFB1-4A8F-9F25-FDECFC907511}" presName="tx1" presStyleLbl="revTx" presStyleIdx="0" presStyleCnt="7"/>
      <dgm:spPr/>
    </dgm:pt>
    <dgm:pt modelId="{5E664B82-0D50-4832-9DE7-17D56854728F}" type="pres">
      <dgm:prSet presAssocID="{14886BF8-EFB1-4A8F-9F25-FDECFC907511}" presName="vert1" presStyleCnt="0"/>
      <dgm:spPr/>
    </dgm:pt>
    <dgm:pt modelId="{1C74A37F-679D-4D33-B835-0DDEEA2D7E1D}" type="pres">
      <dgm:prSet presAssocID="{3691AE06-AA5B-41AD-95AA-D147853B879A}" presName="vertSpace2a" presStyleCnt="0"/>
      <dgm:spPr/>
    </dgm:pt>
    <dgm:pt modelId="{AB9DEFF9-1F94-41AB-9B98-E3DC052E24F0}" type="pres">
      <dgm:prSet presAssocID="{3691AE06-AA5B-41AD-95AA-D147853B879A}" presName="horz2" presStyleCnt="0"/>
      <dgm:spPr/>
    </dgm:pt>
    <dgm:pt modelId="{3E902BD8-F83C-453F-AFAB-6F6809A0E926}" type="pres">
      <dgm:prSet presAssocID="{3691AE06-AA5B-41AD-95AA-D147853B879A}" presName="horzSpace2" presStyleCnt="0"/>
      <dgm:spPr/>
    </dgm:pt>
    <dgm:pt modelId="{71A30046-5CE6-40F8-AD16-B9DE80312622}" type="pres">
      <dgm:prSet presAssocID="{3691AE06-AA5B-41AD-95AA-D147853B879A}" presName="tx2" presStyleLbl="revTx" presStyleIdx="1" presStyleCnt="7"/>
      <dgm:spPr/>
    </dgm:pt>
    <dgm:pt modelId="{EAA78144-7AEF-4FC1-B6D3-A7CB9295702E}" type="pres">
      <dgm:prSet presAssocID="{3691AE06-AA5B-41AD-95AA-D147853B879A}" presName="vert2" presStyleCnt="0"/>
      <dgm:spPr/>
    </dgm:pt>
    <dgm:pt modelId="{F2FFA68D-70E4-48E2-9486-EB9449545043}" type="pres">
      <dgm:prSet presAssocID="{3691AE06-AA5B-41AD-95AA-D147853B879A}" presName="thinLine2b" presStyleLbl="callout" presStyleIdx="0" presStyleCnt="6"/>
      <dgm:spPr/>
    </dgm:pt>
    <dgm:pt modelId="{A95B7514-ABF5-4C05-A41F-3DD41BF04122}" type="pres">
      <dgm:prSet presAssocID="{3691AE06-AA5B-41AD-95AA-D147853B879A}" presName="vertSpace2b" presStyleCnt="0"/>
      <dgm:spPr/>
    </dgm:pt>
    <dgm:pt modelId="{600DBB74-61B0-464F-9FAC-0E4E4ECF7D3D}" type="pres">
      <dgm:prSet presAssocID="{DBC54070-AB1F-41C4-AF8C-A1AD4286474E}" presName="horz2" presStyleCnt="0"/>
      <dgm:spPr/>
    </dgm:pt>
    <dgm:pt modelId="{9E6C5E50-71FC-498D-A17D-D620774E8AFC}" type="pres">
      <dgm:prSet presAssocID="{DBC54070-AB1F-41C4-AF8C-A1AD4286474E}" presName="horzSpace2" presStyleCnt="0"/>
      <dgm:spPr/>
    </dgm:pt>
    <dgm:pt modelId="{522130CD-5A84-4B41-8A1B-FCE271DB8463}" type="pres">
      <dgm:prSet presAssocID="{DBC54070-AB1F-41C4-AF8C-A1AD4286474E}" presName="tx2" presStyleLbl="revTx" presStyleIdx="2" presStyleCnt="7"/>
      <dgm:spPr/>
    </dgm:pt>
    <dgm:pt modelId="{58BF4C06-06B1-49B8-8AEF-0BEB5E7A2616}" type="pres">
      <dgm:prSet presAssocID="{DBC54070-AB1F-41C4-AF8C-A1AD4286474E}" presName="vert2" presStyleCnt="0"/>
      <dgm:spPr/>
    </dgm:pt>
    <dgm:pt modelId="{E780E11B-BCD2-4F85-9BDA-C7140590ACAF}" type="pres">
      <dgm:prSet presAssocID="{DBC54070-AB1F-41C4-AF8C-A1AD4286474E}" presName="thinLine2b" presStyleLbl="callout" presStyleIdx="1" presStyleCnt="6"/>
      <dgm:spPr/>
    </dgm:pt>
    <dgm:pt modelId="{25FEAA55-62C3-4C0D-942B-DE13AE3846E9}" type="pres">
      <dgm:prSet presAssocID="{DBC54070-AB1F-41C4-AF8C-A1AD4286474E}" presName="vertSpace2b" presStyleCnt="0"/>
      <dgm:spPr/>
    </dgm:pt>
    <dgm:pt modelId="{F76E73B7-CC4A-4663-B3A5-827AC718E5A4}" type="pres">
      <dgm:prSet presAssocID="{1DFED2A9-ED6E-45B8-A115-B88CCB165A15}" presName="horz2" presStyleCnt="0"/>
      <dgm:spPr/>
    </dgm:pt>
    <dgm:pt modelId="{41EFF89A-3F53-4413-999F-082ADEF6F4A5}" type="pres">
      <dgm:prSet presAssocID="{1DFED2A9-ED6E-45B8-A115-B88CCB165A15}" presName="horzSpace2" presStyleCnt="0"/>
      <dgm:spPr/>
    </dgm:pt>
    <dgm:pt modelId="{2A0719DC-2422-4844-A753-B8C1AAF7227E}" type="pres">
      <dgm:prSet presAssocID="{1DFED2A9-ED6E-45B8-A115-B88CCB165A15}" presName="tx2" presStyleLbl="revTx" presStyleIdx="3" presStyleCnt="7"/>
      <dgm:spPr/>
    </dgm:pt>
    <dgm:pt modelId="{988F8AEB-372E-4FC8-8332-03976D3A05EE}" type="pres">
      <dgm:prSet presAssocID="{1DFED2A9-ED6E-45B8-A115-B88CCB165A15}" presName="vert2" presStyleCnt="0"/>
      <dgm:spPr/>
    </dgm:pt>
    <dgm:pt modelId="{FB16565E-78D1-4E14-8973-00E55CD55D59}" type="pres">
      <dgm:prSet presAssocID="{1DFED2A9-ED6E-45B8-A115-B88CCB165A15}" presName="thinLine2b" presStyleLbl="callout" presStyleIdx="2" presStyleCnt="6"/>
      <dgm:spPr/>
    </dgm:pt>
    <dgm:pt modelId="{E937F35B-3ECF-45AA-8BE3-BE3F375E4FD4}" type="pres">
      <dgm:prSet presAssocID="{1DFED2A9-ED6E-45B8-A115-B88CCB165A15}" presName="vertSpace2b" presStyleCnt="0"/>
      <dgm:spPr/>
    </dgm:pt>
    <dgm:pt modelId="{75B355CF-972B-4C83-88CB-EEF570745CCF}" type="pres">
      <dgm:prSet presAssocID="{D8261294-14F6-4A5C-8D94-213C8237B5CF}" presName="horz2" presStyleCnt="0"/>
      <dgm:spPr/>
    </dgm:pt>
    <dgm:pt modelId="{55A1F605-8474-4EFC-8E20-0156223406D1}" type="pres">
      <dgm:prSet presAssocID="{D8261294-14F6-4A5C-8D94-213C8237B5CF}" presName="horzSpace2" presStyleCnt="0"/>
      <dgm:spPr/>
    </dgm:pt>
    <dgm:pt modelId="{D0173D0F-6B06-4FA9-929E-33B772A44141}" type="pres">
      <dgm:prSet presAssocID="{D8261294-14F6-4A5C-8D94-213C8237B5CF}" presName="tx2" presStyleLbl="revTx" presStyleIdx="4" presStyleCnt="7"/>
      <dgm:spPr/>
    </dgm:pt>
    <dgm:pt modelId="{FEA98C0C-146D-4F0D-8316-A843688D1A5B}" type="pres">
      <dgm:prSet presAssocID="{D8261294-14F6-4A5C-8D94-213C8237B5CF}" presName="vert2" presStyleCnt="0"/>
      <dgm:spPr/>
    </dgm:pt>
    <dgm:pt modelId="{AC28B01F-188F-4D7D-B043-4D346A6FE49C}" type="pres">
      <dgm:prSet presAssocID="{D8261294-14F6-4A5C-8D94-213C8237B5CF}" presName="thinLine2b" presStyleLbl="callout" presStyleIdx="3" presStyleCnt="6"/>
      <dgm:spPr/>
    </dgm:pt>
    <dgm:pt modelId="{3B036315-AF23-4344-BAD4-0EEF78953AA6}" type="pres">
      <dgm:prSet presAssocID="{D8261294-14F6-4A5C-8D94-213C8237B5CF}" presName="vertSpace2b" presStyleCnt="0"/>
      <dgm:spPr/>
    </dgm:pt>
    <dgm:pt modelId="{296C4B77-2DB0-435E-8E05-820860D71FC8}" type="pres">
      <dgm:prSet presAssocID="{E2D85A6A-676A-4594-BE10-DD56106C9467}" presName="horz2" presStyleCnt="0"/>
      <dgm:spPr/>
    </dgm:pt>
    <dgm:pt modelId="{831A12BE-0A4C-42BE-B0F3-DEC67DE476D9}" type="pres">
      <dgm:prSet presAssocID="{E2D85A6A-676A-4594-BE10-DD56106C9467}" presName="horzSpace2" presStyleCnt="0"/>
      <dgm:spPr/>
    </dgm:pt>
    <dgm:pt modelId="{B70107B2-0B59-44D7-B6D5-404B25FF23D0}" type="pres">
      <dgm:prSet presAssocID="{E2D85A6A-676A-4594-BE10-DD56106C9467}" presName="tx2" presStyleLbl="revTx" presStyleIdx="5" presStyleCnt="7"/>
      <dgm:spPr/>
    </dgm:pt>
    <dgm:pt modelId="{24B37DFE-D904-4DD9-96A2-330C272DDB0F}" type="pres">
      <dgm:prSet presAssocID="{E2D85A6A-676A-4594-BE10-DD56106C9467}" presName="vert2" presStyleCnt="0"/>
      <dgm:spPr/>
    </dgm:pt>
    <dgm:pt modelId="{A09A2A40-DE75-4565-B26F-F551CBCBB010}" type="pres">
      <dgm:prSet presAssocID="{E2D85A6A-676A-4594-BE10-DD56106C9467}" presName="thinLine2b" presStyleLbl="callout" presStyleIdx="4" presStyleCnt="6"/>
      <dgm:spPr/>
    </dgm:pt>
    <dgm:pt modelId="{DD72568E-B97D-41C8-98CC-A72FFF693AF6}" type="pres">
      <dgm:prSet presAssocID="{E2D85A6A-676A-4594-BE10-DD56106C9467}" presName="vertSpace2b" presStyleCnt="0"/>
      <dgm:spPr/>
    </dgm:pt>
    <dgm:pt modelId="{A37D88CE-21C4-4885-ABA9-003EEDEB8AFC}" type="pres">
      <dgm:prSet presAssocID="{7960EC28-E0C6-4E65-BB3D-BCDB9135C5EB}" presName="horz2" presStyleCnt="0"/>
      <dgm:spPr/>
    </dgm:pt>
    <dgm:pt modelId="{C91E78FB-88B0-417E-9BEC-133C75ADF7C8}" type="pres">
      <dgm:prSet presAssocID="{7960EC28-E0C6-4E65-BB3D-BCDB9135C5EB}" presName="horzSpace2" presStyleCnt="0"/>
      <dgm:spPr/>
    </dgm:pt>
    <dgm:pt modelId="{3AF07F7A-94D9-43EC-AD54-B157188E4950}" type="pres">
      <dgm:prSet presAssocID="{7960EC28-E0C6-4E65-BB3D-BCDB9135C5EB}" presName="tx2" presStyleLbl="revTx" presStyleIdx="6" presStyleCnt="7"/>
      <dgm:spPr/>
    </dgm:pt>
    <dgm:pt modelId="{C17227EF-E810-4371-8257-587927399B21}" type="pres">
      <dgm:prSet presAssocID="{7960EC28-E0C6-4E65-BB3D-BCDB9135C5EB}" presName="vert2" presStyleCnt="0"/>
      <dgm:spPr/>
    </dgm:pt>
    <dgm:pt modelId="{C9DC9ED4-AC94-4CA9-B343-87A2B9BF42B7}" type="pres">
      <dgm:prSet presAssocID="{7960EC28-E0C6-4E65-BB3D-BCDB9135C5EB}" presName="thinLine2b" presStyleLbl="callout" presStyleIdx="5" presStyleCnt="6"/>
      <dgm:spPr/>
    </dgm:pt>
    <dgm:pt modelId="{227664DD-CDE5-44B4-BCFA-56E8DD5C9322}" type="pres">
      <dgm:prSet presAssocID="{7960EC28-E0C6-4E65-BB3D-BCDB9135C5EB}" presName="vertSpace2b" presStyleCnt="0"/>
      <dgm:spPr/>
    </dgm:pt>
  </dgm:ptLst>
  <dgm:cxnLst>
    <dgm:cxn modelId="{241FBF11-9166-4D7F-86D0-3C5FB9EBDF89}" type="presOf" srcId="{E2D85A6A-676A-4594-BE10-DD56106C9467}" destId="{B70107B2-0B59-44D7-B6D5-404B25FF23D0}" srcOrd="0" destOrd="0" presId="urn:microsoft.com/office/officeart/2008/layout/LinedList"/>
    <dgm:cxn modelId="{D7037E1A-BABE-44D8-B643-FFD49F1C7A9E}" srcId="{14886BF8-EFB1-4A8F-9F25-FDECFC907511}" destId="{D8261294-14F6-4A5C-8D94-213C8237B5CF}" srcOrd="3" destOrd="0" parTransId="{8C654741-F9A5-429C-A868-1997673AF7F2}" sibTransId="{62299F53-831F-40ED-84EE-EA3818D2E3F5}"/>
    <dgm:cxn modelId="{DF5F3F2E-9BF3-4F40-BB25-DA96304B2974}" type="presOf" srcId="{1DFED2A9-ED6E-45B8-A115-B88CCB165A15}" destId="{2A0719DC-2422-4844-A753-B8C1AAF7227E}" srcOrd="0" destOrd="0" presId="urn:microsoft.com/office/officeart/2008/layout/LinedList"/>
    <dgm:cxn modelId="{1077BB61-0A06-4584-8801-E9387BBCEE29}" srcId="{14886BF8-EFB1-4A8F-9F25-FDECFC907511}" destId="{7960EC28-E0C6-4E65-BB3D-BCDB9135C5EB}" srcOrd="5" destOrd="0" parTransId="{471BAD9A-BFD6-41F7-BC7E-A39F3A666E9C}" sibTransId="{80F156D9-8BC5-4792-8BCC-D8B1C941F34E}"/>
    <dgm:cxn modelId="{90359C66-0C92-469E-846B-F4A94F6A82B9}" type="presOf" srcId="{DBC54070-AB1F-41C4-AF8C-A1AD4286474E}" destId="{522130CD-5A84-4B41-8A1B-FCE271DB8463}" srcOrd="0" destOrd="0" presId="urn:microsoft.com/office/officeart/2008/layout/LinedList"/>
    <dgm:cxn modelId="{1DDE886A-16C9-4237-BBF4-CEA2F0389F2B}" srcId="{14886BF8-EFB1-4A8F-9F25-FDECFC907511}" destId="{E2D85A6A-676A-4594-BE10-DD56106C9467}" srcOrd="4" destOrd="0" parTransId="{039EF857-7F72-4F59-80A3-5E87CC8B4D09}" sibTransId="{9180E67F-5E60-4265-A80F-580BE9275F5C}"/>
    <dgm:cxn modelId="{E645BF70-08BC-4E08-9D46-35445F6E93D4}" type="presOf" srcId="{14886BF8-EFB1-4A8F-9F25-FDECFC907511}" destId="{93040B4B-1F67-4766-8BEF-9F0C7C21D9FB}" srcOrd="0" destOrd="0" presId="urn:microsoft.com/office/officeart/2008/layout/LinedList"/>
    <dgm:cxn modelId="{75CEC075-EF81-4609-8D53-4CF6D4381A54}" type="presOf" srcId="{739D56BC-B3DC-4C05-9611-F4AE9F48894D}" destId="{1A7F87C6-B049-49E6-9A36-DE8E8247045E}" srcOrd="0" destOrd="0" presId="urn:microsoft.com/office/officeart/2008/layout/LinedList"/>
    <dgm:cxn modelId="{A6C82080-8232-4852-93E7-C3CABFF71F79}" srcId="{739D56BC-B3DC-4C05-9611-F4AE9F48894D}" destId="{14886BF8-EFB1-4A8F-9F25-FDECFC907511}" srcOrd="0" destOrd="0" parTransId="{EC9E6F55-C9E7-4BA8-BEDE-F0EBBB5FB8A2}" sibTransId="{91318AE9-71E5-42F9-8A31-F4B291273DC6}"/>
    <dgm:cxn modelId="{FE317E8B-1D5A-4DAA-A98C-F27A8C4F913F}" srcId="{14886BF8-EFB1-4A8F-9F25-FDECFC907511}" destId="{1DFED2A9-ED6E-45B8-A115-B88CCB165A15}" srcOrd="2" destOrd="0" parTransId="{420D056E-38C9-4381-9C66-0191FAFC5FE5}" sibTransId="{05CF7B64-27E7-480E-A39C-B6736FCF7983}"/>
    <dgm:cxn modelId="{C90C6BA2-C6B9-492A-9A16-924BD8714ACA}" type="presOf" srcId="{7960EC28-E0C6-4E65-BB3D-BCDB9135C5EB}" destId="{3AF07F7A-94D9-43EC-AD54-B157188E4950}" srcOrd="0" destOrd="0" presId="urn:microsoft.com/office/officeart/2008/layout/LinedList"/>
    <dgm:cxn modelId="{2E536FAB-AC70-4B57-B359-407D0C07741C}" srcId="{14886BF8-EFB1-4A8F-9F25-FDECFC907511}" destId="{DBC54070-AB1F-41C4-AF8C-A1AD4286474E}" srcOrd="1" destOrd="0" parTransId="{85DDEB28-52EA-4BDA-8E33-81A865E51D42}" sibTransId="{2B629271-2045-4C66-BC07-A4E89F48A090}"/>
    <dgm:cxn modelId="{B5F26CBF-471F-46C7-AB71-6CC897CC1815}" srcId="{14886BF8-EFB1-4A8F-9F25-FDECFC907511}" destId="{3691AE06-AA5B-41AD-95AA-D147853B879A}" srcOrd="0" destOrd="0" parTransId="{8A42B1F9-BB75-4C1B-967C-DDD4F2BAC7FA}" sibTransId="{F99C910C-943D-42F0-A0D3-F8274E9E4A3A}"/>
    <dgm:cxn modelId="{A6A6A2C8-8088-4D3B-8B64-D8221F3DE67D}" type="presOf" srcId="{D8261294-14F6-4A5C-8D94-213C8237B5CF}" destId="{D0173D0F-6B06-4FA9-929E-33B772A44141}" srcOrd="0" destOrd="0" presId="urn:microsoft.com/office/officeart/2008/layout/LinedList"/>
    <dgm:cxn modelId="{A5A617F0-7314-4071-9BD8-E440080E7AE1}" type="presOf" srcId="{3691AE06-AA5B-41AD-95AA-D147853B879A}" destId="{71A30046-5CE6-40F8-AD16-B9DE80312622}" srcOrd="0" destOrd="0" presId="urn:microsoft.com/office/officeart/2008/layout/LinedList"/>
    <dgm:cxn modelId="{5FFBE679-1639-4674-A189-1B6FAC02FE90}" type="presParOf" srcId="{1A7F87C6-B049-49E6-9A36-DE8E8247045E}" destId="{135E19A3-7804-4DC1-9A86-B3217C2FEAD8}" srcOrd="0" destOrd="0" presId="urn:microsoft.com/office/officeart/2008/layout/LinedList"/>
    <dgm:cxn modelId="{75BC334D-356C-4F5B-9463-F86356014D80}" type="presParOf" srcId="{1A7F87C6-B049-49E6-9A36-DE8E8247045E}" destId="{5D55B75B-7F0D-4468-8DCB-EB2680CF975C}" srcOrd="1" destOrd="0" presId="urn:microsoft.com/office/officeart/2008/layout/LinedList"/>
    <dgm:cxn modelId="{E5233A2F-5E85-42AC-8D6C-77BDBDEDDB1B}" type="presParOf" srcId="{5D55B75B-7F0D-4468-8DCB-EB2680CF975C}" destId="{93040B4B-1F67-4766-8BEF-9F0C7C21D9FB}" srcOrd="0" destOrd="0" presId="urn:microsoft.com/office/officeart/2008/layout/LinedList"/>
    <dgm:cxn modelId="{02E63A4C-D78B-4230-8E07-97043EE23983}" type="presParOf" srcId="{5D55B75B-7F0D-4468-8DCB-EB2680CF975C}" destId="{5E664B82-0D50-4832-9DE7-17D56854728F}" srcOrd="1" destOrd="0" presId="urn:microsoft.com/office/officeart/2008/layout/LinedList"/>
    <dgm:cxn modelId="{F17E8615-FF69-4621-9FAD-39526B3BCB5C}" type="presParOf" srcId="{5E664B82-0D50-4832-9DE7-17D56854728F}" destId="{1C74A37F-679D-4D33-B835-0DDEEA2D7E1D}" srcOrd="0" destOrd="0" presId="urn:microsoft.com/office/officeart/2008/layout/LinedList"/>
    <dgm:cxn modelId="{02CC5E72-25A7-4480-A1A3-0D5016AB4E2F}" type="presParOf" srcId="{5E664B82-0D50-4832-9DE7-17D56854728F}" destId="{AB9DEFF9-1F94-41AB-9B98-E3DC052E24F0}" srcOrd="1" destOrd="0" presId="urn:microsoft.com/office/officeart/2008/layout/LinedList"/>
    <dgm:cxn modelId="{97F75714-15E1-4C39-966F-99282163371F}" type="presParOf" srcId="{AB9DEFF9-1F94-41AB-9B98-E3DC052E24F0}" destId="{3E902BD8-F83C-453F-AFAB-6F6809A0E926}" srcOrd="0" destOrd="0" presId="urn:microsoft.com/office/officeart/2008/layout/LinedList"/>
    <dgm:cxn modelId="{E5EA91F2-A24D-4301-9FD9-9517B5F4A356}" type="presParOf" srcId="{AB9DEFF9-1F94-41AB-9B98-E3DC052E24F0}" destId="{71A30046-5CE6-40F8-AD16-B9DE80312622}" srcOrd="1" destOrd="0" presId="urn:microsoft.com/office/officeart/2008/layout/LinedList"/>
    <dgm:cxn modelId="{FA9A16B0-5EAD-4C46-8B6E-7B9368157C3D}" type="presParOf" srcId="{AB9DEFF9-1F94-41AB-9B98-E3DC052E24F0}" destId="{EAA78144-7AEF-4FC1-B6D3-A7CB9295702E}" srcOrd="2" destOrd="0" presId="urn:microsoft.com/office/officeart/2008/layout/LinedList"/>
    <dgm:cxn modelId="{0C6D72DF-2865-4D1B-868B-D9ADB6CC3139}" type="presParOf" srcId="{5E664B82-0D50-4832-9DE7-17D56854728F}" destId="{F2FFA68D-70E4-48E2-9486-EB9449545043}" srcOrd="2" destOrd="0" presId="urn:microsoft.com/office/officeart/2008/layout/LinedList"/>
    <dgm:cxn modelId="{74B37208-592B-486D-A2F9-CD227A81762D}" type="presParOf" srcId="{5E664B82-0D50-4832-9DE7-17D56854728F}" destId="{A95B7514-ABF5-4C05-A41F-3DD41BF04122}" srcOrd="3" destOrd="0" presId="urn:microsoft.com/office/officeart/2008/layout/LinedList"/>
    <dgm:cxn modelId="{8B653F08-21EE-4BEF-AD2A-1A7EC35E906A}" type="presParOf" srcId="{5E664B82-0D50-4832-9DE7-17D56854728F}" destId="{600DBB74-61B0-464F-9FAC-0E4E4ECF7D3D}" srcOrd="4" destOrd="0" presId="urn:microsoft.com/office/officeart/2008/layout/LinedList"/>
    <dgm:cxn modelId="{BE336046-34C7-4ED5-9FDA-83E988986AFD}" type="presParOf" srcId="{600DBB74-61B0-464F-9FAC-0E4E4ECF7D3D}" destId="{9E6C5E50-71FC-498D-A17D-D620774E8AFC}" srcOrd="0" destOrd="0" presId="urn:microsoft.com/office/officeart/2008/layout/LinedList"/>
    <dgm:cxn modelId="{B9869E2B-66A6-48E5-98F1-41D39216287D}" type="presParOf" srcId="{600DBB74-61B0-464F-9FAC-0E4E4ECF7D3D}" destId="{522130CD-5A84-4B41-8A1B-FCE271DB8463}" srcOrd="1" destOrd="0" presId="urn:microsoft.com/office/officeart/2008/layout/LinedList"/>
    <dgm:cxn modelId="{3FFDFB42-B283-4C60-948C-13C1FF3391A5}" type="presParOf" srcId="{600DBB74-61B0-464F-9FAC-0E4E4ECF7D3D}" destId="{58BF4C06-06B1-49B8-8AEF-0BEB5E7A2616}" srcOrd="2" destOrd="0" presId="urn:microsoft.com/office/officeart/2008/layout/LinedList"/>
    <dgm:cxn modelId="{01E17EDE-06DE-4811-AEE8-537B4515723C}" type="presParOf" srcId="{5E664B82-0D50-4832-9DE7-17D56854728F}" destId="{E780E11B-BCD2-4F85-9BDA-C7140590ACAF}" srcOrd="5" destOrd="0" presId="urn:microsoft.com/office/officeart/2008/layout/LinedList"/>
    <dgm:cxn modelId="{0DFC70FF-46F8-4963-A0AE-372AC6FF27C6}" type="presParOf" srcId="{5E664B82-0D50-4832-9DE7-17D56854728F}" destId="{25FEAA55-62C3-4C0D-942B-DE13AE3846E9}" srcOrd="6" destOrd="0" presId="urn:microsoft.com/office/officeart/2008/layout/LinedList"/>
    <dgm:cxn modelId="{2A1718FE-6592-4798-83AC-915D8DC9150A}" type="presParOf" srcId="{5E664B82-0D50-4832-9DE7-17D56854728F}" destId="{F76E73B7-CC4A-4663-B3A5-827AC718E5A4}" srcOrd="7" destOrd="0" presId="urn:microsoft.com/office/officeart/2008/layout/LinedList"/>
    <dgm:cxn modelId="{D10DC24E-BFC0-4438-BD8A-0453AA25088E}" type="presParOf" srcId="{F76E73B7-CC4A-4663-B3A5-827AC718E5A4}" destId="{41EFF89A-3F53-4413-999F-082ADEF6F4A5}" srcOrd="0" destOrd="0" presId="urn:microsoft.com/office/officeart/2008/layout/LinedList"/>
    <dgm:cxn modelId="{A8CA6EE5-7236-479D-8C3F-BE2DBF199499}" type="presParOf" srcId="{F76E73B7-CC4A-4663-B3A5-827AC718E5A4}" destId="{2A0719DC-2422-4844-A753-B8C1AAF7227E}" srcOrd="1" destOrd="0" presId="urn:microsoft.com/office/officeart/2008/layout/LinedList"/>
    <dgm:cxn modelId="{585BEA84-9433-44C7-9662-52CAF00AE8EB}" type="presParOf" srcId="{F76E73B7-CC4A-4663-B3A5-827AC718E5A4}" destId="{988F8AEB-372E-4FC8-8332-03976D3A05EE}" srcOrd="2" destOrd="0" presId="urn:microsoft.com/office/officeart/2008/layout/LinedList"/>
    <dgm:cxn modelId="{2348A7AC-DF7D-4834-80B6-75D9F63F041D}" type="presParOf" srcId="{5E664B82-0D50-4832-9DE7-17D56854728F}" destId="{FB16565E-78D1-4E14-8973-00E55CD55D59}" srcOrd="8" destOrd="0" presId="urn:microsoft.com/office/officeart/2008/layout/LinedList"/>
    <dgm:cxn modelId="{75333316-E4F7-4B3B-8CD1-E52DAACB17B4}" type="presParOf" srcId="{5E664B82-0D50-4832-9DE7-17D56854728F}" destId="{E937F35B-3ECF-45AA-8BE3-BE3F375E4FD4}" srcOrd="9" destOrd="0" presId="urn:microsoft.com/office/officeart/2008/layout/LinedList"/>
    <dgm:cxn modelId="{CB3808D8-977A-4F15-8A13-0514C4948823}" type="presParOf" srcId="{5E664B82-0D50-4832-9DE7-17D56854728F}" destId="{75B355CF-972B-4C83-88CB-EEF570745CCF}" srcOrd="10" destOrd="0" presId="urn:microsoft.com/office/officeart/2008/layout/LinedList"/>
    <dgm:cxn modelId="{5B91F39F-86E0-4EFA-B760-464CEBAB37E3}" type="presParOf" srcId="{75B355CF-972B-4C83-88CB-EEF570745CCF}" destId="{55A1F605-8474-4EFC-8E20-0156223406D1}" srcOrd="0" destOrd="0" presId="urn:microsoft.com/office/officeart/2008/layout/LinedList"/>
    <dgm:cxn modelId="{0DF44646-35F0-478D-A22E-9E88CCE4AD3E}" type="presParOf" srcId="{75B355CF-972B-4C83-88CB-EEF570745CCF}" destId="{D0173D0F-6B06-4FA9-929E-33B772A44141}" srcOrd="1" destOrd="0" presId="urn:microsoft.com/office/officeart/2008/layout/LinedList"/>
    <dgm:cxn modelId="{8366094C-8999-4DA2-9688-2A3BEA850579}" type="presParOf" srcId="{75B355CF-972B-4C83-88CB-EEF570745CCF}" destId="{FEA98C0C-146D-4F0D-8316-A843688D1A5B}" srcOrd="2" destOrd="0" presId="urn:microsoft.com/office/officeart/2008/layout/LinedList"/>
    <dgm:cxn modelId="{472E75DD-B758-4EEF-9976-655E9455098D}" type="presParOf" srcId="{5E664B82-0D50-4832-9DE7-17D56854728F}" destId="{AC28B01F-188F-4D7D-B043-4D346A6FE49C}" srcOrd="11" destOrd="0" presId="urn:microsoft.com/office/officeart/2008/layout/LinedList"/>
    <dgm:cxn modelId="{B3B22E32-DEDE-402C-8A33-BC043F20BA4A}" type="presParOf" srcId="{5E664B82-0D50-4832-9DE7-17D56854728F}" destId="{3B036315-AF23-4344-BAD4-0EEF78953AA6}" srcOrd="12" destOrd="0" presId="urn:microsoft.com/office/officeart/2008/layout/LinedList"/>
    <dgm:cxn modelId="{9609D9EE-3439-473F-AD88-7FC6625FF0A5}" type="presParOf" srcId="{5E664B82-0D50-4832-9DE7-17D56854728F}" destId="{296C4B77-2DB0-435E-8E05-820860D71FC8}" srcOrd="13" destOrd="0" presId="urn:microsoft.com/office/officeart/2008/layout/LinedList"/>
    <dgm:cxn modelId="{1199927B-D485-41BA-A2A2-0B4455412E08}" type="presParOf" srcId="{296C4B77-2DB0-435E-8E05-820860D71FC8}" destId="{831A12BE-0A4C-42BE-B0F3-DEC67DE476D9}" srcOrd="0" destOrd="0" presId="urn:microsoft.com/office/officeart/2008/layout/LinedList"/>
    <dgm:cxn modelId="{9EE47156-1581-48C6-8328-911AA954E56B}" type="presParOf" srcId="{296C4B77-2DB0-435E-8E05-820860D71FC8}" destId="{B70107B2-0B59-44D7-B6D5-404B25FF23D0}" srcOrd="1" destOrd="0" presId="urn:microsoft.com/office/officeart/2008/layout/LinedList"/>
    <dgm:cxn modelId="{E975FD78-7756-4BC9-8F2B-CD74F92B60CE}" type="presParOf" srcId="{296C4B77-2DB0-435E-8E05-820860D71FC8}" destId="{24B37DFE-D904-4DD9-96A2-330C272DDB0F}" srcOrd="2" destOrd="0" presId="urn:microsoft.com/office/officeart/2008/layout/LinedList"/>
    <dgm:cxn modelId="{DEA94424-8FC5-44E1-BB5B-E9785ED2ECF8}" type="presParOf" srcId="{5E664B82-0D50-4832-9DE7-17D56854728F}" destId="{A09A2A40-DE75-4565-B26F-F551CBCBB010}" srcOrd="14" destOrd="0" presId="urn:microsoft.com/office/officeart/2008/layout/LinedList"/>
    <dgm:cxn modelId="{EAB8AB2C-0BE9-43D1-89C0-0959679600C9}" type="presParOf" srcId="{5E664B82-0D50-4832-9DE7-17D56854728F}" destId="{DD72568E-B97D-41C8-98CC-A72FFF693AF6}" srcOrd="15" destOrd="0" presId="urn:microsoft.com/office/officeart/2008/layout/LinedList"/>
    <dgm:cxn modelId="{9AD696AE-70C0-4365-A5AD-BA53AB60EDBA}" type="presParOf" srcId="{5E664B82-0D50-4832-9DE7-17D56854728F}" destId="{A37D88CE-21C4-4885-ABA9-003EEDEB8AFC}" srcOrd="16" destOrd="0" presId="urn:microsoft.com/office/officeart/2008/layout/LinedList"/>
    <dgm:cxn modelId="{D19954F2-5138-43BC-A00D-A18BEBCAF0AF}" type="presParOf" srcId="{A37D88CE-21C4-4885-ABA9-003EEDEB8AFC}" destId="{C91E78FB-88B0-417E-9BEC-133C75ADF7C8}" srcOrd="0" destOrd="0" presId="urn:microsoft.com/office/officeart/2008/layout/LinedList"/>
    <dgm:cxn modelId="{4F4B302B-C9A3-4920-904A-A8051C49AE93}" type="presParOf" srcId="{A37D88CE-21C4-4885-ABA9-003EEDEB8AFC}" destId="{3AF07F7A-94D9-43EC-AD54-B157188E4950}" srcOrd="1" destOrd="0" presId="urn:microsoft.com/office/officeart/2008/layout/LinedList"/>
    <dgm:cxn modelId="{02811027-6949-47D6-A8A3-334CCFDBF20F}" type="presParOf" srcId="{A37D88CE-21C4-4885-ABA9-003EEDEB8AFC}" destId="{C17227EF-E810-4371-8257-587927399B21}" srcOrd="2" destOrd="0" presId="urn:microsoft.com/office/officeart/2008/layout/LinedList"/>
    <dgm:cxn modelId="{67B0DC63-FD20-4353-8123-4FC73E8BF997}" type="presParOf" srcId="{5E664B82-0D50-4832-9DE7-17D56854728F}" destId="{C9DC9ED4-AC94-4CA9-B343-87A2B9BF42B7}" srcOrd="17" destOrd="0" presId="urn:microsoft.com/office/officeart/2008/layout/LinedList"/>
    <dgm:cxn modelId="{9A545E78-E23C-4C99-8DB4-EAE1EBA7A872}" type="presParOf" srcId="{5E664B82-0D50-4832-9DE7-17D56854728F}" destId="{227664DD-CDE5-44B4-BCFA-56E8DD5C9322}"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2572D5-59A0-4C6C-8F29-C381702BEB9D}"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it-IT"/>
        </a:p>
      </dgm:t>
    </dgm:pt>
    <dgm:pt modelId="{E022AA41-9140-4846-977C-D459D6C64860}">
      <dgm:prSet phldrT="[Testo]" phldr="0"/>
      <dgm:spPr/>
      <dgm:t>
        <a:bodyPr/>
        <a:lstStyle/>
        <a:p>
          <a:r>
            <a:rPr lang="it-IT" dirty="0"/>
            <a:t>DA</a:t>
          </a:r>
        </a:p>
      </dgm:t>
    </dgm:pt>
    <dgm:pt modelId="{C60A44D9-5F14-42A5-B052-E7A15687010F}" type="parTrans" cxnId="{29B8BD38-D76F-4A9E-9A81-FCD680D24946}">
      <dgm:prSet/>
      <dgm:spPr/>
      <dgm:t>
        <a:bodyPr/>
        <a:lstStyle/>
        <a:p>
          <a:endParaRPr lang="it-IT"/>
        </a:p>
      </dgm:t>
    </dgm:pt>
    <dgm:pt modelId="{31CD91A3-2D6D-4E57-A3CC-9A6C6FC78B5F}" type="sibTrans" cxnId="{29B8BD38-D76F-4A9E-9A81-FCD680D24946}">
      <dgm:prSet/>
      <dgm:spPr/>
      <dgm:t>
        <a:bodyPr/>
        <a:lstStyle/>
        <a:p>
          <a:endParaRPr lang="it-IT"/>
        </a:p>
      </dgm:t>
    </dgm:pt>
    <dgm:pt modelId="{8A9F214A-ED2E-4B2A-98AD-6D353D8C9711}">
      <dgm:prSet phldrT="[Testo]" phldr="0"/>
      <dgm:spPr/>
      <dgm:t>
        <a:bodyPr/>
        <a:lstStyle/>
        <a:p>
          <a:r>
            <a:rPr lang="it-IT" dirty="0"/>
            <a:t>A</a:t>
          </a:r>
        </a:p>
      </dgm:t>
    </dgm:pt>
    <dgm:pt modelId="{78FD7ECD-55C8-4CA9-8BBF-0F3DCD82C230}" type="parTrans" cxnId="{566E0189-48E3-499E-820A-300BD9674DEC}">
      <dgm:prSet/>
      <dgm:spPr/>
      <dgm:t>
        <a:bodyPr/>
        <a:lstStyle/>
        <a:p>
          <a:endParaRPr lang="it-IT"/>
        </a:p>
      </dgm:t>
    </dgm:pt>
    <dgm:pt modelId="{3183970C-E42B-44E9-B84F-D92BC83A8792}" type="sibTrans" cxnId="{566E0189-48E3-499E-820A-300BD9674DEC}">
      <dgm:prSet/>
      <dgm:spPr/>
      <dgm:t>
        <a:bodyPr/>
        <a:lstStyle/>
        <a:p>
          <a:endParaRPr lang="it-IT"/>
        </a:p>
      </dgm:t>
    </dgm:pt>
    <dgm:pt modelId="{8F8BAE91-1717-4043-A6B3-53CEE7D55D01}" type="pres">
      <dgm:prSet presAssocID="{DE2572D5-59A0-4C6C-8F29-C381702BEB9D}" presName="diagram" presStyleCnt="0">
        <dgm:presLayoutVars>
          <dgm:dir/>
        </dgm:presLayoutVars>
      </dgm:prSet>
      <dgm:spPr/>
    </dgm:pt>
    <dgm:pt modelId="{268E5DBD-2795-4A1D-8F6A-22B4A35B6B7B}" type="pres">
      <dgm:prSet presAssocID="{E022AA41-9140-4846-977C-D459D6C64860}" presName="composite" presStyleCnt="0"/>
      <dgm:spPr/>
    </dgm:pt>
    <dgm:pt modelId="{4F03788E-7DD9-4C04-BBC1-2647E4B1E3FB}" type="pres">
      <dgm:prSet presAssocID="{E022AA41-9140-4846-977C-D459D6C64860}" presName="Image" presStyleLbl="bgShp" presStyleIdx="0" presStyleCnt="2"/>
      <dgm:spPr>
        <a:blipFill rotWithShape="1">
          <a:blip xmlns:r="http://schemas.openxmlformats.org/officeDocument/2006/relationships" r:embed="rId1"/>
          <a:srcRect/>
          <a:stretch>
            <a:fillRect t="-22000" b="-22000"/>
          </a:stretch>
        </a:blipFill>
      </dgm:spPr>
    </dgm:pt>
    <dgm:pt modelId="{0E249A40-855B-4C23-9B54-EA72C05CF308}" type="pres">
      <dgm:prSet presAssocID="{E022AA41-9140-4846-977C-D459D6C64860}" presName="Parent" presStyleLbl="node0" presStyleIdx="0" presStyleCnt="2">
        <dgm:presLayoutVars>
          <dgm:bulletEnabled val="1"/>
        </dgm:presLayoutVars>
      </dgm:prSet>
      <dgm:spPr/>
    </dgm:pt>
    <dgm:pt modelId="{F8B2D7CC-3382-4D77-B09D-1A8550213B21}" type="pres">
      <dgm:prSet presAssocID="{31CD91A3-2D6D-4E57-A3CC-9A6C6FC78B5F}" presName="sibTrans" presStyleCnt="0"/>
      <dgm:spPr/>
    </dgm:pt>
    <dgm:pt modelId="{050A8A0A-5261-4934-B7E1-222BFEC414C2}" type="pres">
      <dgm:prSet presAssocID="{8A9F214A-ED2E-4B2A-98AD-6D353D8C9711}" presName="composite" presStyleCnt="0"/>
      <dgm:spPr/>
    </dgm:pt>
    <dgm:pt modelId="{0EE6FA04-CA1C-4A59-BD22-F451D02D4BD0}" type="pres">
      <dgm:prSet presAssocID="{8A9F214A-ED2E-4B2A-98AD-6D353D8C9711}" presName="Image" presStyleLbl="bgShp" presStyleIdx="1" presStyleCnt="2"/>
      <dgm:spPr>
        <a:blipFill rotWithShape="1">
          <a:blip xmlns:r="http://schemas.openxmlformats.org/officeDocument/2006/relationships" r:embed="rId2"/>
          <a:srcRect/>
          <a:stretch>
            <a:fillRect t="-23000" b="-23000"/>
          </a:stretch>
        </a:blipFill>
      </dgm:spPr>
    </dgm:pt>
    <dgm:pt modelId="{B31C736F-5553-4A07-A58D-B8EB402966DE}" type="pres">
      <dgm:prSet presAssocID="{8A9F214A-ED2E-4B2A-98AD-6D353D8C9711}" presName="Parent" presStyleLbl="node0" presStyleIdx="1" presStyleCnt="2">
        <dgm:presLayoutVars>
          <dgm:bulletEnabled val="1"/>
        </dgm:presLayoutVars>
      </dgm:prSet>
      <dgm:spPr/>
    </dgm:pt>
  </dgm:ptLst>
  <dgm:cxnLst>
    <dgm:cxn modelId="{29B8BD38-D76F-4A9E-9A81-FCD680D24946}" srcId="{DE2572D5-59A0-4C6C-8F29-C381702BEB9D}" destId="{E022AA41-9140-4846-977C-D459D6C64860}" srcOrd="0" destOrd="0" parTransId="{C60A44D9-5F14-42A5-B052-E7A15687010F}" sibTransId="{31CD91A3-2D6D-4E57-A3CC-9A6C6FC78B5F}"/>
    <dgm:cxn modelId="{7BED7045-A4A2-475F-8A0B-BE617119EA90}" type="presOf" srcId="{E022AA41-9140-4846-977C-D459D6C64860}" destId="{0E249A40-855B-4C23-9B54-EA72C05CF308}" srcOrd="0" destOrd="0" presId="urn:microsoft.com/office/officeart/2008/layout/BendingPictureCaption"/>
    <dgm:cxn modelId="{566E0189-48E3-499E-820A-300BD9674DEC}" srcId="{DE2572D5-59A0-4C6C-8F29-C381702BEB9D}" destId="{8A9F214A-ED2E-4B2A-98AD-6D353D8C9711}" srcOrd="1" destOrd="0" parTransId="{78FD7ECD-55C8-4CA9-8BBF-0F3DCD82C230}" sibTransId="{3183970C-E42B-44E9-B84F-D92BC83A8792}"/>
    <dgm:cxn modelId="{CCDEFC91-1133-457B-9C85-61CD3AF1C68E}" type="presOf" srcId="{DE2572D5-59A0-4C6C-8F29-C381702BEB9D}" destId="{8F8BAE91-1717-4043-A6B3-53CEE7D55D01}" srcOrd="0" destOrd="0" presId="urn:microsoft.com/office/officeart/2008/layout/BendingPictureCaption"/>
    <dgm:cxn modelId="{E8D3D8F6-CAED-4EA4-8654-E24322C9CB4B}" type="presOf" srcId="{8A9F214A-ED2E-4B2A-98AD-6D353D8C9711}" destId="{B31C736F-5553-4A07-A58D-B8EB402966DE}" srcOrd="0" destOrd="0" presId="urn:microsoft.com/office/officeart/2008/layout/BendingPictureCaption"/>
    <dgm:cxn modelId="{9CD92C8B-C408-4415-B6AE-CFC1E8A70A07}" type="presParOf" srcId="{8F8BAE91-1717-4043-A6B3-53CEE7D55D01}" destId="{268E5DBD-2795-4A1D-8F6A-22B4A35B6B7B}" srcOrd="0" destOrd="0" presId="urn:microsoft.com/office/officeart/2008/layout/BendingPictureCaption"/>
    <dgm:cxn modelId="{A764E159-19EF-48AC-928D-BD54719D0C67}" type="presParOf" srcId="{268E5DBD-2795-4A1D-8F6A-22B4A35B6B7B}" destId="{4F03788E-7DD9-4C04-BBC1-2647E4B1E3FB}" srcOrd="0" destOrd="0" presId="urn:microsoft.com/office/officeart/2008/layout/BendingPictureCaption"/>
    <dgm:cxn modelId="{BAFC2DCA-0058-4E72-BEC7-252937E09A63}" type="presParOf" srcId="{268E5DBD-2795-4A1D-8F6A-22B4A35B6B7B}" destId="{0E249A40-855B-4C23-9B54-EA72C05CF308}" srcOrd="1" destOrd="0" presId="urn:microsoft.com/office/officeart/2008/layout/BendingPictureCaption"/>
    <dgm:cxn modelId="{F463BE57-FF8F-4F10-BE47-0872E4084B11}" type="presParOf" srcId="{8F8BAE91-1717-4043-A6B3-53CEE7D55D01}" destId="{F8B2D7CC-3382-4D77-B09D-1A8550213B21}" srcOrd="1" destOrd="0" presId="urn:microsoft.com/office/officeart/2008/layout/BendingPictureCaption"/>
    <dgm:cxn modelId="{42B02ACC-3F43-4D8E-AB34-C3B72C4045CD}" type="presParOf" srcId="{8F8BAE91-1717-4043-A6B3-53CEE7D55D01}" destId="{050A8A0A-5261-4934-B7E1-222BFEC414C2}" srcOrd="2" destOrd="0" presId="urn:microsoft.com/office/officeart/2008/layout/BendingPictureCaption"/>
    <dgm:cxn modelId="{2761A433-92B1-4102-BD52-B15BBD47EC2C}" type="presParOf" srcId="{050A8A0A-5261-4934-B7E1-222BFEC414C2}" destId="{0EE6FA04-CA1C-4A59-BD22-F451D02D4BD0}" srcOrd="0" destOrd="0" presId="urn:microsoft.com/office/officeart/2008/layout/BendingPictureCaption"/>
    <dgm:cxn modelId="{5CBCC395-9E95-4055-A635-8A81190920AA}" type="presParOf" srcId="{050A8A0A-5261-4934-B7E1-222BFEC414C2}" destId="{B31C736F-5553-4A07-A58D-B8EB402966DE}"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25D818-A9D2-4F7E-9723-EB08F9C3B18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it-IT"/>
        </a:p>
      </dgm:t>
    </dgm:pt>
    <dgm:pt modelId="{4A54BF13-FA30-48A8-A079-5D12BBF59E5F}">
      <dgm:prSet phldrT="[Testo]" phldr="0"/>
      <dgm:spPr/>
      <dgm:t>
        <a:bodyPr vert="horz"/>
        <a:lstStyle/>
        <a:p>
          <a:r>
            <a:rPr lang="it-IT" dirty="0"/>
            <a:t>IPSAS</a:t>
          </a:r>
        </a:p>
      </dgm:t>
    </dgm:pt>
    <dgm:pt modelId="{B14C6862-6FC3-4736-A64B-9B2BA8B736ED}" type="parTrans" cxnId="{7BC2C3E8-C0EC-4259-89E7-0AABE5B031BB}">
      <dgm:prSet/>
      <dgm:spPr/>
      <dgm:t>
        <a:bodyPr/>
        <a:lstStyle/>
        <a:p>
          <a:endParaRPr lang="it-IT"/>
        </a:p>
      </dgm:t>
    </dgm:pt>
    <dgm:pt modelId="{27412527-219B-403A-8656-A1DFE3A8586D}" type="sibTrans" cxnId="{7BC2C3E8-C0EC-4259-89E7-0AABE5B031BB}">
      <dgm:prSet/>
      <dgm:spPr/>
      <dgm:t>
        <a:bodyPr/>
        <a:lstStyle/>
        <a:p>
          <a:endParaRPr lang="it-IT"/>
        </a:p>
      </dgm:t>
    </dgm:pt>
    <dgm:pt modelId="{32014E92-BC95-4E59-81F2-A86CD81323B9}">
      <dgm:prSet phldrT="[Testo]" phldr="0"/>
      <dgm:spPr/>
      <dgm:t>
        <a:bodyPr/>
        <a:lstStyle/>
        <a:p>
          <a:r>
            <a:rPr lang="it-IT" dirty="0"/>
            <a:t>INTERNATIONAL</a:t>
          </a:r>
        </a:p>
      </dgm:t>
    </dgm:pt>
    <dgm:pt modelId="{05F4DA1A-134C-4C61-94C7-64E698CD33B4}" type="parTrans" cxnId="{157E88A5-7E00-4930-BCA7-D74F3D34F472}">
      <dgm:prSet/>
      <dgm:spPr/>
      <dgm:t>
        <a:bodyPr/>
        <a:lstStyle/>
        <a:p>
          <a:endParaRPr lang="it-IT" dirty="0"/>
        </a:p>
      </dgm:t>
    </dgm:pt>
    <dgm:pt modelId="{ADA96708-BB92-435A-989C-7B4EE9F7B121}" type="sibTrans" cxnId="{157E88A5-7E00-4930-BCA7-D74F3D34F472}">
      <dgm:prSet/>
      <dgm:spPr/>
      <dgm:t>
        <a:bodyPr/>
        <a:lstStyle/>
        <a:p>
          <a:endParaRPr lang="it-IT"/>
        </a:p>
      </dgm:t>
    </dgm:pt>
    <dgm:pt modelId="{928A34B0-5285-4A6A-9448-FEC892B97BF8}">
      <dgm:prSet phldrT="[Testo]" phldr="0"/>
      <dgm:spPr/>
      <dgm:t>
        <a:bodyPr/>
        <a:lstStyle/>
        <a:p>
          <a:r>
            <a:rPr lang="it-IT" dirty="0"/>
            <a:t>PUBLIC</a:t>
          </a:r>
        </a:p>
      </dgm:t>
    </dgm:pt>
    <dgm:pt modelId="{8E716940-67C5-4BAC-B95A-96A0A21C7115}" type="parTrans" cxnId="{C3306CBA-E25D-4BEF-A828-2EB0B9FD2D2B}">
      <dgm:prSet/>
      <dgm:spPr/>
      <dgm:t>
        <a:bodyPr/>
        <a:lstStyle/>
        <a:p>
          <a:endParaRPr lang="it-IT" dirty="0"/>
        </a:p>
      </dgm:t>
    </dgm:pt>
    <dgm:pt modelId="{A600CA58-9BA8-495B-B467-A558D099EF95}" type="sibTrans" cxnId="{C3306CBA-E25D-4BEF-A828-2EB0B9FD2D2B}">
      <dgm:prSet/>
      <dgm:spPr/>
      <dgm:t>
        <a:bodyPr/>
        <a:lstStyle/>
        <a:p>
          <a:endParaRPr lang="it-IT"/>
        </a:p>
      </dgm:t>
    </dgm:pt>
    <dgm:pt modelId="{C305F0F6-D78C-4979-9736-E400B57DDE5D}">
      <dgm:prSet phldrT="[Testo]" phldr="0"/>
      <dgm:spPr/>
      <dgm:t>
        <a:bodyPr/>
        <a:lstStyle/>
        <a:p>
          <a:r>
            <a:rPr lang="it-IT" dirty="0"/>
            <a:t>SECTOR</a:t>
          </a:r>
        </a:p>
      </dgm:t>
    </dgm:pt>
    <dgm:pt modelId="{548BA005-3DD6-4267-9588-A9941BC23812}" type="parTrans" cxnId="{09C49827-619F-4CFA-B06F-83268EEE2E4F}">
      <dgm:prSet/>
      <dgm:spPr/>
      <dgm:t>
        <a:bodyPr/>
        <a:lstStyle/>
        <a:p>
          <a:endParaRPr lang="it-IT" dirty="0"/>
        </a:p>
      </dgm:t>
    </dgm:pt>
    <dgm:pt modelId="{A0421BA0-96C4-4566-8015-490D2CE54AA6}" type="sibTrans" cxnId="{09C49827-619F-4CFA-B06F-83268EEE2E4F}">
      <dgm:prSet/>
      <dgm:spPr/>
      <dgm:t>
        <a:bodyPr/>
        <a:lstStyle/>
        <a:p>
          <a:endParaRPr lang="it-IT"/>
        </a:p>
      </dgm:t>
    </dgm:pt>
    <dgm:pt modelId="{0DE5D41E-E9A8-479B-96DF-F0F831845350}">
      <dgm:prSet phldrT="[Testo]" phldr="0"/>
      <dgm:spPr/>
      <dgm:t>
        <a:bodyPr/>
        <a:lstStyle/>
        <a:p>
          <a:r>
            <a:rPr lang="it-IT" dirty="0"/>
            <a:t>ACCOUNTING</a:t>
          </a:r>
        </a:p>
      </dgm:t>
    </dgm:pt>
    <dgm:pt modelId="{D759558F-4A8D-4CA3-AA06-2744D1996BBC}" type="parTrans" cxnId="{FBE23D94-FD28-42FF-A964-3A7509CA1DC4}">
      <dgm:prSet/>
      <dgm:spPr/>
      <dgm:t>
        <a:bodyPr/>
        <a:lstStyle/>
        <a:p>
          <a:endParaRPr lang="it-IT" dirty="0"/>
        </a:p>
      </dgm:t>
    </dgm:pt>
    <dgm:pt modelId="{753C5245-E930-4CB3-87D1-EFAB053F80B3}" type="sibTrans" cxnId="{FBE23D94-FD28-42FF-A964-3A7509CA1DC4}">
      <dgm:prSet/>
      <dgm:spPr/>
      <dgm:t>
        <a:bodyPr/>
        <a:lstStyle/>
        <a:p>
          <a:endParaRPr lang="it-IT"/>
        </a:p>
      </dgm:t>
    </dgm:pt>
    <dgm:pt modelId="{72FCAA31-F7FD-4AA6-A703-CA87D15BF67F}">
      <dgm:prSet phldrT="[Testo]" phldr="0"/>
      <dgm:spPr/>
      <dgm:t>
        <a:bodyPr/>
        <a:lstStyle/>
        <a:p>
          <a:r>
            <a:rPr lang="it-IT" dirty="0"/>
            <a:t>STANDARD</a:t>
          </a:r>
        </a:p>
      </dgm:t>
    </dgm:pt>
    <dgm:pt modelId="{D56BF342-EC07-43A7-B8DF-D7492BB84C71}" type="parTrans" cxnId="{BDB9FCA9-B722-43DC-8CFB-B4C8DEEBB419}">
      <dgm:prSet/>
      <dgm:spPr/>
      <dgm:t>
        <a:bodyPr/>
        <a:lstStyle/>
        <a:p>
          <a:endParaRPr lang="it-IT" dirty="0"/>
        </a:p>
      </dgm:t>
    </dgm:pt>
    <dgm:pt modelId="{E844211C-758C-4B5F-8044-69E5B6BEF6AE}" type="sibTrans" cxnId="{BDB9FCA9-B722-43DC-8CFB-B4C8DEEBB419}">
      <dgm:prSet/>
      <dgm:spPr/>
      <dgm:t>
        <a:bodyPr/>
        <a:lstStyle/>
        <a:p>
          <a:endParaRPr lang="it-IT"/>
        </a:p>
      </dgm:t>
    </dgm:pt>
    <dgm:pt modelId="{86BD8C7B-4C7A-445D-926C-529324666971}" type="pres">
      <dgm:prSet presAssocID="{DD25D818-A9D2-4F7E-9723-EB08F9C3B187}" presName="Name0" presStyleCnt="0">
        <dgm:presLayoutVars>
          <dgm:chPref val="1"/>
          <dgm:dir/>
          <dgm:animOne val="branch"/>
          <dgm:animLvl val="lvl"/>
          <dgm:resizeHandles val="exact"/>
        </dgm:presLayoutVars>
      </dgm:prSet>
      <dgm:spPr/>
    </dgm:pt>
    <dgm:pt modelId="{4A333A8A-285F-4646-A141-FA1611E84618}" type="pres">
      <dgm:prSet presAssocID="{4A54BF13-FA30-48A8-A079-5D12BBF59E5F}" presName="root1" presStyleCnt="0"/>
      <dgm:spPr/>
    </dgm:pt>
    <dgm:pt modelId="{29706544-9EB0-4261-8F45-EEC0D8B0F827}" type="pres">
      <dgm:prSet presAssocID="{4A54BF13-FA30-48A8-A079-5D12BBF59E5F}" presName="LevelOneTextNode" presStyleLbl="node0" presStyleIdx="0" presStyleCnt="1" custAng="10800000">
        <dgm:presLayoutVars>
          <dgm:chPref val="3"/>
        </dgm:presLayoutVars>
      </dgm:prSet>
      <dgm:spPr/>
    </dgm:pt>
    <dgm:pt modelId="{8C6EFE30-54D1-4FB4-8832-E106BA58C291}" type="pres">
      <dgm:prSet presAssocID="{4A54BF13-FA30-48A8-A079-5D12BBF59E5F}" presName="level2hierChild" presStyleCnt="0"/>
      <dgm:spPr/>
    </dgm:pt>
    <dgm:pt modelId="{02960B61-0B70-4E93-91E1-B6AE0BA5E485}" type="pres">
      <dgm:prSet presAssocID="{05F4DA1A-134C-4C61-94C7-64E698CD33B4}" presName="conn2-1" presStyleLbl="parChTrans1D2" presStyleIdx="0" presStyleCnt="5"/>
      <dgm:spPr/>
    </dgm:pt>
    <dgm:pt modelId="{B3F83544-B315-40BD-9182-4D02C83CDFC7}" type="pres">
      <dgm:prSet presAssocID="{05F4DA1A-134C-4C61-94C7-64E698CD33B4}" presName="connTx" presStyleLbl="parChTrans1D2" presStyleIdx="0" presStyleCnt="5"/>
      <dgm:spPr/>
    </dgm:pt>
    <dgm:pt modelId="{EB0A45BA-6840-4994-A86D-F6224C8F5B18}" type="pres">
      <dgm:prSet presAssocID="{32014E92-BC95-4E59-81F2-A86CD81323B9}" presName="root2" presStyleCnt="0"/>
      <dgm:spPr/>
    </dgm:pt>
    <dgm:pt modelId="{1737D9E4-7175-487C-A258-430C22E998C4}" type="pres">
      <dgm:prSet presAssocID="{32014E92-BC95-4E59-81F2-A86CD81323B9}" presName="LevelTwoTextNode" presStyleLbl="node2" presStyleIdx="0" presStyleCnt="5">
        <dgm:presLayoutVars>
          <dgm:chPref val="3"/>
        </dgm:presLayoutVars>
      </dgm:prSet>
      <dgm:spPr/>
    </dgm:pt>
    <dgm:pt modelId="{AAC2BF0D-1030-421C-A09F-68078B6C3693}" type="pres">
      <dgm:prSet presAssocID="{32014E92-BC95-4E59-81F2-A86CD81323B9}" presName="level3hierChild" presStyleCnt="0"/>
      <dgm:spPr/>
    </dgm:pt>
    <dgm:pt modelId="{60A5D8D6-1353-4F74-BA02-6442A88B6F02}" type="pres">
      <dgm:prSet presAssocID="{8E716940-67C5-4BAC-B95A-96A0A21C7115}" presName="conn2-1" presStyleLbl="parChTrans1D2" presStyleIdx="1" presStyleCnt="5"/>
      <dgm:spPr/>
    </dgm:pt>
    <dgm:pt modelId="{3228046C-6173-4D00-9D36-85DE185D55CD}" type="pres">
      <dgm:prSet presAssocID="{8E716940-67C5-4BAC-B95A-96A0A21C7115}" presName="connTx" presStyleLbl="parChTrans1D2" presStyleIdx="1" presStyleCnt="5"/>
      <dgm:spPr/>
    </dgm:pt>
    <dgm:pt modelId="{CF13B791-5AC4-4510-B5ED-C37B11968507}" type="pres">
      <dgm:prSet presAssocID="{928A34B0-5285-4A6A-9448-FEC892B97BF8}" presName="root2" presStyleCnt="0"/>
      <dgm:spPr/>
    </dgm:pt>
    <dgm:pt modelId="{D8CACE69-9D28-4A4D-8CFC-D677EE6AC352}" type="pres">
      <dgm:prSet presAssocID="{928A34B0-5285-4A6A-9448-FEC892B97BF8}" presName="LevelTwoTextNode" presStyleLbl="node2" presStyleIdx="1" presStyleCnt="5">
        <dgm:presLayoutVars>
          <dgm:chPref val="3"/>
        </dgm:presLayoutVars>
      </dgm:prSet>
      <dgm:spPr/>
    </dgm:pt>
    <dgm:pt modelId="{AB53E6AB-38E5-4542-BEF3-4867A1E4ED82}" type="pres">
      <dgm:prSet presAssocID="{928A34B0-5285-4A6A-9448-FEC892B97BF8}" presName="level3hierChild" presStyleCnt="0"/>
      <dgm:spPr/>
    </dgm:pt>
    <dgm:pt modelId="{C580EBB0-7A87-4F25-A563-8BC91AAAD798}" type="pres">
      <dgm:prSet presAssocID="{548BA005-3DD6-4267-9588-A9941BC23812}" presName="conn2-1" presStyleLbl="parChTrans1D2" presStyleIdx="2" presStyleCnt="5"/>
      <dgm:spPr/>
    </dgm:pt>
    <dgm:pt modelId="{21114340-4C1C-43DF-A7DB-6D6584984F1A}" type="pres">
      <dgm:prSet presAssocID="{548BA005-3DD6-4267-9588-A9941BC23812}" presName="connTx" presStyleLbl="parChTrans1D2" presStyleIdx="2" presStyleCnt="5"/>
      <dgm:spPr/>
    </dgm:pt>
    <dgm:pt modelId="{3D2CCB9F-5B48-4519-9F48-7D50A7BBE3BC}" type="pres">
      <dgm:prSet presAssocID="{C305F0F6-D78C-4979-9736-E400B57DDE5D}" presName="root2" presStyleCnt="0"/>
      <dgm:spPr/>
    </dgm:pt>
    <dgm:pt modelId="{6B3EBA49-CE68-46F9-94C2-545E42CDDDA6}" type="pres">
      <dgm:prSet presAssocID="{C305F0F6-D78C-4979-9736-E400B57DDE5D}" presName="LevelTwoTextNode" presStyleLbl="node2" presStyleIdx="2" presStyleCnt="5" custScaleX="101926">
        <dgm:presLayoutVars>
          <dgm:chPref val="3"/>
        </dgm:presLayoutVars>
      </dgm:prSet>
      <dgm:spPr/>
    </dgm:pt>
    <dgm:pt modelId="{58300BA3-BC41-483E-AB36-07F539C2DCED}" type="pres">
      <dgm:prSet presAssocID="{C305F0F6-D78C-4979-9736-E400B57DDE5D}" presName="level3hierChild" presStyleCnt="0"/>
      <dgm:spPr/>
    </dgm:pt>
    <dgm:pt modelId="{2F29A1B0-0636-478C-A5D9-BC7D26742AC3}" type="pres">
      <dgm:prSet presAssocID="{D759558F-4A8D-4CA3-AA06-2744D1996BBC}" presName="conn2-1" presStyleLbl="parChTrans1D2" presStyleIdx="3" presStyleCnt="5"/>
      <dgm:spPr/>
    </dgm:pt>
    <dgm:pt modelId="{F5196CCC-0DA5-4683-BDD8-242FF2A5B94D}" type="pres">
      <dgm:prSet presAssocID="{D759558F-4A8D-4CA3-AA06-2744D1996BBC}" presName="connTx" presStyleLbl="parChTrans1D2" presStyleIdx="3" presStyleCnt="5"/>
      <dgm:spPr/>
    </dgm:pt>
    <dgm:pt modelId="{E0FC5729-38B2-4642-A77B-A037B22C9290}" type="pres">
      <dgm:prSet presAssocID="{0DE5D41E-E9A8-479B-96DF-F0F831845350}" presName="root2" presStyleCnt="0"/>
      <dgm:spPr/>
    </dgm:pt>
    <dgm:pt modelId="{4E0E6718-52F4-4282-B802-870974E501F3}" type="pres">
      <dgm:prSet presAssocID="{0DE5D41E-E9A8-479B-96DF-F0F831845350}" presName="LevelTwoTextNode" presStyleLbl="node2" presStyleIdx="3" presStyleCnt="5">
        <dgm:presLayoutVars>
          <dgm:chPref val="3"/>
        </dgm:presLayoutVars>
      </dgm:prSet>
      <dgm:spPr/>
    </dgm:pt>
    <dgm:pt modelId="{7BE20213-18C8-4A9D-8B5B-A242A07AB7E4}" type="pres">
      <dgm:prSet presAssocID="{0DE5D41E-E9A8-479B-96DF-F0F831845350}" presName="level3hierChild" presStyleCnt="0"/>
      <dgm:spPr/>
    </dgm:pt>
    <dgm:pt modelId="{EA338D36-4B05-485C-B72C-DA2B010B0996}" type="pres">
      <dgm:prSet presAssocID="{D56BF342-EC07-43A7-B8DF-D7492BB84C71}" presName="conn2-1" presStyleLbl="parChTrans1D2" presStyleIdx="4" presStyleCnt="5"/>
      <dgm:spPr/>
    </dgm:pt>
    <dgm:pt modelId="{6C9265E0-FFB6-46E5-9FAE-5D527FED4816}" type="pres">
      <dgm:prSet presAssocID="{D56BF342-EC07-43A7-B8DF-D7492BB84C71}" presName="connTx" presStyleLbl="parChTrans1D2" presStyleIdx="4" presStyleCnt="5"/>
      <dgm:spPr/>
    </dgm:pt>
    <dgm:pt modelId="{FF6BFD13-479C-461B-9902-0FA7BF6637C4}" type="pres">
      <dgm:prSet presAssocID="{72FCAA31-F7FD-4AA6-A703-CA87D15BF67F}" presName="root2" presStyleCnt="0"/>
      <dgm:spPr/>
    </dgm:pt>
    <dgm:pt modelId="{37877954-9A3A-443E-ADD7-395E2F6BC955}" type="pres">
      <dgm:prSet presAssocID="{72FCAA31-F7FD-4AA6-A703-CA87D15BF67F}" presName="LevelTwoTextNode" presStyleLbl="node2" presStyleIdx="4" presStyleCnt="5">
        <dgm:presLayoutVars>
          <dgm:chPref val="3"/>
        </dgm:presLayoutVars>
      </dgm:prSet>
      <dgm:spPr/>
    </dgm:pt>
    <dgm:pt modelId="{24070875-FFDF-484E-9E6B-A97562896045}" type="pres">
      <dgm:prSet presAssocID="{72FCAA31-F7FD-4AA6-A703-CA87D15BF67F}" presName="level3hierChild" presStyleCnt="0"/>
      <dgm:spPr/>
    </dgm:pt>
  </dgm:ptLst>
  <dgm:cxnLst>
    <dgm:cxn modelId="{47858A06-8760-4B70-A732-1C08B9660A70}" type="presOf" srcId="{D56BF342-EC07-43A7-B8DF-D7492BB84C71}" destId="{EA338D36-4B05-485C-B72C-DA2B010B0996}" srcOrd="0" destOrd="0" presId="urn:microsoft.com/office/officeart/2008/layout/HorizontalMultiLevelHierarchy"/>
    <dgm:cxn modelId="{F7E0440F-5329-4EE8-B78C-9E2F8300191C}" type="presOf" srcId="{548BA005-3DD6-4267-9588-A9941BC23812}" destId="{21114340-4C1C-43DF-A7DB-6D6584984F1A}" srcOrd="1" destOrd="0" presId="urn:microsoft.com/office/officeart/2008/layout/HorizontalMultiLevelHierarchy"/>
    <dgm:cxn modelId="{3E775C19-2B54-4497-A2EC-FBB729485193}" type="presOf" srcId="{548BA005-3DD6-4267-9588-A9941BC23812}" destId="{C580EBB0-7A87-4F25-A563-8BC91AAAD798}" srcOrd="0" destOrd="0" presId="urn:microsoft.com/office/officeart/2008/layout/HorizontalMultiLevelHierarchy"/>
    <dgm:cxn modelId="{09C49827-619F-4CFA-B06F-83268EEE2E4F}" srcId="{4A54BF13-FA30-48A8-A079-5D12BBF59E5F}" destId="{C305F0F6-D78C-4979-9736-E400B57DDE5D}" srcOrd="2" destOrd="0" parTransId="{548BA005-3DD6-4267-9588-A9941BC23812}" sibTransId="{A0421BA0-96C4-4566-8015-490D2CE54AA6}"/>
    <dgm:cxn modelId="{992BA537-826B-4A59-80D3-1E4775DB219D}" type="presOf" srcId="{D56BF342-EC07-43A7-B8DF-D7492BB84C71}" destId="{6C9265E0-FFB6-46E5-9FAE-5D527FED4816}" srcOrd="1" destOrd="0" presId="urn:microsoft.com/office/officeart/2008/layout/HorizontalMultiLevelHierarchy"/>
    <dgm:cxn modelId="{5FFB7047-CFD5-4F73-9190-23F185245582}" type="presOf" srcId="{DD25D818-A9D2-4F7E-9723-EB08F9C3B187}" destId="{86BD8C7B-4C7A-445D-926C-529324666971}" srcOrd="0" destOrd="0" presId="urn:microsoft.com/office/officeart/2008/layout/HorizontalMultiLevelHierarchy"/>
    <dgm:cxn modelId="{1AB7A24A-705F-47B2-90F1-88B3FF65CB60}" type="presOf" srcId="{05F4DA1A-134C-4C61-94C7-64E698CD33B4}" destId="{B3F83544-B315-40BD-9182-4D02C83CDFC7}" srcOrd="1" destOrd="0" presId="urn:microsoft.com/office/officeart/2008/layout/HorizontalMultiLevelHierarchy"/>
    <dgm:cxn modelId="{AE7B3A4B-005D-4264-9B16-3C9E415841C7}" type="presOf" srcId="{72FCAA31-F7FD-4AA6-A703-CA87D15BF67F}" destId="{37877954-9A3A-443E-ADD7-395E2F6BC955}" srcOrd="0" destOrd="0" presId="urn:microsoft.com/office/officeart/2008/layout/HorizontalMultiLevelHierarchy"/>
    <dgm:cxn modelId="{DC156255-893C-49B6-9A62-18A056805219}" type="presOf" srcId="{C305F0F6-D78C-4979-9736-E400B57DDE5D}" destId="{6B3EBA49-CE68-46F9-94C2-545E42CDDDA6}" srcOrd="0" destOrd="0" presId="urn:microsoft.com/office/officeart/2008/layout/HorizontalMultiLevelHierarchy"/>
    <dgm:cxn modelId="{450AD18F-0B6F-44E7-BF30-E8A4D3B0C8E4}" type="presOf" srcId="{D759558F-4A8D-4CA3-AA06-2744D1996BBC}" destId="{2F29A1B0-0636-478C-A5D9-BC7D26742AC3}" srcOrd="0" destOrd="0" presId="urn:microsoft.com/office/officeart/2008/layout/HorizontalMultiLevelHierarchy"/>
    <dgm:cxn modelId="{26C32393-D1DD-4214-8B3D-98E431BF8046}" type="presOf" srcId="{D759558F-4A8D-4CA3-AA06-2744D1996BBC}" destId="{F5196CCC-0DA5-4683-BDD8-242FF2A5B94D}" srcOrd="1" destOrd="0" presId="urn:microsoft.com/office/officeart/2008/layout/HorizontalMultiLevelHierarchy"/>
    <dgm:cxn modelId="{FBE23D94-FD28-42FF-A964-3A7509CA1DC4}" srcId="{4A54BF13-FA30-48A8-A079-5D12BBF59E5F}" destId="{0DE5D41E-E9A8-479B-96DF-F0F831845350}" srcOrd="3" destOrd="0" parTransId="{D759558F-4A8D-4CA3-AA06-2744D1996BBC}" sibTransId="{753C5245-E930-4CB3-87D1-EFAB053F80B3}"/>
    <dgm:cxn modelId="{157E88A5-7E00-4930-BCA7-D74F3D34F472}" srcId="{4A54BF13-FA30-48A8-A079-5D12BBF59E5F}" destId="{32014E92-BC95-4E59-81F2-A86CD81323B9}" srcOrd="0" destOrd="0" parTransId="{05F4DA1A-134C-4C61-94C7-64E698CD33B4}" sibTransId="{ADA96708-BB92-435A-989C-7B4EE9F7B121}"/>
    <dgm:cxn modelId="{BDB9FCA9-B722-43DC-8CFB-B4C8DEEBB419}" srcId="{4A54BF13-FA30-48A8-A079-5D12BBF59E5F}" destId="{72FCAA31-F7FD-4AA6-A703-CA87D15BF67F}" srcOrd="4" destOrd="0" parTransId="{D56BF342-EC07-43A7-B8DF-D7492BB84C71}" sibTransId="{E844211C-758C-4B5F-8044-69E5B6BEF6AE}"/>
    <dgm:cxn modelId="{AA9912B4-9F5B-4F0C-A10C-E83FBA0E0F49}" type="presOf" srcId="{4A54BF13-FA30-48A8-A079-5D12BBF59E5F}" destId="{29706544-9EB0-4261-8F45-EEC0D8B0F827}" srcOrd="0" destOrd="0" presId="urn:microsoft.com/office/officeart/2008/layout/HorizontalMultiLevelHierarchy"/>
    <dgm:cxn modelId="{71C160B5-4B80-487A-A1E7-ECD18FCBB41A}" type="presOf" srcId="{8E716940-67C5-4BAC-B95A-96A0A21C7115}" destId="{3228046C-6173-4D00-9D36-85DE185D55CD}" srcOrd="1" destOrd="0" presId="urn:microsoft.com/office/officeart/2008/layout/HorizontalMultiLevelHierarchy"/>
    <dgm:cxn modelId="{554428B8-2A8C-41EA-AA41-E5CC29BB8B22}" type="presOf" srcId="{05F4DA1A-134C-4C61-94C7-64E698CD33B4}" destId="{02960B61-0B70-4E93-91E1-B6AE0BA5E485}" srcOrd="0" destOrd="0" presId="urn:microsoft.com/office/officeart/2008/layout/HorizontalMultiLevelHierarchy"/>
    <dgm:cxn modelId="{FC8516BA-ABC3-4A07-B3E2-69B0D176B2FE}" type="presOf" srcId="{8E716940-67C5-4BAC-B95A-96A0A21C7115}" destId="{60A5D8D6-1353-4F74-BA02-6442A88B6F02}" srcOrd="0" destOrd="0" presId="urn:microsoft.com/office/officeart/2008/layout/HorizontalMultiLevelHierarchy"/>
    <dgm:cxn modelId="{C3306CBA-E25D-4BEF-A828-2EB0B9FD2D2B}" srcId="{4A54BF13-FA30-48A8-A079-5D12BBF59E5F}" destId="{928A34B0-5285-4A6A-9448-FEC892B97BF8}" srcOrd="1" destOrd="0" parTransId="{8E716940-67C5-4BAC-B95A-96A0A21C7115}" sibTransId="{A600CA58-9BA8-495B-B467-A558D099EF95}"/>
    <dgm:cxn modelId="{677364CE-9C10-44D6-9A7D-5CFF727DE0FE}" type="presOf" srcId="{928A34B0-5285-4A6A-9448-FEC892B97BF8}" destId="{D8CACE69-9D28-4A4D-8CFC-D677EE6AC352}" srcOrd="0" destOrd="0" presId="urn:microsoft.com/office/officeart/2008/layout/HorizontalMultiLevelHierarchy"/>
    <dgm:cxn modelId="{4F61EBDB-F990-421B-87FC-E4621B4669DD}" type="presOf" srcId="{0DE5D41E-E9A8-479B-96DF-F0F831845350}" destId="{4E0E6718-52F4-4282-B802-870974E501F3}" srcOrd="0" destOrd="0" presId="urn:microsoft.com/office/officeart/2008/layout/HorizontalMultiLevelHierarchy"/>
    <dgm:cxn modelId="{1A401CE4-BF73-42FE-A692-C6045238E847}" type="presOf" srcId="{32014E92-BC95-4E59-81F2-A86CD81323B9}" destId="{1737D9E4-7175-487C-A258-430C22E998C4}" srcOrd="0" destOrd="0" presId="urn:microsoft.com/office/officeart/2008/layout/HorizontalMultiLevelHierarchy"/>
    <dgm:cxn modelId="{7BC2C3E8-C0EC-4259-89E7-0AABE5B031BB}" srcId="{DD25D818-A9D2-4F7E-9723-EB08F9C3B187}" destId="{4A54BF13-FA30-48A8-A079-5D12BBF59E5F}" srcOrd="0" destOrd="0" parTransId="{B14C6862-6FC3-4736-A64B-9B2BA8B736ED}" sibTransId="{27412527-219B-403A-8656-A1DFE3A8586D}"/>
    <dgm:cxn modelId="{670CD086-6A1E-4064-9448-D6EAED197147}" type="presParOf" srcId="{86BD8C7B-4C7A-445D-926C-529324666971}" destId="{4A333A8A-285F-4646-A141-FA1611E84618}" srcOrd="0" destOrd="0" presId="urn:microsoft.com/office/officeart/2008/layout/HorizontalMultiLevelHierarchy"/>
    <dgm:cxn modelId="{E536A9B8-34F0-461B-9E4C-F6D81DDBBA6D}" type="presParOf" srcId="{4A333A8A-285F-4646-A141-FA1611E84618}" destId="{29706544-9EB0-4261-8F45-EEC0D8B0F827}" srcOrd="0" destOrd="0" presId="urn:microsoft.com/office/officeart/2008/layout/HorizontalMultiLevelHierarchy"/>
    <dgm:cxn modelId="{29579904-2EF0-4FB8-8D62-D165DA2EB5F3}" type="presParOf" srcId="{4A333A8A-285F-4646-A141-FA1611E84618}" destId="{8C6EFE30-54D1-4FB4-8832-E106BA58C291}" srcOrd="1" destOrd="0" presId="urn:microsoft.com/office/officeart/2008/layout/HorizontalMultiLevelHierarchy"/>
    <dgm:cxn modelId="{1DA8E215-0123-4F10-A6C6-301C0697654E}" type="presParOf" srcId="{8C6EFE30-54D1-4FB4-8832-E106BA58C291}" destId="{02960B61-0B70-4E93-91E1-B6AE0BA5E485}" srcOrd="0" destOrd="0" presId="urn:microsoft.com/office/officeart/2008/layout/HorizontalMultiLevelHierarchy"/>
    <dgm:cxn modelId="{43BB30F2-7351-42EA-8726-24A49406E3CA}" type="presParOf" srcId="{02960B61-0B70-4E93-91E1-B6AE0BA5E485}" destId="{B3F83544-B315-40BD-9182-4D02C83CDFC7}" srcOrd="0" destOrd="0" presId="urn:microsoft.com/office/officeart/2008/layout/HorizontalMultiLevelHierarchy"/>
    <dgm:cxn modelId="{46FE253F-711F-4015-828D-6F2B16837AAE}" type="presParOf" srcId="{8C6EFE30-54D1-4FB4-8832-E106BA58C291}" destId="{EB0A45BA-6840-4994-A86D-F6224C8F5B18}" srcOrd="1" destOrd="0" presId="urn:microsoft.com/office/officeart/2008/layout/HorizontalMultiLevelHierarchy"/>
    <dgm:cxn modelId="{A185EF82-4801-4F86-9CAE-E97DC6CE1782}" type="presParOf" srcId="{EB0A45BA-6840-4994-A86D-F6224C8F5B18}" destId="{1737D9E4-7175-487C-A258-430C22E998C4}" srcOrd="0" destOrd="0" presId="urn:microsoft.com/office/officeart/2008/layout/HorizontalMultiLevelHierarchy"/>
    <dgm:cxn modelId="{4B62891E-53E5-4A7E-AF99-CC5F16F2CDB5}" type="presParOf" srcId="{EB0A45BA-6840-4994-A86D-F6224C8F5B18}" destId="{AAC2BF0D-1030-421C-A09F-68078B6C3693}" srcOrd="1" destOrd="0" presId="urn:microsoft.com/office/officeart/2008/layout/HorizontalMultiLevelHierarchy"/>
    <dgm:cxn modelId="{58A87E3F-7152-43DD-995C-DAD3C5A4C6EC}" type="presParOf" srcId="{8C6EFE30-54D1-4FB4-8832-E106BA58C291}" destId="{60A5D8D6-1353-4F74-BA02-6442A88B6F02}" srcOrd="2" destOrd="0" presId="urn:microsoft.com/office/officeart/2008/layout/HorizontalMultiLevelHierarchy"/>
    <dgm:cxn modelId="{8754B919-5E17-4D3F-A390-529B342CF1D1}" type="presParOf" srcId="{60A5D8D6-1353-4F74-BA02-6442A88B6F02}" destId="{3228046C-6173-4D00-9D36-85DE185D55CD}" srcOrd="0" destOrd="0" presId="urn:microsoft.com/office/officeart/2008/layout/HorizontalMultiLevelHierarchy"/>
    <dgm:cxn modelId="{06E10515-2B11-488F-809A-70997F01D5D4}" type="presParOf" srcId="{8C6EFE30-54D1-4FB4-8832-E106BA58C291}" destId="{CF13B791-5AC4-4510-B5ED-C37B11968507}" srcOrd="3" destOrd="0" presId="urn:microsoft.com/office/officeart/2008/layout/HorizontalMultiLevelHierarchy"/>
    <dgm:cxn modelId="{AFD4AE7A-981E-493C-9C43-CD6B2E62C1F2}" type="presParOf" srcId="{CF13B791-5AC4-4510-B5ED-C37B11968507}" destId="{D8CACE69-9D28-4A4D-8CFC-D677EE6AC352}" srcOrd="0" destOrd="0" presId="urn:microsoft.com/office/officeart/2008/layout/HorizontalMultiLevelHierarchy"/>
    <dgm:cxn modelId="{A6862A55-6B6C-4944-A23A-87E083435996}" type="presParOf" srcId="{CF13B791-5AC4-4510-B5ED-C37B11968507}" destId="{AB53E6AB-38E5-4542-BEF3-4867A1E4ED82}" srcOrd="1" destOrd="0" presId="urn:microsoft.com/office/officeart/2008/layout/HorizontalMultiLevelHierarchy"/>
    <dgm:cxn modelId="{E2A2F82E-CAED-4D7D-82CC-03455260C07E}" type="presParOf" srcId="{8C6EFE30-54D1-4FB4-8832-E106BA58C291}" destId="{C580EBB0-7A87-4F25-A563-8BC91AAAD798}" srcOrd="4" destOrd="0" presId="urn:microsoft.com/office/officeart/2008/layout/HorizontalMultiLevelHierarchy"/>
    <dgm:cxn modelId="{65ADD9AB-0E56-4AD2-A89B-33B5C58BE173}" type="presParOf" srcId="{C580EBB0-7A87-4F25-A563-8BC91AAAD798}" destId="{21114340-4C1C-43DF-A7DB-6D6584984F1A}" srcOrd="0" destOrd="0" presId="urn:microsoft.com/office/officeart/2008/layout/HorizontalMultiLevelHierarchy"/>
    <dgm:cxn modelId="{86B36F9B-C50E-48AE-A6E2-556D21A8B11F}" type="presParOf" srcId="{8C6EFE30-54D1-4FB4-8832-E106BA58C291}" destId="{3D2CCB9F-5B48-4519-9F48-7D50A7BBE3BC}" srcOrd="5" destOrd="0" presId="urn:microsoft.com/office/officeart/2008/layout/HorizontalMultiLevelHierarchy"/>
    <dgm:cxn modelId="{C2BE8572-65ED-42AB-A773-DD63742FF2C5}" type="presParOf" srcId="{3D2CCB9F-5B48-4519-9F48-7D50A7BBE3BC}" destId="{6B3EBA49-CE68-46F9-94C2-545E42CDDDA6}" srcOrd="0" destOrd="0" presId="urn:microsoft.com/office/officeart/2008/layout/HorizontalMultiLevelHierarchy"/>
    <dgm:cxn modelId="{F574BE91-95D1-4DCE-A5A6-3C21339B2A92}" type="presParOf" srcId="{3D2CCB9F-5B48-4519-9F48-7D50A7BBE3BC}" destId="{58300BA3-BC41-483E-AB36-07F539C2DCED}" srcOrd="1" destOrd="0" presId="urn:microsoft.com/office/officeart/2008/layout/HorizontalMultiLevelHierarchy"/>
    <dgm:cxn modelId="{C8EF1335-71E0-446A-8FC1-2DCBAAB5A26D}" type="presParOf" srcId="{8C6EFE30-54D1-4FB4-8832-E106BA58C291}" destId="{2F29A1B0-0636-478C-A5D9-BC7D26742AC3}" srcOrd="6" destOrd="0" presId="urn:microsoft.com/office/officeart/2008/layout/HorizontalMultiLevelHierarchy"/>
    <dgm:cxn modelId="{B0BB25A6-4915-4310-86BB-494032D0F625}" type="presParOf" srcId="{2F29A1B0-0636-478C-A5D9-BC7D26742AC3}" destId="{F5196CCC-0DA5-4683-BDD8-242FF2A5B94D}" srcOrd="0" destOrd="0" presId="urn:microsoft.com/office/officeart/2008/layout/HorizontalMultiLevelHierarchy"/>
    <dgm:cxn modelId="{DC886AA1-0C40-4AEE-AC63-2495EF039380}" type="presParOf" srcId="{8C6EFE30-54D1-4FB4-8832-E106BA58C291}" destId="{E0FC5729-38B2-4642-A77B-A037B22C9290}" srcOrd="7" destOrd="0" presId="urn:microsoft.com/office/officeart/2008/layout/HorizontalMultiLevelHierarchy"/>
    <dgm:cxn modelId="{08EA6060-AF96-4C1B-9D92-4F8BEF627D10}" type="presParOf" srcId="{E0FC5729-38B2-4642-A77B-A037B22C9290}" destId="{4E0E6718-52F4-4282-B802-870974E501F3}" srcOrd="0" destOrd="0" presId="urn:microsoft.com/office/officeart/2008/layout/HorizontalMultiLevelHierarchy"/>
    <dgm:cxn modelId="{DCC28ADB-4047-4729-AE7E-94C382B19E5A}" type="presParOf" srcId="{E0FC5729-38B2-4642-A77B-A037B22C9290}" destId="{7BE20213-18C8-4A9D-8B5B-A242A07AB7E4}" srcOrd="1" destOrd="0" presId="urn:microsoft.com/office/officeart/2008/layout/HorizontalMultiLevelHierarchy"/>
    <dgm:cxn modelId="{C1B15953-2691-4C76-9397-791F707806EC}" type="presParOf" srcId="{8C6EFE30-54D1-4FB4-8832-E106BA58C291}" destId="{EA338D36-4B05-485C-B72C-DA2B010B0996}" srcOrd="8" destOrd="0" presId="urn:microsoft.com/office/officeart/2008/layout/HorizontalMultiLevelHierarchy"/>
    <dgm:cxn modelId="{6D4436A2-D66F-4DC8-AE8A-477F5EE45862}" type="presParOf" srcId="{EA338D36-4B05-485C-B72C-DA2B010B0996}" destId="{6C9265E0-FFB6-46E5-9FAE-5D527FED4816}" srcOrd="0" destOrd="0" presId="urn:microsoft.com/office/officeart/2008/layout/HorizontalMultiLevelHierarchy"/>
    <dgm:cxn modelId="{61592BBC-C675-43D9-90AC-7E401AC96A5D}" type="presParOf" srcId="{8C6EFE30-54D1-4FB4-8832-E106BA58C291}" destId="{FF6BFD13-479C-461B-9902-0FA7BF6637C4}" srcOrd="9" destOrd="0" presId="urn:microsoft.com/office/officeart/2008/layout/HorizontalMultiLevelHierarchy"/>
    <dgm:cxn modelId="{3337FA92-2204-42BC-8AD8-E1CFD6FCA083}" type="presParOf" srcId="{FF6BFD13-479C-461B-9902-0FA7BF6637C4}" destId="{37877954-9A3A-443E-ADD7-395E2F6BC955}" srcOrd="0" destOrd="0" presId="urn:microsoft.com/office/officeart/2008/layout/HorizontalMultiLevelHierarchy"/>
    <dgm:cxn modelId="{8CA56EF8-9977-4CA8-A528-D34E330432A1}" type="presParOf" srcId="{FF6BFD13-479C-461B-9902-0FA7BF6637C4}" destId="{24070875-FFDF-484E-9E6B-A9756289604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24E450-1B31-45F1-BF54-B199BB69CD8B}" type="doc">
      <dgm:prSet loTypeId="urn:microsoft.com/office/officeart/2005/8/layout/list1" loCatId="list" qsTypeId="urn:microsoft.com/office/officeart/2005/8/quickstyle/simple2" qsCatId="simple" csTypeId="urn:microsoft.com/office/officeart/2005/8/colors/colorful1" csCatId="colorful" phldr="1"/>
      <dgm:spPr/>
      <dgm:t>
        <a:bodyPr/>
        <a:lstStyle/>
        <a:p>
          <a:endParaRPr lang="it-IT"/>
        </a:p>
      </dgm:t>
    </dgm:pt>
    <dgm:pt modelId="{0AF66DA2-1641-49FE-936E-43A71F7D135D}">
      <dgm:prSet phldrT="[Testo]"/>
      <dgm:spPr/>
      <dgm:t>
        <a:bodyPr/>
        <a:lstStyle/>
        <a:p>
          <a:r>
            <a:rPr lang="it-IT" dirty="0"/>
            <a:t>COMPETENZA</a:t>
          </a:r>
        </a:p>
      </dgm:t>
    </dgm:pt>
    <dgm:pt modelId="{27C2AA4E-6962-4C85-8D13-D822604CD9C7}" type="parTrans" cxnId="{754AA305-0113-4740-9BBF-0B3D2CF8927D}">
      <dgm:prSet/>
      <dgm:spPr/>
      <dgm:t>
        <a:bodyPr/>
        <a:lstStyle/>
        <a:p>
          <a:endParaRPr lang="it-IT"/>
        </a:p>
      </dgm:t>
    </dgm:pt>
    <dgm:pt modelId="{21709C00-2C0D-400E-88AA-B181BFCABDE1}" type="sibTrans" cxnId="{754AA305-0113-4740-9BBF-0B3D2CF8927D}">
      <dgm:prSet/>
      <dgm:spPr/>
      <dgm:t>
        <a:bodyPr/>
        <a:lstStyle/>
        <a:p>
          <a:endParaRPr lang="it-IT"/>
        </a:p>
      </dgm:t>
    </dgm:pt>
    <dgm:pt modelId="{A8471B57-B0BE-4484-81C3-F7C5A7A8A98C}">
      <dgm:prSet phldrT="[Testo]"/>
      <dgm:spPr/>
      <dgm:t>
        <a:bodyPr/>
        <a:lstStyle/>
        <a:p>
          <a:r>
            <a:rPr lang="it-IT" dirty="0"/>
            <a:t>GIURIDICA</a:t>
          </a:r>
        </a:p>
      </dgm:t>
    </dgm:pt>
    <dgm:pt modelId="{C012F16F-1F91-4CF9-9B4E-04F4AA958DC1}" type="parTrans" cxnId="{681984B6-A1CA-40D6-80F5-2714ABED62AE}">
      <dgm:prSet/>
      <dgm:spPr/>
      <dgm:t>
        <a:bodyPr/>
        <a:lstStyle/>
        <a:p>
          <a:endParaRPr lang="it-IT"/>
        </a:p>
      </dgm:t>
    </dgm:pt>
    <dgm:pt modelId="{95E4234B-0DB7-4B43-9385-D97692BABD9C}" type="sibTrans" cxnId="{681984B6-A1CA-40D6-80F5-2714ABED62AE}">
      <dgm:prSet/>
      <dgm:spPr/>
      <dgm:t>
        <a:bodyPr/>
        <a:lstStyle/>
        <a:p>
          <a:endParaRPr lang="it-IT"/>
        </a:p>
      </dgm:t>
    </dgm:pt>
    <dgm:pt modelId="{E059C0CB-D244-4B14-B8D7-8BF01FF3DDC2}">
      <dgm:prSet phldrT="[Testo]"/>
      <dgm:spPr/>
      <dgm:t>
        <a:bodyPr/>
        <a:lstStyle/>
        <a:p>
          <a:r>
            <a:rPr lang="it-IT" dirty="0"/>
            <a:t>ECONOMICA (ACCRUAL)</a:t>
          </a:r>
        </a:p>
      </dgm:t>
    </dgm:pt>
    <dgm:pt modelId="{F475045D-A57D-48B9-A11A-B856BB5D2666}" type="parTrans" cxnId="{8414C5FA-C510-4D5D-B59A-295729ADB9C6}">
      <dgm:prSet/>
      <dgm:spPr/>
      <dgm:t>
        <a:bodyPr/>
        <a:lstStyle/>
        <a:p>
          <a:endParaRPr lang="it-IT"/>
        </a:p>
      </dgm:t>
    </dgm:pt>
    <dgm:pt modelId="{FDB9920E-3115-4D54-84AD-3D6E77CB09F5}" type="sibTrans" cxnId="{8414C5FA-C510-4D5D-B59A-295729ADB9C6}">
      <dgm:prSet/>
      <dgm:spPr/>
      <dgm:t>
        <a:bodyPr/>
        <a:lstStyle/>
        <a:p>
          <a:endParaRPr lang="it-IT"/>
        </a:p>
      </dgm:t>
    </dgm:pt>
    <dgm:pt modelId="{08EAF028-60AF-43FB-907D-834029771D45}" type="pres">
      <dgm:prSet presAssocID="{C424E450-1B31-45F1-BF54-B199BB69CD8B}" presName="linear" presStyleCnt="0">
        <dgm:presLayoutVars>
          <dgm:dir/>
          <dgm:animLvl val="lvl"/>
          <dgm:resizeHandles val="exact"/>
        </dgm:presLayoutVars>
      </dgm:prSet>
      <dgm:spPr/>
    </dgm:pt>
    <dgm:pt modelId="{6A30F9FD-F826-44F1-97E9-4E44BD96D4DF}" type="pres">
      <dgm:prSet presAssocID="{0AF66DA2-1641-49FE-936E-43A71F7D135D}" presName="parentLin" presStyleCnt="0"/>
      <dgm:spPr/>
    </dgm:pt>
    <dgm:pt modelId="{0188A588-C8D8-40A5-B5D5-B2A7154A43F6}" type="pres">
      <dgm:prSet presAssocID="{0AF66DA2-1641-49FE-936E-43A71F7D135D}" presName="parentLeftMargin" presStyleLbl="node1" presStyleIdx="0" presStyleCnt="3"/>
      <dgm:spPr/>
    </dgm:pt>
    <dgm:pt modelId="{0970F993-6FBB-4EC5-ACE0-7762ADBE00B5}" type="pres">
      <dgm:prSet presAssocID="{0AF66DA2-1641-49FE-936E-43A71F7D135D}" presName="parentText" presStyleLbl="node1" presStyleIdx="0" presStyleCnt="3">
        <dgm:presLayoutVars>
          <dgm:chMax val="0"/>
          <dgm:bulletEnabled val="1"/>
        </dgm:presLayoutVars>
      </dgm:prSet>
      <dgm:spPr/>
    </dgm:pt>
    <dgm:pt modelId="{F4E32D48-180F-4264-A7DD-0D447C411ABB}" type="pres">
      <dgm:prSet presAssocID="{0AF66DA2-1641-49FE-936E-43A71F7D135D}" presName="negativeSpace" presStyleCnt="0"/>
      <dgm:spPr/>
    </dgm:pt>
    <dgm:pt modelId="{2711D075-1574-41A9-8534-3AFC53C6D988}" type="pres">
      <dgm:prSet presAssocID="{0AF66DA2-1641-49FE-936E-43A71F7D135D}" presName="childText" presStyleLbl="conFgAcc1" presStyleIdx="0" presStyleCnt="3">
        <dgm:presLayoutVars>
          <dgm:bulletEnabled val="1"/>
        </dgm:presLayoutVars>
      </dgm:prSet>
      <dgm:spPr/>
    </dgm:pt>
    <dgm:pt modelId="{361D01E1-848E-463A-ACAF-0EEECCF23A35}" type="pres">
      <dgm:prSet presAssocID="{21709C00-2C0D-400E-88AA-B181BFCABDE1}" presName="spaceBetweenRectangles" presStyleCnt="0"/>
      <dgm:spPr/>
    </dgm:pt>
    <dgm:pt modelId="{FDD69981-D63A-45BB-A219-45444B225C5F}" type="pres">
      <dgm:prSet presAssocID="{A8471B57-B0BE-4484-81C3-F7C5A7A8A98C}" presName="parentLin" presStyleCnt="0"/>
      <dgm:spPr/>
    </dgm:pt>
    <dgm:pt modelId="{C9CE3E13-FDBC-490B-B0A1-47616168E823}" type="pres">
      <dgm:prSet presAssocID="{A8471B57-B0BE-4484-81C3-F7C5A7A8A98C}" presName="parentLeftMargin" presStyleLbl="node1" presStyleIdx="0" presStyleCnt="3"/>
      <dgm:spPr/>
    </dgm:pt>
    <dgm:pt modelId="{C634EA81-4C49-4AD3-86E8-D38A4403107B}" type="pres">
      <dgm:prSet presAssocID="{A8471B57-B0BE-4484-81C3-F7C5A7A8A98C}" presName="parentText" presStyleLbl="node1" presStyleIdx="1" presStyleCnt="3">
        <dgm:presLayoutVars>
          <dgm:chMax val="0"/>
          <dgm:bulletEnabled val="1"/>
        </dgm:presLayoutVars>
      </dgm:prSet>
      <dgm:spPr/>
    </dgm:pt>
    <dgm:pt modelId="{551DBE98-9E53-4B65-9CAB-55DA263E4F0F}" type="pres">
      <dgm:prSet presAssocID="{A8471B57-B0BE-4484-81C3-F7C5A7A8A98C}" presName="negativeSpace" presStyleCnt="0"/>
      <dgm:spPr/>
    </dgm:pt>
    <dgm:pt modelId="{EBD9B8BF-FAD9-4BAA-BD8F-225FE2CE3791}" type="pres">
      <dgm:prSet presAssocID="{A8471B57-B0BE-4484-81C3-F7C5A7A8A98C}" presName="childText" presStyleLbl="conFgAcc1" presStyleIdx="1" presStyleCnt="3">
        <dgm:presLayoutVars>
          <dgm:bulletEnabled val="1"/>
        </dgm:presLayoutVars>
      </dgm:prSet>
      <dgm:spPr/>
    </dgm:pt>
    <dgm:pt modelId="{8A69ED61-55FB-49B4-A492-EF31CEE5E733}" type="pres">
      <dgm:prSet presAssocID="{95E4234B-0DB7-4B43-9385-D97692BABD9C}" presName="spaceBetweenRectangles" presStyleCnt="0"/>
      <dgm:spPr/>
    </dgm:pt>
    <dgm:pt modelId="{161A733C-F414-4B00-919E-4B0F9785DE85}" type="pres">
      <dgm:prSet presAssocID="{E059C0CB-D244-4B14-B8D7-8BF01FF3DDC2}" presName="parentLin" presStyleCnt="0"/>
      <dgm:spPr/>
    </dgm:pt>
    <dgm:pt modelId="{4CC7F655-4361-404C-AF66-66AB3766F2BD}" type="pres">
      <dgm:prSet presAssocID="{E059C0CB-D244-4B14-B8D7-8BF01FF3DDC2}" presName="parentLeftMargin" presStyleLbl="node1" presStyleIdx="1" presStyleCnt="3"/>
      <dgm:spPr/>
    </dgm:pt>
    <dgm:pt modelId="{D01E38F1-831B-4319-878C-EB33AE157DC4}" type="pres">
      <dgm:prSet presAssocID="{E059C0CB-D244-4B14-B8D7-8BF01FF3DDC2}" presName="parentText" presStyleLbl="node1" presStyleIdx="2" presStyleCnt="3">
        <dgm:presLayoutVars>
          <dgm:chMax val="0"/>
          <dgm:bulletEnabled val="1"/>
        </dgm:presLayoutVars>
      </dgm:prSet>
      <dgm:spPr/>
    </dgm:pt>
    <dgm:pt modelId="{56A06CF1-D40D-4FDE-AFE1-3FF79B8EF3BD}" type="pres">
      <dgm:prSet presAssocID="{E059C0CB-D244-4B14-B8D7-8BF01FF3DDC2}" presName="negativeSpace" presStyleCnt="0"/>
      <dgm:spPr/>
    </dgm:pt>
    <dgm:pt modelId="{D634110A-0DE3-4E1E-A43E-6A6D590EC004}" type="pres">
      <dgm:prSet presAssocID="{E059C0CB-D244-4B14-B8D7-8BF01FF3DDC2}" presName="childText" presStyleLbl="conFgAcc1" presStyleIdx="2" presStyleCnt="3">
        <dgm:presLayoutVars>
          <dgm:bulletEnabled val="1"/>
        </dgm:presLayoutVars>
      </dgm:prSet>
      <dgm:spPr/>
    </dgm:pt>
  </dgm:ptLst>
  <dgm:cxnLst>
    <dgm:cxn modelId="{754AA305-0113-4740-9BBF-0B3D2CF8927D}" srcId="{C424E450-1B31-45F1-BF54-B199BB69CD8B}" destId="{0AF66DA2-1641-49FE-936E-43A71F7D135D}" srcOrd="0" destOrd="0" parTransId="{27C2AA4E-6962-4C85-8D13-D822604CD9C7}" sibTransId="{21709C00-2C0D-400E-88AA-B181BFCABDE1}"/>
    <dgm:cxn modelId="{63978718-663E-41F7-9200-A8435322C91F}" type="presOf" srcId="{E059C0CB-D244-4B14-B8D7-8BF01FF3DDC2}" destId="{D01E38F1-831B-4319-878C-EB33AE157DC4}" srcOrd="1" destOrd="0" presId="urn:microsoft.com/office/officeart/2005/8/layout/list1"/>
    <dgm:cxn modelId="{616BB438-40D1-4942-A277-3BBAD7174226}" type="presOf" srcId="{C424E450-1B31-45F1-BF54-B199BB69CD8B}" destId="{08EAF028-60AF-43FB-907D-834029771D45}" srcOrd="0" destOrd="0" presId="urn:microsoft.com/office/officeart/2005/8/layout/list1"/>
    <dgm:cxn modelId="{78A4A45F-E72C-4F8C-BFE9-C4F927320767}" type="presOf" srcId="{A8471B57-B0BE-4484-81C3-F7C5A7A8A98C}" destId="{C9CE3E13-FDBC-490B-B0A1-47616168E823}" srcOrd="0" destOrd="0" presId="urn:microsoft.com/office/officeart/2005/8/layout/list1"/>
    <dgm:cxn modelId="{9959854B-2BFD-4984-B068-81F471BEBCBD}" type="presOf" srcId="{0AF66DA2-1641-49FE-936E-43A71F7D135D}" destId="{0188A588-C8D8-40A5-B5D5-B2A7154A43F6}" srcOrd="0" destOrd="0" presId="urn:microsoft.com/office/officeart/2005/8/layout/list1"/>
    <dgm:cxn modelId="{8326C675-80F1-4AB8-A9D9-C293CD84E6CB}" type="presOf" srcId="{0AF66DA2-1641-49FE-936E-43A71F7D135D}" destId="{0970F993-6FBB-4EC5-ACE0-7762ADBE00B5}" srcOrd="1" destOrd="0" presId="urn:microsoft.com/office/officeart/2005/8/layout/list1"/>
    <dgm:cxn modelId="{298F7593-8482-4D0D-8F92-8067550564DC}" type="presOf" srcId="{A8471B57-B0BE-4484-81C3-F7C5A7A8A98C}" destId="{C634EA81-4C49-4AD3-86E8-D38A4403107B}" srcOrd="1" destOrd="0" presId="urn:microsoft.com/office/officeart/2005/8/layout/list1"/>
    <dgm:cxn modelId="{681984B6-A1CA-40D6-80F5-2714ABED62AE}" srcId="{C424E450-1B31-45F1-BF54-B199BB69CD8B}" destId="{A8471B57-B0BE-4484-81C3-F7C5A7A8A98C}" srcOrd="1" destOrd="0" parTransId="{C012F16F-1F91-4CF9-9B4E-04F4AA958DC1}" sibTransId="{95E4234B-0DB7-4B43-9385-D97692BABD9C}"/>
    <dgm:cxn modelId="{A55F54CC-6941-48BB-8F61-6AF09421071C}" type="presOf" srcId="{E059C0CB-D244-4B14-B8D7-8BF01FF3DDC2}" destId="{4CC7F655-4361-404C-AF66-66AB3766F2BD}" srcOrd="0" destOrd="0" presId="urn:microsoft.com/office/officeart/2005/8/layout/list1"/>
    <dgm:cxn modelId="{8414C5FA-C510-4D5D-B59A-295729ADB9C6}" srcId="{C424E450-1B31-45F1-BF54-B199BB69CD8B}" destId="{E059C0CB-D244-4B14-B8D7-8BF01FF3DDC2}" srcOrd="2" destOrd="0" parTransId="{F475045D-A57D-48B9-A11A-B856BB5D2666}" sibTransId="{FDB9920E-3115-4D54-84AD-3D6E77CB09F5}"/>
    <dgm:cxn modelId="{EEE3A755-BAFE-4631-B33A-DDFD7A5C090E}" type="presParOf" srcId="{08EAF028-60AF-43FB-907D-834029771D45}" destId="{6A30F9FD-F826-44F1-97E9-4E44BD96D4DF}" srcOrd="0" destOrd="0" presId="urn:microsoft.com/office/officeart/2005/8/layout/list1"/>
    <dgm:cxn modelId="{3B590D82-3B97-4749-AB6D-EB534B8D8ED3}" type="presParOf" srcId="{6A30F9FD-F826-44F1-97E9-4E44BD96D4DF}" destId="{0188A588-C8D8-40A5-B5D5-B2A7154A43F6}" srcOrd="0" destOrd="0" presId="urn:microsoft.com/office/officeart/2005/8/layout/list1"/>
    <dgm:cxn modelId="{8BF12170-0237-4BA6-A658-D9D84A95566D}" type="presParOf" srcId="{6A30F9FD-F826-44F1-97E9-4E44BD96D4DF}" destId="{0970F993-6FBB-4EC5-ACE0-7762ADBE00B5}" srcOrd="1" destOrd="0" presId="urn:microsoft.com/office/officeart/2005/8/layout/list1"/>
    <dgm:cxn modelId="{9ACC0FDD-8E1D-49FE-8B7C-9EE1C8AE7120}" type="presParOf" srcId="{08EAF028-60AF-43FB-907D-834029771D45}" destId="{F4E32D48-180F-4264-A7DD-0D447C411ABB}" srcOrd="1" destOrd="0" presId="urn:microsoft.com/office/officeart/2005/8/layout/list1"/>
    <dgm:cxn modelId="{EFD04AB0-D164-411D-8F72-D62CC14C18D6}" type="presParOf" srcId="{08EAF028-60AF-43FB-907D-834029771D45}" destId="{2711D075-1574-41A9-8534-3AFC53C6D988}" srcOrd="2" destOrd="0" presId="urn:microsoft.com/office/officeart/2005/8/layout/list1"/>
    <dgm:cxn modelId="{AE4296AD-4C5F-4EDC-B0AF-BCA18892BA36}" type="presParOf" srcId="{08EAF028-60AF-43FB-907D-834029771D45}" destId="{361D01E1-848E-463A-ACAF-0EEECCF23A35}" srcOrd="3" destOrd="0" presId="urn:microsoft.com/office/officeart/2005/8/layout/list1"/>
    <dgm:cxn modelId="{66AE92BA-C37A-492C-A798-B42B46D702F6}" type="presParOf" srcId="{08EAF028-60AF-43FB-907D-834029771D45}" destId="{FDD69981-D63A-45BB-A219-45444B225C5F}" srcOrd="4" destOrd="0" presId="urn:microsoft.com/office/officeart/2005/8/layout/list1"/>
    <dgm:cxn modelId="{C9CD9DF0-FCF9-4A5F-BB38-23503EED3E22}" type="presParOf" srcId="{FDD69981-D63A-45BB-A219-45444B225C5F}" destId="{C9CE3E13-FDBC-490B-B0A1-47616168E823}" srcOrd="0" destOrd="0" presId="urn:microsoft.com/office/officeart/2005/8/layout/list1"/>
    <dgm:cxn modelId="{C051666C-EE55-4084-9BB0-A3CEEDFC3FD4}" type="presParOf" srcId="{FDD69981-D63A-45BB-A219-45444B225C5F}" destId="{C634EA81-4C49-4AD3-86E8-D38A4403107B}" srcOrd="1" destOrd="0" presId="urn:microsoft.com/office/officeart/2005/8/layout/list1"/>
    <dgm:cxn modelId="{D7E81836-F5DA-4F79-B9E7-66FC2F11C4B0}" type="presParOf" srcId="{08EAF028-60AF-43FB-907D-834029771D45}" destId="{551DBE98-9E53-4B65-9CAB-55DA263E4F0F}" srcOrd="5" destOrd="0" presId="urn:microsoft.com/office/officeart/2005/8/layout/list1"/>
    <dgm:cxn modelId="{3B96839F-57D2-4089-98D7-11A0F9AA8168}" type="presParOf" srcId="{08EAF028-60AF-43FB-907D-834029771D45}" destId="{EBD9B8BF-FAD9-4BAA-BD8F-225FE2CE3791}" srcOrd="6" destOrd="0" presId="urn:microsoft.com/office/officeart/2005/8/layout/list1"/>
    <dgm:cxn modelId="{F8B67773-DEDC-4534-914F-BA4111EB12FB}" type="presParOf" srcId="{08EAF028-60AF-43FB-907D-834029771D45}" destId="{8A69ED61-55FB-49B4-A492-EF31CEE5E733}" srcOrd="7" destOrd="0" presId="urn:microsoft.com/office/officeart/2005/8/layout/list1"/>
    <dgm:cxn modelId="{3E263B50-8A08-48E6-94ED-F74818B51E1A}" type="presParOf" srcId="{08EAF028-60AF-43FB-907D-834029771D45}" destId="{161A733C-F414-4B00-919E-4B0F9785DE85}" srcOrd="8" destOrd="0" presId="urn:microsoft.com/office/officeart/2005/8/layout/list1"/>
    <dgm:cxn modelId="{18EC92A0-A663-4A2B-BE3E-73A3D91C33B5}" type="presParOf" srcId="{161A733C-F414-4B00-919E-4B0F9785DE85}" destId="{4CC7F655-4361-404C-AF66-66AB3766F2BD}" srcOrd="0" destOrd="0" presId="urn:microsoft.com/office/officeart/2005/8/layout/list1"/>
    <dgm:cxn modelId="{4924125E-9F81-4C08-B5AC-94AB57A9E06E}" type="presParOf" srcId="{161A733C-F414-4B00-919E-4B0F9785DE85}" destId="{D01E38F1-831B-4319-878C-EB33AE157DC4}" srcOrd="1" destOrd="0" presId="urn:microsoft.com/office/officeart/2005/8/layout/list1"/>
    <dgm:cxn modelId="{420744E1-22AF-4F35-BCD3-AB725FAEB125}" type="presParOf" srcId="{08EAF028-60AF-43FB-907D-834029771D45}" destId="{56A06CF1-D40D-4FDE-AFE1-3FF79B8EF3BD}" srcOrd="9" destOrd="0" presId="urn:microsoft.com/office/officeart/2005/8/layout/list1"/>
    <dgm:cxn modelId="{DA463931-620D-4C4E-911E-BAE699028E76}" type="presParOf" srcId="{08EAF028-60AF-43FB-907D-834029771D45}" destId="{D634110A-0DE3-4E1E-A43E-6A6D590EC00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0D79B0-E307-4831-B55C-1AEC3245C20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it-IT"/>
        </a:p>
      </dgm:t>
    </dgm:pt>
    <dgm:pt modelId="{0E429828-3FBF-4656-B6C3-11D53869AEBD}">
      <dgm:prSet phldrT="[Testo]"/>
      <dgm:spPr/>
      <dgm:t>
        <a:bodyPr vert="vert" anchor="ctr"/>
        <a:lstStyle/>
        <a:p>
          <a:pPr algn="ctr"/>
          <a:r>
            <a:rPr kumimoji="0" lang="it-IT" b="1" i="0" u="none" strike="noStrike" cap="none" spc="-1" normalizeH="0" baseline="0" noProof="0" dirty="0">
              <a:ln>
                <a:noFill/>
              </a:ln>
              <a:solidFill>
                <a:srgbClr val="002060"/>
              </a:solidFill>
              <a:effectLst/>
              <a:uLnTx/>
              <a:uFillTx/>
              <a:latin typeface="Arial Narrow"/>
              <a:ea typeface="DejaVu Sans"/>
              <a:cs typeface="DejaVu Sans"/>
            </a:rPr>
            <a:t>amministrazioni di cui all’art. 1, comma 2 della Legge 196/2009</a:t>
          </a:r>
          <a:endParaRPr lang="it-IT" dirty="0">
            <a:solidFill>
              <a:srgbClr val="002060"/>
            </a:solidFill>
          </a:endParaRPr>
        </a:p>
      </dgm:t>
    </dgm:pt>
    <dgm:pt modelId="{BF2125D1-22FA-4A2F-99C3-B2CEB0D5DFDC}" type="parTrans" cxnId="{70DEF63F-C7CC-4ACB-904D-B76709A64D62}">
      <dgm:prSet/>
      <dgm:spPr/>
      <dgm:t>
        <a:bodyPr/>
        <a:lstStyle/>
        <a:p>
          <a:endParaRPr lang="it-IT">
            <a:solidFill>
              <a:srgbClr val="002060"/>
            </a:solidFill>
          </a:endParaRPr>
        </a:p>
      </dgm:t>
    </dgm:pt>
    <dgm:pt modelId="{DE984F7E-3711-4C84-9F87-73DA05D2615A}" type="sibTrans" cxnId="{70DEF63F-C7CC-4ACB-904D-B76709A64D62}">
      <dgm:prSet/>
      <dgm:spPr/>
      <dgm:t>
        <a:bodyPr/>
        <a:lstStyle/>
        <a:p>
          <a:endParaRPr lang="it-IT">
            <a:solidFill>
              <a:srgbClr val="002060"/>
            </a:solidFill>
          </a:endParaRPr>
        </a:p>
      </dgm:t>
    </dgm:pt>
    <dgm:pt modelId="{6C745C43-4656-4339-875B-A7D1B9B9F23B}">
      <dgm:prSet phldrT="[Testo]" custT="1"/>
      <dgm:spPr/>
      <dgm:t>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3200" dirty="0">
              <a:solidFill>
                <a:srgbClr val="002060"/>
              </a:solidFill>
            </a:rPr>
            <a:t>gli enti e i soggetti indicati a fini statistici nell'elenco oggetto </a:t>
          </a:r>
          <a:r>
            <a:rPr lang="it-IT" sz="3600" dirty="0">
              <a:solidFill>
                <a:srgbClr val="002060"/>
              </a:solidFill>
            </a:rPr>
            <a:t>del comunicato dell'Istituto nazionale di statistica </a:t>
          </a:r>
        </a:p>
      </dgm:t>
    </dgm:pt>
    <dgm:pt modelId="{ED6E03F0-0D35-420A-A3AF-420D822F3D4C}" type="parTrans" cxnId="{C054278A-1D83-483E-9F45-69ADA89C0117}">
      <dgm:prSet/>
      <dgm:spPr/>
      <dgm:t>
        <a:bodyPr/>
        <a:lstStyle/>
        <a:p>
          <a:endParaRPr lang="it-IT">
            <a:solidFill>
              <a:srgbClr val="002060"/>
            </a:solidFill>
          </a:endParaRPr>
        </a:p>
      </dgm:t>
    </dgm:pt>
    <dgm:pt modelId="{FE60026F-ECB2-46BB-9EA9-0BF54D1B667D}" type="sibTrans" cxnId="{C054278A-1D83-483E-9F45-69ADA89C0117}">
      <dgm:prSet/>
      <dgm:spPr/>
      <dgm:t>
        <a:bodyPr/>
        <a:lstStyle/>
        <a:p>
          <a:endParaRPr lang="it-IT">
            <a:solidFill>
              <a:srgbClr val="002060"/>
            </a:solidFill>
          </a:endParaRPr>
        </a:p>
      </dgm:t>
    </dgm:pt>
    <dgm:pt modelId="{1241FEB5-90B1-4A2F-9ED4-743A809A0CBC}">
      <dgm:prSet phldrT="[Testo]" custT="1"/>
      <dgm:spPr/>
      <dgm:t>
        <a:bodyPr anchor="ctr"/>
        <a:lstStyle/>
        <a:p>
          <a:pPr algn="ctr"/>
          <a:r>
            <a:rPr lang="it-IT" sz="4800" dirty="0">
              <a:solidFill>
                <a:srgbClr val="002060"/>
              </a:solidFill>
            </a:rPr>
            <a:t>le Autorità indipendenti</a:t>
          </a:r>
        </a:p>
      </dgm:t>
    </dgm:pt>
    <dgm:pt modelId="{5182608D-F876-48CE-BB96-EF7BCC964462}" type="parTrans" cxnId="{4B75D03C-5993-424A-B394-F75A4D59101C}">
      <dgm:prSet/>
      <dgm:spPr/>
      <dgm:t>
        <a:bodyPr/>
        <a:lstStyle/>
        <a:p>
          <a:endParaRPr lang="it-IT">
            <a:solidFill>
              <a:srgbClr val="002060"/>
            </a:solidFill>
          </a:endParaRPr>
        </a:p>
      </dgm:t>
    </dgm:pt>
    <dgm:pt modelId="{16EE6341-4B83-452F-BE51-FB3FE99C7E47}" type="sibTrans" cxnId="{4B75D03C-5993-424A-B394-F75A4D59101C}">
      <dgm:prSet/>
      <dgm:spPr/>
      <dgm:t>
        <a:bodyPr/>
        <a:lstStyle/>
        <a:p>
          <a:endParaRPr lang="it-IT">
            <a:solidFill>
              <a:srgbClr val="002060"/>
            </a:solidFill>
          </a:endParaRPr>
        </a:p>
      </dgm:t>
    </dgm:pt>
    <dgm:pt modelId="{20BFFCBD-8530-484B-A4D7-F079AF2BE8B9}">
      <dgm:prSet phldrT="[Testo]" custT="1"/>
      <dgm:spPr/>
      <dgm:t>
        <a:bodyPr anchor="ctr"/>
        <a:lstStyle/>
        <a:p>
          <a:pPr algn="ctr"/>
          <a:endParaRPr lang="it-IT" sz="3600" dirty="0">
            <a:solidFill>
              <a:srgbClr val="002060"/>
            </a:solidFill>
          </a:endParaRPr>
        </a:p>
        <a:p>
          <a:pPr algn="ctr"/>
          <a:r>
            <a:rPr lang="it-IT" sz="3600" dirty="0">
              <a:solidFill>
                <a:srgbClr val="002060"/>
              </a:solidFill>
            </a:rPr>
            <a:t>e, comunque, le amministrazioni di cui all'articolo 1, comma 2, del decreto legislativo 30 marzo 2001, n. 165</a:t>
          </a:r>
        </a:p>
        <a:p>
          <a:pPr algn="ctr"/>
          <a:endParaRPr lang="it-IT" sz="3600" dirty="0">
            <a:solidFill>
              <a:srgbClr val="002060"/>
            </a:solidFill>
          </a:endParaRPr>
        </a:p>
      </dgm:t>
    </dgm:pt>
    <dgm:pt modelId="{75CF70DD-D590-4872-8B48-E64BE2EDEA6A}" type="parTrans" cxnId="{218E0487-D457-41DF-97B4-9F16AC16FD53}">
      <dgm:prSet/>
      <dgm:spPr/>
      <dgm:t>
        <a:bodyPr/>
        <a:lstStyle/>
        <a:p>
          <a:endParaRPr lang="it-IT">
            <a:solidFill>
              <a:srgbClr val="002060"/>
            </a:solidFill>
          </a:endParaRPr>
        </a:p>
      </dgm:t>
    </dgm:pt>
    <dgm:pt modelId="{1A3B2B39-670F-4ECF-993C-1565E281F4D0}" type="sibTrans" cxnId="{218E0487-D457-41DF-97B4-9F16AC16FD53}">
      <dgm:prSet/>
      <dgm:spPr/>
      <dgm:t>
        <a:bodyPr/>
        <a:lstStyle/>
        <a:p>
          <a:endParaRPr lang="it-IT">
            <a:solidFill>
              <a:srgbClr val="002060"/>
            </a:solidFill>
          </a:endParaRPr>
        </a:p>
      </dgm:t>
    </dgm:pt>
    <dgm:pt modelId="{37193EA4-89EB-4D97-8C20-C81A5B1305C4}" type="pres">
      <dgm:prSet presAssocID="{ED0D79B0-E307-4831-B55C-1AEC3245C204}" presName="vert0" presStyleCnt="0">
        <dgm:presLayoutVars>
          <dgm:dir/>
          <dgm:animOne val="branch"/>
          <dgm:animLvl val="lvl"/>
        </dgm:presLayoutVars>
      </dgm:prSet>
      <dgm:spPr/>
    </dgm:pt>
    <dgm:pt modelId="{4066107D-40A8-4696-89E1-66551DEDA6AA}" type="pres">
      <dgm:prSet presAssocID="{0E429828-3FBF-4656-B6C3-11D53869AEBD}" presName="thickLine" presStyleLbl="alignNode1" presStyleIdx="0" presStyleCnt="1"/>
      <dgm:spPr/>
    </dgm:pt>
    <dgm:pt modelId="{6F434F61-B475-47F8-85C7-A3D304F94FD8}" type="pres">
      <dgm:prSet presAssocID="{0E429828-3FBF-4656-B6C3-11D53869AEBD}" presName="horz1" presStyleCnt="0"/>
      <dgm:spPr/>
    </dgm:pt>
    <dgm:pt modelId="{7877FB64-3B77-4528-98F1-B100874E142F}" type="pres">
      <dgm:prSet presAssocID="{0E429828-3FBF-4656-B6C3-11D53869AEBD}" presName="tx1" presStyleLbl="revTx" presStyleIdx="0" presStyleCnt="4"/>
      <dgm:spPr/>
    </dgm:pt>
    <dgm:pt modelId="{535FE26A-D58A-4381-BC65-94CD217315E2}" type="pres">
      <dgm:prSet presAssocID="{0E429828-3FBF-4656-B6C3-11D53869AEBD}" presName="vert1" presStyleCnt="0"/>
      <dgm:spPr/>
    </dgm:pt>
    <dgm:pt modelId="{B722D29F-B05E-4932-B553-47BDCA3D620F}" type="pres">
      <dgm:prSet presAssocID="{6C745C43-4656-4339-875B-A7D1B9B9F23B}" presName="vertSpace2a" presStyleCnt="0"/>
      <dgm:spPr/>
    </dgm:pt>
    <dgm:pt modelId="{5027E361-F91B-4AF0-9339-C38708BFB16B}" type="pres">
      <dgm:prSet presAssocID="{6C745C43-4656-4339-875B-A7D1B9B9F23B}" presName="horz2" presStyleCnt="0"/>
      <dgm:spPr/>
    </dgm:pt>
    <dgm:pt modelId="{B2731D3F-8E6E-4E8E-8AA4-CC19E622FE14}" type="pres">
      <dgm:prSet presAssocID="{6C745C43-4656-4339-875B-A7D1B9B9F23B}" presName="horzSpace2" presStyleCnt="0"/>
      <dgm:spPr/>
    </dgm:pt>
    <dgm:pt modelId="{4AB3E598-7426-481D-B658-4456AB0388AD}" type="pres">
      <dgm:prSet presAssocID="{6C745C43-4656-4339-875B-A7D1B9B9F23B}" presName="tx2" presStyleLbl="revTx" presStyleIdx="1" presStyleCnt="4"/>
      <dgm:spPr/>
    </dgm:pt>
    <dgm:pt modelId="{DFE17DC2-015E-4256-A39A-D9434290A6AC}" type="pres">
      <dgm:prSet presAssocID="{6C745C43-4656-4339-875B-A7D1B9B9F23B}" presName="vert2" presStyleCnt="0"/>
      <dgm:spPr/>
    </dgm:pt>
    <dgm:pt modelId="{74BD61B3-0877-4FA1-8560-C17540F9B0B7}" type="pres">
      <dgm:prSet presAssocID="{6C745C43-4656-4339-875B-A7D1B9B9F23B}" presName="thinLine2b" presStyleLbl="callout" presStyleIdx="0" presStyleCnt="3"/>
      <dgm:spPr/>
    </dgm:pt>
    <dgm:pt modelId="{FB5A637A-18D4-4A56-BB6A-5166CBCEEB84}" type="pres">
      <dgm:prSet presAssocID="{6C745C43-4656-4339-875B-A7D1B9B9F23B}" presName="vertSpace2b" presStyleCnt="0"/>
      <dgm:spPr/>
    </dgm:pt>
    <dgm:pt modelId="{43480775-CBF5-4DA0-8485-A2204DA087FD}" type="pres">
      <dgm:prSet presAssocID="{1241FEB5-90B1-4A2F-9ED4-743A809A0CBC}" presName="horz2" presStyleCnt="0"/>
      <dgm:spPr/>
    </dgm:pt>
    <dgm:pt modelId="{F737E26D-81CD-4DC7-BDEA-E01B781F1D8D}" type="pres">
      <dgm:prSet presAssocID="{1241FEB5-90B1-4A2F-9ED4-743A809A0CBC}" presName="horzSpace2" presStyleCnt="0"/>
      <dgm:spPr/>
    </dgm:pt>
    <dgm:pt modelId="{B8039FB1-DC64-402D-BF4D-84AA9D1D25BF}" type="pres">
      <dgm:prSet presAssocID="{1241FEB5-90B1-4A2F-9ED4-743A809A0CBC}" presName="tx2" presStyleLbl="revTx" presStyleIdx="2" presStyleCnt="4"/>
      <dgm:spPr/>
    </dgm:pt>
    <dgm:pt modelId="{BA24D7CC-9A50-4DEE-8CBC-40CE499CDF70}" type="pres">
      <dgm:prSet presAssocID="{1241FEB5-90B1-4A2F-9ED4-743A809A0CBC}" presName="vert2" presStyleCnt="0"/>
      <dgm:spPr/>
    </dgm:pt>
    <dgm:pt modelId="{84466BC1-A6A1-41FD-AC6B-7E7C6858182B}" type="pres">
      <dgm:prSet presAssocID="{1241FEB5-90B1-4A2F-9ED4-743A809A0CBC}" presName="thinLine2b" presStyleLbl="callout" presStyleIdx="1" presStyleCnt="3"/>
      <dgm:spPr/>
    </dgm:pt>
    <dgm:pt modelId="{7D1B5407-4B88-42CC-91E7-6AA39FDAB21D}" type="pres">
      <dgm:prSet presAssocID="{1241FEB5-90B1-4A2F-9ED4-743A809A0CBC}" presName="vertSpace2b" presStyleCnt="0"/>
      <dgm:spPr/>
    </dgm:pt>
    <dgm:pt modelId="{EC5BAA9F-746B-4F60-BEEB-1AC66F2DB9AD}" type="pres">
      <dgm:prSet presAssocID="{20BFFCBD-8530-484B-A4D7-F079AF2BE8B9}" presName="horz2" presStyleCnt="0"/>
      <dgm:spPr/>
    </dgm:pt>
    <dgm:pt modelId="{8CC815E0-7105-40F6-A8BB-2805D3EFDC86}" type="pres">
      <dgm:prSet presAssocID="{20BFFCBD-8530-484B-A4D7-F079AF2BE8B9}" presName="horzSpace2" presStyleCnt="0"/>
      <dgm:spPr/>
    </dgm:pt>
    <dgm:pt modelId="{9676FA4E-30A7-41DB-B5BC-A1176028450E}" type="pres">
      <dgm:prSet presAssocID="{20BFFCBD-8530-484B-A4D7-F079AF2BE8B9}" presName="tx2" presStyleLbl="revTx" presStyleIdx="3" presStyleCnt="4"/>
      <dgm:spPr/>
    </dgm:pt>
    <dgm:pt modelId="{AF9378DC-FAD3-4C77-8FC9-93692CE5CC32}" type="pres">
      <dgm:prSet presAssocID="{20BFFCBD-8530-484B-A4D7-F079AF2BE8B9}" presName="vert2" presStyleCnt="0"/>
      <dgm:spPr/>
    </dgm:pt>
    <dgm:pt modelId="{282216D5-39F4-4DF8-BA80-64C76AE449E3}" type="pres">
      <dgm:prSet presAssocID="{20BFFCBD-8530-484B-A4D7-F079AF2BE8B9}" presName="thinLine2b" presStyleLbl="callout" presStyleIdx="2" presStyleCnt="3"/>
      <dgm:spPr/>
    </dgm:pt>
    <dgm:pt modelId="{265269C9-5B8A-4881-8F84-F5E74B00DC24}" type="pres">
      <dgm:prSet presAssocID="{20BFFCBD-8530-484B-A4D7-F079AF2BE8B9}" presName="vertSpace2b" presStyleCnt="0"/>
      <dgm:spPr/>
    </dgm:pt>
  </dgm:ptLst>
  <dgm:cxnLst>
    <dgm:cxn modelId="{4B75D03C-5993-424A-B394-F75A4D59101C}" srcId="{0E429828-3FBF-4656-B6C3-11D53869AEBD}" destId="{1241FEB5-90B1-4A2F-9ED4-743A809A0CBC}" srcOrd="1" destOrd="0" parTransId="{5182608D-F876-48CE-BB96-EF7BCC964462}" sibTransId="{16EE6341-4B83-452F-BE51-FB3FE99C7E47}"/>
    <dgm:cxn modelId="{70DEF63F-C7CC-4ACB-904D-B76709A64D62}" srcId="{ED0D79B0-E307-4831-B55C-1AEC3245C204}" destId="{0E429828-3FBF-4656-B6C3-11D53869AEBD}" srcOrd="0" destOrd="0" parTransId="{BF2125D1-22FA-4A2F-99C3-B2CEB0D5DFDC}" sibTransId="{DE984F7E-3711-4C84-9F87-73DA05D2615A}"/>
    <dgm:cxn modelId="{7D6A2C4D-B694-4A23-8ABD-E675755529BC}" type="presOf" srcId="{6C745C43-4656-4339-875B-A7D1B9B9F23B}" destId="{4AB3E598-7426-481D-B658-4456AB0388AD}" srcOrd="0" destOrd="0" presId="urn:microsoft.com/office/officeart/2008/layout/LinedList"/>
    <dgm:cxn modelId="{6F8D1E81-BBA5-450C-9289-4C9206FC5BE7}" type="presOf" srcId="{ED0D79B0-E307-4831-B55C-1AEC3245C204}" destId="{37193EA4-89EB-4D97-8C20-C81A5B1305C4}" srcOrd="0" destOrd="0" presId="urn:microsoft.com/office/officeart/2008/layout/LinedList"/>
    <dgm:cxn modelId="{218E0487-D457-41DF-97B4-9F16AC16FD53}" srcId="{0E429828-3FBF-4656-B6C3-11D53869AEBD}" destId="{20BFFCBD-8530-484B-A4D7-F079AF2BE8B9}" srcOrd="2" destOrd="0" parTransId="{75CF70DD-D590-4872-8B48-E64BE2EDEA6A}" sibTransId="{1A3B2B39-670F-4ECF-993C-1565E281F4D0}"/>
    <dgm:cxn modelId="{C054278A-1D83-483E-9F45-69ADA89C0117}" srcId="{0E429828-3FBF-4656-B6C3-11D53869AEBD}" destId="{6C745C43-4656-4339-875B-A7D1B9B9F23B}" srcOrd="0" destOrd="0" parTransId="{ED6E03F0-0D35-420A-A3AF-420D822F3D4C}" sibTransId="{FE60026F-ECB2-46BB-9EA9-0BF54D1B667D}"/>
    <dgm:cxn modelId="{248F0EC4-ED7D-469A-857E-996CD19CD567}" type="presOf" srcId="{1241FEB5-90B1-4A2F-9ED4-743A809A0CBC}" destId="{B8039FB1-DC64-402D-BF4D-84AA9D1D25BF}" srcOrd="0" destOrd="0" presId="urn:microsoft.com/office/officeart/2008/layout/LinedList"/>
    <dgm:cxn modelId="{AF95EADE-0E06-47BA-8F8D-75E8A71DB9EA}" type="presOf" srcId="{20BFFCBD-8530-484B-A4D7-F079AF2BE8B9}" destId="{9676FA4E-30A7-41DB-B5BC-A1176028450E}" srcOrd="0" destOrd="0" presId="urn:microsoft.com/office/officeart/2008/layout/LinedList"/>
    <dgm:cxn modelId="{AE357CF5-6D20-4A5B-BD4F-2E5421BF110E}" type="presOf" srcId="{0E429828-3FBF-4656-B6C3-11D53869AEBD}" destId="{7877FB64-3B77-4528-98F1-B100874E142F}" srcOrd="0" destOrd="0" presId="urn:microsoft.com/office/officeart/2008/layout/LinedList"/>
    <dgm:cxn modelId="{AF09D264-8082-47AD-AD5F-EDF077B75BB3}" type="presParOf" srcId="{37193EA4-89EB-4D97-8C20-C81A5B1305C4}" destId="{4066107D-40A8-4696-89E1-66551DEDA6AA}" srcOrd="0" destOrd="0" presId="urn:microsoft.com/office/officeart/2008/layout/LinedList"/>
    <dgm:cxn modelId="{CD5D560D-34B5-4813-A299-F637DF8381AD}" type="presParOf" srcId="{37193EA4-89EB-4D97-8C20-C81A5B1305C4}" destId="{6F434F61-B475-47F8-85C7-A3D304F94FD8}" srcOrd="1" destOrd="0" presId="urn:microsoft.com/office/officeart/2008/layout/LinedList"/>
    <dgm:cxn modelId="{0147E6ED-3BD5-47DB-9C6F-6E4518AA3139}" type="presParOf" srcId="{6F434F61-B475-47F8-85C7-A3D304F94FD8}" destId="{7877FB64-3B77-4528-98F1-B100874E142F}" srcOrd="0" destOrd="0" presId="urn:microsoft.com/office/officeart/2008/layout/LinedList"/>
    <dgm:cxn modelId="{5C11B55E-B7FE-4E7D-82EE-3DA92700C6C0}" type="presParOf" srcId="{6F434F61-B475-47F8-85C7-A3D304F94FD8}" destId="{535FE26A-D58A-4381-BC65-94CD217315E2}" srcOrd="1" destOrd="0" presId="urn:microsoft.com/office/officeart/2008/layout/LinedList"/>
    <dgm:cxn modelId="{2850AD29-94A1-4CC9-AE2F-A954DF4CCE4F}" type="presParOf" srcId="{535FE26A-D58A-4381-BC65-94CD217315E2}" destId="{B722D29F-B05E-4932-B553-47BDCA3D620F}" srcOrd="0" destOrd="0" presId="urn:microsoft.com/office/officeart/2008/layout/LinedList"/>
    <dgm:cxn modelId="{22433CA3-9E4D-4338-B713-7A3CA0A876D8}" type="presParOf" srcId="{535FE26A-D58A-4381-BC65-94CD217315E2}" destId="{5027E361-F91B-4AF0-9339-C38708BFB16B}" srcOrd="1" destOrd="0" presId="urn:microsoft.com/office/officeart/2008/layout/LinedList"/>
    <dgm:cxn modelId="{B3C83FB5-49F4-428F-B5DA-24087EF71B22}" type="presParOf" srcId="{5027E361-F91B-4AF0-9339-C38708BFB16B}" destId="{B2731D3F-8E6E-4E8E-8AA4-CC19E622FE14}" srcOrd="0" destOrd="0" presId="urn:microsoft.com/office/officeart/2008/layout/LinedList"/>
    <dgm:cxn modelId="{864B7647-5423-46C3-96C6-C44C4930D454}" type="presParOf" srcId="{5027E361-F91B-4AF0-9339-C38708BFB16B}" destId="{4AB3E598-7426-481D-B658-4456AB0388AD}" srcOrd="1" destOrd="0" presId="urn:microsoft.com/office/officeart/2008/layout/LinedList"/>
    <dgm:cxn modelId="{6E79A33E-AE43-41DD-9F82-252B31DA4927}" type="presParOf" srcId="{5027E361-F91B-4AF0-9339-C38708BFB16B}" destId="{DFE17DC2-015E-4256-A39A-D9434290A6AC}" srcOrd="2" destOrd="0" presId="urn:microsoft.com/office/officeart/2008/layout/LinedList"/>
    <dgm:cxn modelId="{C34538B9-D107-493C-9241-E3FF3CB39E90}" type="presParOf" srcId="{535FE26A-D58A-4381-BC65-94CD217315E2}" destId="{74BD61B3-0877-4FA1-8560-C17540F9B0B7}" srcOrd="2" destOrd="0" presId="urn:microsoft.com/office/officeart/2008/layout/LinedList"/>
    <dgm:cxn modelId="{353B0117-9556-431A-8D24-FF3075391633}" type="presParOf" srcId="{535FE26A-D58A-4381-BC65-94CD217315E2}" destId="{FB5A637A-18D4-4A56-BB6A-5166CBCEEB84}" srcOrd="3" destOrd="0" presId="urn:microsoft.com/office/officeart/2008/layout/LinedList"/>
    <dgm:cxn modelId="{3F53FDE3-9286-4C5A-AD49-ADC1CB0019A7}" type="presParOf" srcId="{535FE26A-D58A-4381-BC65-94CD217315E2}" destId="{43480775-CBF5-4DA0-8485-A2204DA087FD}" srcOrd="4" destOrd="0" presId="urn:microsoft.com/office/officeart/2008/layout/LinedList"/>
    <dgm:cxn modelId="{C0ABD7A8-7C70-4733-A6CC-53F0E7B82F22}" type="presParOf" srcId="{43480775-CBF5-4DA0-8485-A2204DA087FD}" destId="{F737E26D-81CD-4DC7-BDEA-E01B781F1D8D}" srcOrd="0" destOrd="0" presId="urn:microsoft.com/office/officeart/2008/layout/LinedList"/>
    <dgm:cxn modelId="{6FAB3803-60A1-4E9B-ADCD-7E637066EB64}" type="presParOf" srcId="{43480775-CBF5-4DA0-8485-A2204DA087FD}" destId="{B8039FB1-DC64-402D-BF4D-84AA9D1D25BF}" srcOrd="1" destOrd="0" presId="urn:microsoft.com/office/officeart/2008/layout/LinedList"/>
    <dgm:cxn modelId="{38215715-52E1-42B0-BA15-DE1EB96B9BB5}" type="presParOf" srcId="{43480775-CBF5-4DA0-8485-A2204DA087FD}" destId="{BA24D7CC-9A50-4DEE-8CBC-40CE499CDF70}" srcOrd="2" destOrd="0" presId="urn:microsoft.com/office/officeart/2008/layout/LinedList"/>
    <dgm:cxn modelId="{58633CC6-43DF-4230-9640-A8370FDEEB74}" type="presParOf" srcId="{535FE26A-D58A-4381-BC65-94CD217315E2}" destId="{84466BC1-A6A1-41FD-AC6B-7E7C6858182B}" srcOrd="5" destOrd="0" presId="urn:microsoft.com/office/officeart/2008/layout/LinedList"/>
    <dgm:cxn modelId="{F275190A-0C49-493E-A3D3-C2409B8A0AD1}" type="presParOf" srcId="{535FE26A-D58A-4381-BC65-94CD217315E2}" destId="{7D1B5407-4B88-42CC-91E7-6AA39FDAB21D}" srcOrd="6" destOrd="0" presId="urn:microsoft.com/office/officeart/2008/layout/LinedList"/>
    <dgm:cxn modelId="{78E850F7-A8D5-437D-90CC-ADF0B22D080F}" type="presParOf" srcId="{535FE26A-D58A-4381-BC65-94CD217315E2}" destId="{EC5BAA9F-746B-4F60-BEEB-1AC66F2DB9AD}" srcOrd="7" destOrd="0" presId="urn:microsoft.com/office/officeart/2008/layout/LinedList"/>
    <dgm:cxn modelId="{1B70D1AA-D0A3-4BE5-B424-DB6E57C7321F}" type="presParOf" srcId="{EC5BAA9F-746B-4F60-BEEB-1AC66F2DB9AD}" destId="{8CC815E0-7105-40F6-A8BB-2805D3EFDC86}" srcOrd="0" destOrd="0" presId="urn:microsoft.com/office/officeart/2008/layout/LinedList"/>
    <dgm:cxn modelId="{1094F3A9-A0CF-4162-A3CA-AB54C8BE7498}" type="presParOf" srcId="{EC5BAA9F-746B-4F60-BEEB-1AC66F2DB9AD}" destId="{9676FA4E-30A7-41DB-B5BC-A1176028450E}" srcOrd="1" destOrd="0" presId="urn:microsoft.com/office/officeart/2008/layout/LinedList"/>
    <dgm:cxn modelId="{55F39532-57E2-4687-BB61-810BFE34F75D}" type="presParOf" srcId="{EC5BAA9F-746B-4F60-BEEB-1AC66F2DB9AD}" destId="{AF9378DC-FAD3-4C77-8FC9-93692CE5CC32}" srcOrd="2" destOrd="0" presId="urn:microsoft.com/office/officeart/2008/layout/LinedList"/>
    <dgm:cxn modelId="{368E4BCC-83AE-4FEB-BD41-AD814B504AE5}" type="presParOf" srcId="{535FE26A-D58A-4381-BC65-94CD217315E2}" destId="{282216D5-39F4-4DF8-BA80-64C76AE449E3}" srcOrd="8" destOrd="0" presId="urn:microsoft.com/office/officeart/2008/layout/LinedList"/>
    <dgm:cxn modelId="{08092D3E-AFB3-4F8C-BCC2-5EA52CD3313B}" type="presParOf" srcId="{535FE26A-D58A-4381-BC65-94CD217315E2}" destId="{265269C9-5B8A-4881-8F84-F5E74B00DC24}" srcOrd="9" destOrd="0" presId="urn:microsoft.com/office/officeart/2008/layout/LinedList"/>
  </dgm:cxnLst>
  <dgm:bg/>
  <dgm:whole>
    <a:ln w="57150">
      <a:solidFill>
        <a:srgbClr val="00206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6681DA-99A8-4CF9-96C3-AF7782A1250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it-IT"/>
        </a:p>
      </dgm:t>
    </dgm:pt>
    <dgm:pt modelId="{FD20AC5E-454A-48D8-A607-5BDB06A8056A}">
      <dgm:prSet phldrT="[Testo]"/>
      <dgm:spPr/>
      <dgm:t>
        <a:bodyPr vert="vert" anchor="ctr"/>
        <a:lstStyle/>
        <a:p>
          <a:pPr algn="ctr">
            <a:buNone/>
          </a:pPr>
          <a:r>
            <a:rPr lang="it-IT" b="1" i="0" dirty="0">
              <a:solidFill>
                <a:schemeClr val="bg1"/>
              </a:solidFill>
            </a:rPr>
            <a:t>Vincoli all’informazione</a:t>
          </a:r>
          <a:endParaRPr lang="it-IT" dirty="0">
            <a:solidFill>
              <a:schemeClr val="bg1"/>
            </a:solidFill>
          </a:endParaRPr>
        </a:p>
      </dgm:t>
    </dgm:pt>
    <dgm:pt modelId="{1E7370CD-4ADA-4456-9049-2B52FD8499DF}" type="parTrans" cxnId="{E174A0AA-75EE-486B-A213-7C0DD4793A60}">
      <dgm:prSet/>
      <dgm:spPr/>
      <dgm:t>
        <a:bodyPr/>
        <a:lstStyle/>
        <a:p>
          <a:endParaRPr lang="it-IT">
            <a:solidFill>
              <a:schemeClr val="bg1"/>
            </a:solidFill>
          </a:endParaRPr>
        </a:p>
      </dgm:t>
    </dgm:pt>
    <dgm:pt modelId="{D1603C02-0E3D-4D8D-B1C7-BF5E0C34CA33}" type="sibTrans" cxnId="{E174A0AA-75EE-486B-A213-7C0DD4793A60}">
      <dgm:prSet/>
      <dgm:spPr/>
      <dgm:t>
        <a:bodyPr/>
        <a:lstStyle/>
        <a:p>
          <a:endParaRPr lang="it-IT">
            <a:solidFill>
              <a:schemeClr val="bg1"/>
            </a:solidFill>
          </a:endParaRPr>
        </a:p>
      </dgm:t>
    </dgm:pt>
    <dgm:pt modelId="{7734AB05-610D-41FA-A99A-3F119AD0B4A8}">
      <dgm:prSet phldrT="[Testo]"/>
      <dgm:spPr/>
      <dgm:t>
        <a:bodyPr/>
        <a:lstStyle/>
        <a:p>
          <a:pPr>
            <a:buNone/>
          </a:pPr>
          <a:r>
            <a:rPr lang="it-IT" b="0" i="0" dirty="0">
              <a:solidFill>
                <a:schemeClr val="bg1"/>
              </a:solidFill>
              <a:latin typeface="Amasis MT Pro Black" panose="02040A04050005020304" pitchFamily="18" charset="0"/>
            </a:rPr>
            <a:t>Rilevanza</a:t>
          </a:r>
          <a:endParaRPr lang="it-IT" dirty="0">
            <a:solidFill>
              <a:schemeClr val="bg1"/>
            </a:solidFill>
            <a:latin typeface="Amasis MT Pro Black" panose="02040A04050005020304" pitchFamily="18" charset="0"/>
          </a:endParaRPr>
        </a:p>
      </dgm:t>
    </dgm:pt>
    <dgm:pt modelId="{64A86269-A3B4-4530-989D-A1756EB88E15}" type="parTrans" cxnId="{11785E3E-E5C3-41DA-8EA3-BB45CE222229}">
      <dgm:prSet/>
      <dgm:spPr/>
      <dgm:t>
        <a:bodyPr/>
        <a:lstStyle/>
        <a:p>
          <a:endParaRPr lang="it-IT">
            <a:solidFill>
              <a:schemeClr val="bg1"/>
            </a:solidFill>
          </a:endParaRPr>
        </a:p>
      </dgm:t>
    </dgm:pt>
    <dgm:pt modelId="{A95EB524-B72C-4198-B8AA-3ADC4ECF4566}" type="sibTrans" cxnId="{11785E3E-E5C3-41DA-8EA3-BB45CE222229}">
      <dgm:prSet/>
      <dgm:spPr/>
      <dgm:t>
        <a:bodyPr/>
        <a:lstStyle/>
        <a:p>
          <a:endParaRPr lang="it-IT">
            <a:solidFill>
              <a:schemeClr val="bg1"/>
            </a:solidFill>
          </a:endParaRPr>
        </a:p>
      </dgm:t>
    </dgm:pt>
    <dgm:pt modelId="{C3272497-3966-4BD7-B320-63FAD92A081F}">
      <dgm:prSet phldrT="[Testo]"/>
      <dgm:spPr/>
      <dgm:t>
        <a:bodyPr/>
        <a:lstStyle/>
        <a:p>
          <a:pPr>
            <a:buNone/>
          </a:pPr>
          <a:r>
            <a:rPr lang="it-IT" b="0" i="0" dirty="0">
              <a:solidFill>
                <a:schemeClr val="bg1"/>
              </a:solidFill>
              <a:latin typeface="Berlin Sans FB Demi" panose="020E0802020502020306" pitchFamily="34" charset="0"/>
            </a:rPr>
            <a:t>Costi-benefici</a:t>
          </a:r>
          <a:endParaRPr lang="it-IT" dirty="0">
            <a:solidFill>
              <a:schemeClr val="bg1"/>
            </a:solidFill>
            <a:latin typeface="Berlin Sans FB Demi" panose="020E0802020502020306" pitchFamily="34" charset="0"/>
          </a:endParaRPr>
        </a:p>
      </dgm:t>
    </dgm:pt>
    <dgm:pt modelId="{3321A8EB-4728-4AC0-BB04-2BD30428B5C7}" type="parTrans" cxnId="{170379B6-1212-47CE-9E39-022C5FDED041}">
      <dgm:prSet/>
      <dgm:spPr/>
      <dgm:t>
        <a:bodyPr/>
        <a:lstStyle/>
        <a:p>
          <a:endParaRPr lang="it-IT">
            <a:solidFill>
              <a:schemeClr val="bg1"/>
            </a:solidFill>
          </a:endParaRPr>
        </a:p>
      </dgm:t>
    </dgm:pt>
    <dgm:pt modelId="{6919CFD2-8203-4182-9031-14CD9FCA174F}" type="sibTrans" cxnId="{170379B6-1212-47CE-9E39-022C5FDED041}">
      <dgm:prSet/>
      <dgm:spPr/>
      <dgm:t>
        <a:bodyPr/>
        <a:lstStyle/>
        <a:p>
          <a:endParaRPr lang="it-IT">
            <a:solidFill>
              <a:schemeClr val="bg1"/>
            </a:solidFill>
          </a:endParaRPr>
        </a:p>
      </dgm:t>
    </dgm:pt>
    <dgm:pt modelId="{04C12445-CD95-4CBB-BE2B-2E3D9F1E6053}">
      <dgm:prSet phldrT="[Testo]"/>
      <dgm:spPr/>
      <dgm:t>
        <a:bodyPr/>
        <a:lstStyle/>
        <a:p>
          <a:pPr>
            <a:buNone/>
          </a:pPr>
          <a:r>
            <a:rPr lang="it-IT" b="0" i="0" dirty="0">
              <a:solidFill>
                <a:schemeClr val="bg1"/>
              </a:solidFill>
              <a:latin typeface="Haettenschweiler" panose="020B0706040902060204" pitchFamily="34" charset="0"/>
            </a:rPr>
            <a:t>Bilanciamento tra i postulati</a:t>
          </a:r>
          <a:endParaRPr lang="it-IT" dirty="0">
            <a:solidFill>
              <a:schemeClr val="bg1"/>
            </a:solidFill>
            <a:latin typeface="Haettenschweiler" panose="020B0706040902060204" pitchFamily="34" charset="0"/>
          </a:endParaRPr>
        </a:p>
      </dgm:t>
    </dgm:pt>
    <dgm:pt modelId="{9ECA46ED-D5DF-4145-A113-D7354C730807}" type="parTrans" cxnId="{698478B3-5330-4457-9E64-4F1E42A7686F}">
      <dgm:prSet/>
      <dgm:spPr/>
      <dgm:t>
        <a:bodyPr/>
        <a:lstStyle/>
        <a:p>
          <a:endParaRPr lang="it-IT">
            <a:solidFill>
              <a:schemeClr val="bg1"/>
            </a:solidFill>
          </a:endParaRPr>
        </a:p>
      </dgm:t>
    </dgm:pt>
    <dgm:pt modelId="{E17CDC69-D0BC-4323-A275-DE6EE24CB758}" type="sibTrans" cxnId="{698478B3-5330-4457-9E64-4F1E42A7686F}">
      <dgm:prSet/>
      <dgm:spPr/>
      <dgm:t>
        <a:bodyPr/>
        <a:lstStyle/>
        <a:p>
          <a:endParaRPr lang="it-IT">
            <a:solidFill>
              <a:schemeClr val="bg1"/>
            </a:solidFill>
          </a:endParaRPr>
        </a:p>
      </dgm:t>
    </dgm:pt>
    <dgm:pt modelId="{8E266FDC-7077-4A71-8C6E-F45A5397B1DF}" type="pres">
      <dgm:prSet presAssocID="{DC6681DA-99A8-4CF9-96C3-AF7782A12503}" presName="vert0" presStyleCnt="0">
        <dgm:presLayoutVars>
          <dgm:dir/>
          <dgm:animOne val="branch"/>
          <dgm:animLvl val="lvl"/>
        </dgm:presLayoutVars>
      </dgm:prSet>
      <dgm:spPr/>
    </dgm:pt>
    <dgm:pt modelId="{579D9ADD-9A5B-49E3-94E1-06DB1CA6F81E}" type="pres">
      <dgm:prSet presAssocID="{FD20AC5E-454A-48D8-A607-5BDB06A8056A}" presName="thickLine" presStyleLbl="alignNode1" presStyleIdx="0" presStyleCnt="1"/>
      <dgm:spPr/>
    </dgm:pt>
    <dgm:pt modelId="{B1BCA2AF-C2BD-4A1C-ACB2-46DC7531C68A}" type="pres">
      <dgm:prSet presAssocID="{FD20AC5E-454A-48D8-A607-5BDB06A8056A}" presName="horz1" presStyleCnt="0"/>
      <dgm:spPr/>
    </dgm:pt>
    <dgm:pt modelId="{8276DDB3-8765-4FA7-BDB2-3F1BDD0F06FF}" type="pres">
      <dgm:prSet presAssocID="{FD20AC5E-454A-48D8-A607-5BDB06A8056A}" presName="tx1" presStyleLbl="revTx" presStyleIdx="0" presStyleCnt="4"/>
      <dgm:spPr/>
    </dgm:pt>
    <dgm:pt modelId="{D9BD3546-7DA0-4997-B27C-4AB2285C55CC}" type="pres">
      <dgm:prSet presAssocID="{FD20AC5E-454A-48D8-A607-5BDB06A8056A}" presName="vert1" presStyleCnt="0"/>
      <dgm:spPr/>
    </dgm:pt>
    <dgm:pt modelId="{E66540ED-B7ED-41CA-8C8A-DB0D8602E12C}" type="pres">
      <dgm:prSet presAssocID="{7734AB05-610D-41FA-A99A-3F119AD0B4A8}" presName="vertSpace2a" presStyleCnt="0"/>
      <dgm:spPr/>
    </dgm:pt>
    <dgm:pt modelId="{3961B226-BD37-456F-989D-22BF5AE9EE3D}" type="pres">
      <dgm:prSet presAssocID="{7734AB05-610D-41FA-A99A-3F119AD0B4A8}" presName="horz2" presStyleCnt="0"/>
      <dgm:spPr/>
    </dgm:pt>
    <dgm:pt modelId="{2C885464-202D-4C51-9BDA-DA72EE1EB585}" type="pres">
      <dgm:prSet presAssocID="{7734AB05-610D-41FA-A99A-3F119AD0B4A8}" presName="horzSpace2" presStyleCnt="0"/>
      <dgm:spPr/>
    </dgm:pt>
    <dgm:pt modelId="{59E793E8-7E34-4CFF-8009-E6DB5B5B702B}" type="pres">
      <dgm:prSet presAssocID="{7734AB05-610D-41FA-A99A-3F119AD0B4A8}" presName="tx2" presStyleLbl="revTx" presStyleIdx="1" presStyleCnt="4"/>
      <dgm:spPr/>
    </dgm:pt>
    <dgm:pt modelId="{20B6F8A5-5DF8-44C8-A3A6-5E5E46496760}" type="pres">
      <dgm:prSet presAssocID="{7734AB05-610D-41FA-A99A-3F119AD0B4A8}" presName="vert2" presStyleCnt="0"/>
      <dgm:spPr/>
    </dgm:pt>
    <dgm:pt modelId="{8BA42402-47B7-4FFE-A592-6DCC61BE1201}" type="pres">
      <dgm:prSet presAssocID="{7734AB05-610D-41FA-A99A-3F119AD0B4A8}" presName="thinLine2b" presStyleLbl="callout" presStyleIdx="0" presStyleCnt="3"/>
      <dgm:spPr/>
    </dgm:pt>
    <dgm:pt modelId="{217BBC47-ED94-44F1-B127-7FFD492E1686}" type="pres">
      <dgm:prSet presAssocID="{7734AB05-610D-41FA-A99A-3F119AD0B4A8}" presName="vertSpace2b" presStyleCnt="0"/>
      <dgm:spPr/>
    </dgm:pt>
    <dgm:pt modelId="{1B198A4B-4F96-4896-BB13-32385175CAE5}" type="pres">
      <dgm:prSet presAssocID="{C3272497-3966-4BD7-B320-63FAD92A081F}" presName="horz2" presStyleCnt="0"/>
      <dgm:spPr/>
    </dgm:pt>
    <dgm:pt modelId="{45646956-FF8E-4FB9-B940-E7910C850849}" type="pres">
      <dgm:prSet presAssocID="{C3272497-3966-4BD7-B320-63FAD92A081F}" presName="horzSpace2" presStyleCnt="0"/>
      <dgm:spPr/>
    </dgm:pt>
    <dgm:pt modelId="{B285E995-D9D9-4BA7-AD91-FC95CD8B10AE}" type="pres">
      <dgm:prSet presAssocID="{C3272497-3966-4BD7-B320-63FAD92A081F}" presName="tx2" presStyleLbl="revTx" presStyleIdx="2" presStyleCnt="4"/>
      <dgm:spPr/>
    </dgm:pt>
    <dgm:pt modelId="{ABFD19BE-813B-4584-BAA4-6435EE32D570}" type="pres">
      <dgm:prSet presAssocID="{C3272497-3966-4BD7-B320-63FAD92A081F}" presName="vert2" presStyleCnt="0"/>
      <dgm:spPr/>
    </dgm:pt>
    <dgm:pt modelId="{64B135CA-8001-4D71-B4BE-8E77E85DC883}" type="pres">
      <dgm:prSet presAssocID="{C3272497-3966-4BD7-B320-63FAD92A081F}" presName="thinLine2b" presStyleLbl="callout" presStyleIdx="1" presStyleCnt="3"/>
      <dgm:spPr/>
    </dgm:pt>
    <dgm:pt modelId="{FBE312C2-2B1F-4298-8022-93A101F1365C}" type="pres">
      <dgm:prSet presAssocID="{C3272497-3966-4BD7-B320-63FAD92A081F}" presName="vertSpace2b" presStyleCnt="0"/>
      <dgm:spPr/>
    </dgm:pt>
    <dgm:pt modelId="{8482E7E2-854D-4E9F-AC16-24E62AC92012}" type="pres">
      <dgm:prSet presAssocID="{04C12445-CD95-4CBB-BE2B-2E3D9F1E6053}" presName="horz2" presStyleCnt="0"/>
      <dgm:spPr/>
    </dgm:pt>
    <dgm:pt modelId="{E0775DA6-6E29-49A0-B7F7-8CB6EEF0F10E}" type="pres">
      <dgm:prSet presAssocID="{04C12445-CD95-4CBB-BE2B-2E3D9F1E6053}" presName="horzSpace2" presStyleCnt="0"/>
      <dgm:spPr/>
    </dgm:pt>
    <dgm:pt modelId="{E90D31A6-C4B8-4FAA-8B2C-D3534EB85D4B}" type="pres">
      <dgm:prSet presAssocID="{04C12445-CD95-4CBB-BE2B-2E3D9F1E6053}" presName="tx2" presStyleLbl="revTx" presStyleIdx="3" presStyleCnt="4"/>
      <dgm:spPr/>
    </dgm:pt>
    <dgm:pt modelId="{E6366305-5C7E-4B8A-AD10-435140D81A1C}" type="pres">
      <dgm:prSet presAssocID="{04C12445-CD95-4CBB-BE2B-2E3D9F1E6053}" presName="vert2" presStyleCnt="0"/>
      <dgm:spPr/>
    </dgm:pt>
    <dgm:pt modelId="{F7AF8BD6-1D40-4702-B023-7AA0B0CC706A}" type="pres">
      <dgm:prSet presAssocID="{04C12445-CD95-4CBB-BE2B-2E3D9F1E6053}" presName="thinLine2b" presStyleLbl="callout" presStyleIdx="2" presStyleCnt="3"/>
      <dgm:spPr/>
    </dgm:pt>
    <dgm:pt modelId="{E69C2225-1BD7-43F5-B6D5-5283D5CC14FA}" type="pres">
      <dgm:prSet presAssocID="{04C12445-CD95-4CBB-BE2B-2E3D9F1E6053}" presName="vertSpace2b" presStyleCnt="0"/>
      <dgm:spPr/>
    </dgm:pt>
  </dgm:ptLst>
  <dgm:cxnLst>
    <dgm:cxn modelId="{1A6C5317-4B69-4ADB-8582-283E12A8C1D4}" type="presOf" srcId="{C3272497-3966-4BD7-B320-63FAD92A081F}" destId="{B285E995-D9D9-4BA7-AD91-FC95CD8B10AE}" srcOrd="0" destOrd="0" presId="urn:microsoft.com/office/officeart/2008/layout/LinedList"/>
    <dgm:cxn modelId="{EF669F35-A2C5-4892-9CD2-32AB84A23ACE}" type="presOf" srcId="{FD20AC5E-454A-48D8-A607-5BDB06A8056A}" destId="{8276DDB3-8765-4FA7-BDB2-3F1BDD0F06FF}" srcOrd="0" destOrd="0" presId="urn:microsoft.com/office/officeart/2008/layout/LinedList"/>
    <dgm:cxn modelId="{11785E3E-E5C3-41DA-8EA3-BB45CE222229}" srcId="{FD20AC5E-454A-48D8-A607-5BDB06A8056A}" destId="{7734AB05-610D-41FA-A99A-3F119AD0B4A8}" srcOrd="0" destOrd="0" parTransId="{64A86269-A3B4-4530-989D-A1756EB88E15}" sibTransId="{A95EB524-B72C-4198-B8AA-3ADC4ECF4566}"/>
    <dgm:cxn modelId="{8BBC5F5E-1A90-49B2-B962-10B26B2C905A}" type="presOf" srcId="{04C12445-CD95-4CBB-BE2B-2E3D9F1E6053}" destId="{E90D31A6-C4B8-4FAA-8B2C-D3534EB85D4B}" srcOrd="0" destOrd="0" presId="urn:microsoft.com/office/officeart/2008/layout/LinedList"/>
    <dgm:cxn modelId="{52910D52-7AA1-4804-81B1-558EEF450C3F}" type="presOf" srcId="{DC6681DA-99A8-4CF9-96C3-AF7782A12503}" destId="{8E266FDC-7077-4A71-8C6E-F45A5397B1DF}" srcOrd="0" destOrd="0" presId="urn:microsoft.com/office/officeart/2008/layout/LinedList"/>
    <dgm:cxn modelId="{54226092-D1DC-421B-A717-60FA2674A8A3}" type="presOf" srcId="{7734AB05-610D-41FA-A99A-3F119AD0B4A8}" destId="{59E793E8-7E34-4CFF-8009-E6DB5B5B702B}" srcOrd="0" destOrd="0" presId="urn:microsoft.com/office/officeart/2008/layout/LinedList"/>
    <dgm:cxn modelId="{E174A0AA-75EE-486B-A213-7C0DD4793A60}" srcId="{DC6681DA-99A8-4CF9-96C3-AF7782A12503}" destId="{FD20AC5E-454A-48D8-A607-5BDB06A8056A}" srcOrd="0" destOrd="0" parTransId="{1E7370CD-4ADA-4456-9049-2B52FD8499DF}" sibTransId="{D1603C02-0E3D-4D8D-B1C7-BF5E0C34CA33}"/>
    <dgm:cxn modelId="{698478B3-5330-4457-9E64-4F1E42A7686F}" srcId="{FD20AC5E-454A-48D8-A607-5BDB06A8056A}" destId="{04C12445-CD95-4CBB-BE2B-2E3D9F1E6053}" srcOrd="2" destOrd="0" parTransId="{9ECA46ED-D5DF-4145-A113-D7354C730807}" sibTransId="{E17CDC69-D0BC-4323-A275-DE6EE24CB758}"/>
    <dgm:cxn modelId="{170379B6-1212-47CE-9E39-022C5FDED041}" srcId="{FD20AC5E-454A-48D8-A607-5BDB06A8056A}" destId="{C3272497-3966-4BD7-B320-63FAD92A081F}" srcOrd="1" destOrd="0" parTransId="{3321A8EB-4728-4AC0-BB04-2BD30428B5C7}" sibTransId="{6919CFD2-8203-4182-9031-14CD9FCA174F}"/>
    <dgm:cxn modelId="{760DDCA0-E4B4-4798-B657-09048C836343}" type="presParOf" srcId="{8E266FDC-7077-4A71-8C6E-F45A5397B1DF}" destId="{579D9ADD-9A5B-49E3-94E1-06DB1CA6F81E}" srcOrd="0" destOrd="0" presId="urn:microsoft.com/office/officeart/2008/layout/LinedList"/>
    <dgm:cxn modelId="{75DBB1C4-8996-4BDE-803D-13858F3A9F9C}" type="presParOf" srcId="{8E266FDC-7077-4A71-8C6E-F45A5397B1DF}" destId="{B1BCA2AF-C2BD-4A1C-ACB2-46DC7531C68A}" srcOrd="1" destOrd="0" presId="urn:microsoft.com/office/officeart/2008/layout/LinedList"/>
    <dgm:cxn modelId="{F4C17785-828D-42AB-8710-F105D003B0D5}" type="presParOf" srcId="{B1BCA2AF-C2BD-4A1C-ACB2-46DC7531C68A}" destId="{8276DDB3-8765-4FA7-BDB2-3F1BDD0F06FF}" srcOrd="0" destOrd="0" presId="urn:microsoft.com/office/officeart/2008/layout/LinedList"/>
    <dgm:cxn modelId="{A4A195B5-CF69-46A1-A0D6-15B33800270F}" type="presParOf" srcId="{B1BCA2AF-C2BD-4A1C-ACB2-46DC7531C68A}" destId="{D9BD3546-7DA0-4997-B27C-4AB2285C55CC}" srcOrd="1" destOrd="0" presId="urn:microsoft.com/office/officeart/2008/layout/LinedList"/>
    <dgm:cxn modelId="{A341CDFB-CB9B-4F6E-9C1A-36B22AF7685F}" type="presParOf" srcId="{D9BD3546-7DA0-4997-B27C-4AB2285C55CC}" destId="{E66540ED-B7ED-41CA-8C8A-DB0D8602E12C}" srcOrd="0" destOrd="0" presId="urn:microsoft.com/office/officeart/2008/layout/LinedList"/>
    <dgm:cxn modelId="{86ED2738-C9BA-463C-A057-2596794971DF}" type="presParOf" srcId="{D9BD3546-7DA0-4997-B27C-4AB2285C55CC}" destId="{3961B226-BD37-456F-989D-22BF5AE9EE3D}" srcOrd="1" destOrd="0" presId="urn:microsoft.com/office/officeart/2008/layout/LinedList"/>
    <dgm:cxn modelId="{5ACBE8DA-17D0-4588-B6D5-68CFFDAA943E}" type="presParOf" srcId="{3961B226-BD37-456F-989D-22BF5AE9EE3D}" destId="{2C885464-202D-4C51-9BDA-DA72EE1EB585}" srcOrd="0" destOrd="0" presId="urn:microsoft.com/office/officeart/2008/layout/LinedList"/>
    <dgm:cxn modelId="{BFCD718A-C640-480A-ABC3-8EE820D55DE5}" type="presParOf" srcId="{3961B226-BD37-456F-989D-22BF5AE9EE3D}" destId="{59E793E8-7E34-4CFF-8009-E6DB5B5B702B}" srcOrd="1" destOrd="0" presId="urn:microsoft.com/office/officeart/2008/layout/LinedList"/>
    <dgm:cxn modelId="{DC83C855-D883-4794-94CF-311E1DE0265C}" type="presParOf" srcId="{3961B226-BD37-456F-989D-22BF5AE9EE3D}" destId="{20B6F8A5-5DF8-44C8-A3A6-5E5E46496760}" srcOrd="2" destOrd="0" presId="urn:microsoft.com/office/officeart/2008/layout/LinedList"/>
    <dgm:cxn modelId="{3C6A0F60-2E27-4F6C-83A7-91C050C0FBE8}" type="presParOf" srcId="{D9BD3546-7DA0-4997-B27C-4AB2285C55CC}" destId="{8BA42402-47B7-4FFE-A592-6DCC61BE1201}" srcOrd="2" destOrd="0" presId="urn:microsoft.com/office/officeart/2008/layout/LinedList"/>
    <dgm:cxn modelId="{3BB56508-24BF-4ECC-ADF0-4B041DA62FDC}" type="presParOf" srcId="{D9BD3546-7DA0-4997-B27C-4AB2285C55CC}" destId="{217BBC47-ED94-44F1-B127-7FFD492E1686}" srcOrd="3" destOrd="0" presId="urn:microsoft.com/office/officeart/2008/layout/LinedList"/>
    <dgm:cxn modelId="{E8CEB20C-C1FE-4F7F-BA2F-EE84C3F38B92}" type="presParOf" srcId="{D9BD3546-7DA0-4997-B27C-4AB2285C55CC}" destId="{1B198A4B-4F96-4896-BB13-32385175CAE5}" srcOrd="4" destOrd="0" presId="urn:microsoft.com/office/officeart/2008/layout/LinedList"/>
    <dgm:cxn modelId="{95F3BFBD-1827-46D6-AE72-97239AA89AC3}" type="presParOf" srcId="{1B198A4B-4F96-4896-BB13-32385175CAE5}" destId="{45646956-FF8E-4FB9-B940-E7910C850849}" srcOrd="0" destOrd="0" presId="urn:microsoft.com/office/officeart/2008/layout/LinedList"/>
    <dgm:cxn modelId="{E33F922A-6D02-46CA-A879-F38EE98C2342}" type="presParOf" srcId="{1B198A4B-4F96-4896-BB13-32385175CAE5}" destId="{B285E995-D9D9-4BA7-AD91-FC95CD8B10AE}" srcOrd="1" destOrd="0" presId="urn:microsoft.com/office/officeart/2008/layout/LinedList"/>
    <dgm:cxn modelId="{314981D3-2878-411B-84CF-C0B96E34C000}" type="presParOf" srcId="{1B198A4B-4F96-4896-BB13-32385175CAE5}" destId="{ABFD19BE-813B-4584-BAA4-6435EE32D570}" srcOrd="2" destOrd="0" presId="urn:microsoft.com/office/officeart/2008/layout/LinedList"/>
    <dgm:cxn modelId="{3705FE23-910D-4164-9D54-832576AF9BA4}" type="presParOf" srcId="{D9BD3546-7DA0-4997-B27C-4AB2285C55CC}" destId="{64B135CA-8001-4D71-B4BE-8E77E85DC883}" srcOrd="5" destOrd="0" presId="urn:microsoft.com/office/officeart/2008/layout/LinedList"/>
    <dgm:cxn modelId="{E4CAB177-B37D-43C5-9417-F84D0D0ED6D2}" type="presParOf" srcId="{D9BD3546-7DA0-4997-B27C-4AB2285C55CC}" destId="{FBE312C2-2B1F-4298-8022-93A101F1365C}" srcOrd="6" destOrd="0" presId="urn:microsoft.com/office/officeart/2008/layout/LinedList"/>
    <dgm:cxn modelId="{852AE9D8-E970-409D-B3A4-EE8EACB41F38}" type="presParOf" srcId="{D9BD3546-7DA0-4997-B27C-4AB2285C55CC}" destId="{8482E7E2-854D-4E9F-AC16-24E62AC92012}" srcOrd="7" destOrd="0" presId="urn:microsoft.com/office/officeart/2008/layout/LinedList"/>
    <dgm:cxn modelId="{200919DE-CCF3-461B-A916-278F9EE84328}" type="presParOf" srcId="{8482E7E2-854D-4E9F-AC16-24E62AC92012}" destId="{E0775DA6-6E29-49A0-B7F7-8CB6EEF0F10E}" srcOrd="0" destOrd="0" presId="urn:microsoft.com/office/officeart/2008/layout/LinedList"/>
    <dgm:cxn modelId="{6A90F714-2D2B-4934-B4B2-D447FEB7BE5B}" type="presParOf" srcId="{8482E7E2-854D-4E9F-AC16-24E62AC92012}" destId="{E90D31A6-C4B8-4FAA-8B2C-D3534EB85D4B}" srcOrd="1" destOrd="0" presId="urn:microsoft.com/office/officeart/2008/layout/LinedList"/>
    <dgm:cxn modelId="{0C745333-BFE7-42AF-BDBC-007BFC72C1A6}" type="presParOf" srcId="{8482E7E2-854D-4E9F-AC16-24E62AC92012}" destId="{E6366305-5C7E-4B8A-AD10-435140D81A1C}" srcOrd="2" destOrd="0" presId="urn:microsoft.com/office/officeart/2008/layout/LinedList"/>
    <dgm:cxn modelId="{16006568-7096-432C-9DE6-B61A9AD4F35A}" type="presParOf" srcId="{D9BD3546-7DA0-4997-B27C-4AB2285C55CC}" destId="{F7AF8BD6-1D40-4702-B023-7AA0B0CC706A}" srcOrd="8" destOrd="0" presId="urn:microsoft.com/office/officeart/2008/layout/LinedList"/>
    <dgm:cxn modelId="{41D6DF60-6F5B-4699-8E1C-5ED838590A8A}" type="presParOf" srcId="{D9BD3546-7DA0-4997-B27C-4AB2285C55CC}" destId="{E69C2225-1BD7-43F5-B6D5-5283D5CC14FA}" srcOrd="9" destOrd="0" presId="urn:microsoft.com/office/officeart/2008/layout/LinedList"/>
  </dgm:cxnLst>
  <dgm:bg>
    <a:solidFill>
      <a:schemeClr val="accent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546E6A2-3558-43ED-8FE9-49EE9193CC4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E3638CA5-827A-427E-91C7-A283128C0324}">
      <dgm:prSet phldrT="[Testo]"/>
      <dgm:spPr>
        <a:solidFill>
          <a:srgbClr val="92D050"/>
        </a:solidFill>
      </dgm:spPr>
      <dgm:t>
        <a:bodyPr/>
        <a:lstStyle/>
        <a:p>
          <a:r>
            <a:rPr lang="it-IT" dirty="0"/>
            <a:t>Principio delle veridicità (POSTULATO) </a:t>
          </a:r>
        </a:p>
      </dgm:t>
    </dgm:pt>
    <dgm:pt modelId="{4942AD9D-9E55-4455-9C17-DA8D3F780DFC}" type="parTrans" cxnId="{4679CB61-C49A-48DA-B8EE-18E12BB9063C}">
      <dgm:prSet/>
      <dgm:spPr/>
      <dgm:t>
        <a:bodyPr/>
        <a:lstStyle/>
        <a:p>
          <a:endParaRPr lang="it-IT"/>
        </a:p>
      </dgm:t>
    </dgm:pt>
    <dgm:pt modelId="{62E4B93D-E14C-405B-9E13-CFF01F82CD68}" type="sibTrans" cxnId="{4679CB61-C49A-48DA-B8EE-18E12BB9063C}">
      <dgm:prSet/>
      <dgm:spPr/>
      <dgm:t>
        <a:bodyPr/>
        <a:lstStyle/>
        <a:p>
          <a:endParaRPr lang="it-IT"/>
        </a:p>
      </dgm:t>
    </dgm:pt>
    <dgm:pt modelId="{DDD4CB90-975F-4C2A-AEBA-B34FD99CDC37}">
      <dgm:prSet phldrT="[Testo]"/>
      <dgm:spPr>
        <a:solidFill>
          <a:srgbClr val="FFC000"/>
        </a:solidFill>
      </dgm:spPr>
      <dgm:t>
        <a:bodyPr/>
        <a:lstStyle/>
        <a:p>
          <a:r>
            <a:rPr lang="it-IT" dirty="0"/>
            <a:t>Principio della correttezza</a:t>
          </a:r>
        </a:p>
      </dgm:t>
    </dgm:pt>
    <dgm:pt modelId="{2FE29DA3-3E88-414D-ABDE-107BB9906C64}" type="parTrans" cxnId="{21CD6FBB-5ED5-4908-B450-61791934B94D}">
      <dgm:prSet/>
      <dgm:spPr/>
      <dgm:t>
        <a:bodyPr/>
        <a:lstStyle/>
        <a:p>
          <a:endParaRPr lang="it-IT"/>
        </a:p>
      </dgm:t>
    </dgm:pt>
    <dgm:pt modelId="{ADF37502-9946-4B4F-8A06-87E971E54CE4}" type="sibTrans" cxnId="{21CD6FBB-5ED5-4908-B450-61791934B94D}">
      <dgm:prSet/>
      <dgm:spPr/>
      <dgm:t>
        <a:bodyPr/>
        <a:lstStyle/>
        <a:p>
          <a:endParaRPr lang="it-IT"/>
        </a:p>
      </dgm:t>
    </dgm:pt>
    <dgm:pt modelId="{B9CA578A-E3CE-442E-A209-C93B5BE9573B}" type="pres">
      <dgm:prSet presAssocID="{2546E6A2-3558-43ED-8FE9-49EE9193CC4F}" presName="linear" presStyleCnt="0">
        <dgm:presLayoutVars>
          <dgm:animLvl val="lvl"/>
          <dgm:resizeHandles val="exact"/>
        </dgm:presLayoutVars>
      </dgm:prSet>
      <dgm:spPr/>
    </dgm:pt>
    <dgm:pt modelId="{A02B4FDB-35D2-404B-83C8-8B15C0744D94}" type="pres">
      <dgm:prSet presAssocID="{E3638CA5-827A-427E-91C7-A283128C0324}" presName="parentText" presStyleLbl="node1" presStyleIdx="0" presStyleCnt="2" custLinFactNeighborX="-119">
        <dgm:presLayoutVars>
          <dgm:chMax val="0"/>
          <dgm:bulletEnabled val="1"/>
        </dgm:presLayoutVars>
      </dgm:prSet>
      <dgm:spPr/>
    </dgm:pt>
    <dgm:pt modelId="{E234AFCC-7112-4386-8525-C989AD48012A}" type="pres">
      <dgm:prSet presAssocID="{62E4B93D-E14C-405B-9E13-CFF01F82CD68}" presName="spacer" presStyleCnt="0"/>
      <dgm:spPr/>
    </dgm:pt>
    <dgm:pt modelId="{C5B97FAF-57CD-41B3-8333-F425BF100C1E}" type="pres">
      <dgm:prSet presAssocID="{DDD4CB90-975F-4C2A-AEBA-B34FD99CDC37}" presName="parentText" presStyleLbl="node1" presStyleIdx="1" presStyleCnt="2" custLinFactY="39382" custLinFactNeighborX="4712" custLinFactNeighborY="100000">
        <dgm:presLayoutVars>
          <dgm:chMax val="0"/>
          <dgm:bulletEnabled val="1"/>
        </dgm:presLayoutVars>
      </dgm:prSet>
      <dgm:spPr/>
    </dgm:pt>
  </dgm:ptLst>
  <dgm:cxnLst>
    <dgm:cxn modelId="{C1CE3C1C-8A0B-43B5-86B1-1F459C00ECCD}" type="presOf" srcId="{2546E6A2-3558-43ED-8FE9-49EE9193CC4F}" destId="{B9CA578A-E3CE-442E-A209-C93B5BE9573B}" srcOrd="0" destOrd="0" presId="urn:microsoft.com/office/officeart/2005/8/layout/vList2"/>
    <dgm:cxn modelId="{4679CB61-C49A-48DA-B8EE-18E12BB9063C}" srcId="{2546E6A2-3558-43ED-8FE9-49EE9193CC4F}" destId="{E3638CA5-827A-427E-91C7-A283128C0324}" srcOrd="0" destOrd="0" parTransId="{4942AD9D-9E55-4455-9C17-DA8D3F780DFC}" sibTransId="{62E4B93D-E14C-405B-9E13-CFF01F82CD68}"/>
    <dgm:cxn modelId="{4E18435A-658A-4A4D-9816-3EC724E84E13}" type="presOf" srcId="{DDD4CB90-975F-4C2A-AEBA-B34FD99CDC37}" destId="{C5B97FAF-57CD-41B3-8333-F425BF100C1E}" srcOrd="0" destOrd="0" presId="urn:microsoft.com/office/officeart/2005/8/layout/vList2"/>
    <dgm:cxn modelId="{57374FAD-8099-41ED-9597-BB70A960C5DE}" type="presOf" srcId="{E3638CA5-827A-427E-91C7-A283128C0324}" destId="{A02B4FDB-35D2-404B-83C8-8B15C0744D94}" srcOrd="0" destOrd="0" presId="urn:microsoft.com/office/officeart/2005/8/layout/vList2"/>
    <dgm:cxn modelId="{21CD6FBB-5ED5-4908-B450-61791934B94D}" srcId="{2546E6A2-3558-43ED-8FE9-49EE9193CC4F}" destId="{DDD4CB90-975F-4C2A-AEBA-B34FD99CDC37}" srcOrd="1" destOrd="0" parTransId="{2FE29DA3-3E88-414D-ABDE-107BB9906C64}" sibTransId="{ADF37502-9946-4B4F-8A06-87E971E54CE4}"/>
    <dgm:cxn modelId="{21FD5228-B40E-4F62-8C15-F597D7759704}" type="presParOf" srcId="{B9CA578A-E3CE-442E-A209-C93B5BE9573B}" destId="{A02B4FDB-35D2-404B-83C8-8B15C0744D94}" srcOrd="0" destOrd="0" presId="urn:microsoft.com/office/officeart/2005/8/layout/vList2"/>
    <dgm:cxn modelId="{AD4CCE4B-F729-4BF3-BC0A-D4D88E9E609B}" type="presParOf" srcId="{B9CA578A-E3CE-442E-A209-C93B5BE9573B}" destId="{E234AFCC-7112-4386-8525-C989AD48012A}" srcOrd="1" destOrd="0" presId="urn:microsoft.com/office/officeart/2005/8/layout/vList2"/>
    <dgm:cxn modelId="{F00ED450-4131-400F-B95D-13CC6039108D}" type="presParOf" srcId="{B9CA578A-E3CE-442E-A209-C93B5BE9573B}" destId="{C5B97FAF-57CD-41B3-8333-F425BF100C1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1D075-1574-41A9-8534-3AFC53C6D988}">
      <dsp:nvSpPr>
        <dsp:cNvPr id="0" name=""/>
        <dsp:cNvSpPr/>
      </dsp:nvSpPr>
      <dsp:spPr>
        <a:xfrm>
          <a:off x="0" y="614321"/>
          <a:ext cx="9532716" cy="98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970F993-6FBB-4EC5-ACE0-7762ADBE00B5}">
      <dsp:nvSpPr>
        <dsp:cNvPr id="0" name=""/>
        <dsp:cNvSpPr/>
      </dsp:nvSpPr>
      <dsp:spPr>
        <a:xfrm>
          <a:off x="476635" y="38681"/>
          <a:ext cx="6672901" cy="1151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2220" tIns="0" rIns="252220" bIns="0" numCol="1" spcCol="1270" anchor="ctr" anchorCtr="0">
          <a:noAutofit/>
        </a:bodyPr>
        <a:lstStyle/>
        <a:p>
          <a:pPr marL="0" lvl="0" indent="0" algn="l" defTabSz="1733550">
            <a:lnSpc>
              <a:spcPct val="90000"/>
            </a:lnSpc>
            <a:spcBef>
              <a:spcPct val="0"/>
            </a:spcBef>
            <a:spcAft>
              <a:spcPct val="35000"/>
            </a:spcAft>
            <a:buNone/>
          </a:pPr>
          <a:r>
            <a:rPr lang="it-IT" sz="3900" kern="1200" dirty="0"/>
            <a:t>COMPETENZA</a:t>
          </a:r>
        </a:p>
      </dsp:txBody>
      <dsp:txXfrm>
        <a:off x="532836" y="94882"/>
        <a:ext cx="6560499" cy="1038878"/>
      </dsp:txXfrm>
    </dsp:sp>
    <dsp:sp modelId="{EBD9B8BF-FAD9-4BAA-BD8F-225FE2CE3791}">
      <dsp:nvSpPr>
        <dsp:cNvPr id="0" name=""/>
        <dsp:cNvSpPr/>
      </dsp:nvSpPr>
      <dsp:spPr>
        <a:xfrm>
          <a:off x="0" y="2383361"/>
          <a:ext cx="9532716" cy="982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634EA81-4C49-4AD3-86E8-D38A4403107B}">
      <dsp:nvSpPr>
        <dsp:cNvPr id="0" name=""/>
        <dsp:cNvSpPr/>
      </dsp:nvSpPr>
      <dsp:spPr>
        <a:xfrm>
          <a:off x="476635" y="1807721"/>
          <a:ext cx="6672901" cy="1151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2220" tIns="0" rIns="252220" bIns="0" numCol="1" spcCol="1270" anchor="ctr" anchorCtr="0">
          <a:noAutofit/>
        </a:bodyPr>
        <a:lstStyle/>
        <a:p>
          <a:pPr marL="0" lvl="0" indent="0" algn="l" defTabSz="1733550">
            <a:lnSpc>
              <a:spcPct val="90000"/>
            </a:lnSpc>
            <a:spcBef>
              <a:spcPct val="0"/>
            </a:spcBef>
            <a:spcAft>
              <a:spcPct val="35000"/>
            </a:spcAft>
            <a:buNone/>
          </a:pPr>
          <a:r>
            <a:rPr lang="it-IT" sz="3900" kern="1200" dirty="0"/>
            <a:t>GIURIDICA</a:t>
          </a:r>
        </a:p>
      </dsp:txBody>
      <dsp:txXfrm>
        <a:off x="532836" y="1863922"/>
        <a:ext cx="6560499" cy="1038878"/>
      </dsp:txXfrm>
    </dsp:sp>
    <dsp:sp modelId="{D634110A-0DE3-4E1E-A43E-6A6D590EC004}">
      <dsp:nvSpPr>
        <dsp:cNvPr id="0" name=""/>
        <dsp:cNvSpPr/>
      </dsp:nvSpPr>
      <dsp:spPr>
        <a:xfrm>
          <a:off x="0" y="4152401"/>
          <a:ext cx="9532716" cy="982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01E38F1-831B-4319-878C-EB33AE157DC4}">
      <dsp:nvSpPr>
        <dsp:cNvPr id="0" name=""/>
        <dsp:cNvSpPr/>
      </dsp:nvSpPr>
      <dsp:spPr>
        <a:xfrm>
          <a:off x="476635" y="3576761"/>
          <a:ext cx="6672901" cy="11512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2220" tIns="0" rIns="252220" bIns="0" numCol="1" spcCol="1270" anchor="ctr" anchorCtr="0">
          <a:noAutofit/>
        </a:bodyPr>
        <a:lstStyle/>
        <a:p>
          <a:pPr marL="0" lvl="0" indent="0" algn="l" defTabSz="1733550">
            <a:lnSpc>
              <a:spcPct val="90000"/>
            </a:lnSpc>
            <a:spcBef>
              <a:spcPct val="0"/>
            </a:spcBef>
            <a:spcAft>
              <a:spcPct val="35000"/>
            </a:spcAft>
            <a:buNone/>
          </a:pPr>
          <a:r>
            <a:rPr lang="it-IT" sz="3900" kern="1200" dirty="0"/>
            <a:t>ECONOMICA (ACCRUAL)</a:t>
          </a:r>
        </a:p>
      </dsp:txBody>
      <dsp:txXfrm>
        <a:off x="532836" y="3632962"/>
        <a:ext cx="6560499" cy="10388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278B2-B944-4B68-BA59-CC23BF967351}">
      <dsp:nvSpPr>
        <dsp:cNvPr id="0" name=""/>
        <dsp:cNvSpPr/>
      </dsp:nvSpPr>
      <dsp:spPr>
        <a:xfrm>
          <a:off x="8215" y="1009697"/>
          <a:ext cx="5832871" cy="2333148"/>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356" tIns="90678" rIns="45339" bIns="90678" numCol="1" spcCol="1270" anchor="ctr" anchorCtr="0">
          <a:noAutofit/>
        </a:bodyPr>
        <a:lstStyle/>
        <a:p>
          <a:pPr marL="0" lvl="0" indent="0" algn="ctr" defTabSz="1511300">
            <a:lnSpc>
              <a:spcPct val="90000"/>
            </a:lnSpc>
            <a:spcBef>
              <a:spcPct val="0"/>
            </a:spcBef>
            <a:spcAft>
              <a:spcPct val="35000"/>
            </a:spcAft>
            <a:buNone/>
          </a:pPr>
          <a:r>
            <a:rPr lang="it-IT" sz="3400" b="1" kern="1200" dirty="0"/>
            <a:t>RILEVANZA:</a:t>
          </a:r>
          <a:r>
            <a:rPr lang="it-IT" sz="3400" kern="1200" dirty="0"/>
            <a:t> </a:t>
          </a:r>
          <a:endParaRPr lang="en-US" sz="3400" kern="1200" dirty="0"/>
        </a:p>
      </dsp:txBody>
      <dsp:txXfrm>
        <a:off x="8215" y="1009697"/>
        <a:ext cx="5249584" cy="2333148"/>
      </dsp:txXfrm>
    </dsp:sp>
    <dsp:sp modelId="{A0E4FD85-4E4C-44DA-A657-D64438DBF0E7}">
      <dsp:nvSpPr>
        <dsp:cNvPr id="0" name=""/>
        <dsp:cNvSpPr/>
      </dsp:nvSpPr>
      <dsp:spPr>
        <a:xfrm>
          <a:off x="4674512" y="1009697"/>
          <a:ext cx="5832871" cy="233314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6017" tIns="90678" rIns="45339" bIns="90678" numCol="1" spcCol="1270" anchor="ctr" anchorCtr="0">
          <a:noAutofit/>
        </a:bodyPr>
        <a:lstStyle/>
        <a:p>
          <a:pPr marL="0" lvl="0" indent="0" algn="ctr" defTabSz="1511300">
            <a:lnSpc>
              <a:spcPct val="90000"/>
            </a:lnSpc>
            <a:spcBef>
              <a:spcPct val="0"/>
            </a:spcBef>
            <a:spcAft>
              <a:spcPct val="35000"/>
            </a:spcAft>
            <a:buNone/>
          </a:pPr>
          <a:r>
            <a:rPr lang="it-IT" sz="3400" kern="1200" dirty="0"/>
            <a:t>è ammesso il mancato rispetto di un obbligo ITAS se non rilevante.</a:t>
          </a:r>
          <a:endParaRPr lang="en-US" sz="3400" kern="1200" dirty="0"/>
        </a:p>
      </dsp:txBody>
      <dsp:txXfrm>
        <a:off x="5841086" y="1009697"/>
        <a:ext cx="3499723" cy="23331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FCDFF-6B1D-40BA-982D-4C317018197A}">
      <dsp:nvSpPr>
        <dsp:cNvPr id="0" name=""/>
        <dsp:cNvSpPr/>
      </dsp:nvSpPr>
      <dsp:spPr>
        <a:xfrm>
          <a:off x="1283" y="507953"/>
          <a:ext cx="4505585" cy="286104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505A1-1A99-497D-885F-965422E24BC6}">
      <dsp:nvSpPr>
        <dsp:cNvPr id="0" name=""/>
        <dsp:cNvSpPr/>
      </dsp:nvSpPr>
      <dsp:spPr>
        <a:xfrm>
          <a:off x="501904" y="983543"/>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it-IT" sz="3800" b="1" kern="1200" dirty="0"/>
            <a:t>DIVIETO DI COMPENSAZIONE</a:t>
          </a:r>
          <a:endParaRPr lang="en-US" sz="3800" kern="1200" dirty="0"/>
        </a:p>
      </dsp:txBody>
      <dsp:txXfrm>
        <a:off x="585701" y="1067340"/>
        <a:ext cx="4337991" cy="2693452"/>
      </dsp:txXfrm>
    </dsp:sp>
    <dsp:sp modelId="{4437A1A9-5094-4CB2-ADD0-A098A64A6FBC}">
      <dsp:nvSpPr>
        <dsp:cNvPr id="0" name=""/>
        <dsp:cNvSpPr/>
      </dsp:nvSpPr>
      <dsp:spPr>
        <a:xfrm>
          <a:off x="5508110" y="507953"/>
          <a:ext cx="4505585" cy="286104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F7D23C-7FC8-4F60-BA23-4E5BD6F548EA}">
      <dsp:nvSpPr>
        <dsp:cNvPr id="0" name=""/>
        <dsp:cNvSpPr/>
      </dsp:nvSpPr>
      <dsp:spPr>
        <a:xfrm>
          <a:off x="6008730" y="983543"/>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it-IT" sz="3800" b="1" kern="1200" dirty="0"/>
            <a:t>A meno che non sia permesso o richiesto da un ITAS.</a:t>
          </a:r>
          <a:endParaRPr lang="en-US" sz="3800" kern="1200" dirty="0"/>
        </a:p>
      </dsp:txBody>
      <dsp:txXfrm>
        <a:off x="6092527" y="1067340"/>
        <a:ext cx="4337991" cy="26934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8FEC-9D20-4669-BB2E-FA9CEA0BE5A9}">
      <dsp:nvSpPr>
        <dsp:cNvPr id="0" name=""/>
        <dsp:cNvSpPr/>
      </dsp:nvSpPr>
      <dsp:spPr>
        <a:xfrm>
          <a:off x="3571" y="1496676"/>
          <a:ext cx="4351734" cy="1740693"/>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4021" tIns="54674" rIns="54674" bIns="54674" numCol="1" spcCol="1270" anchor="ctr" anchorCtr="0">
          <a:noAutofit/>
        </a:bodyPr>
        <a:lstStyle/>
        <a:p>
          <a:pPr marL="0" lvl="0" indent="0" algn="ctr" defTabSz="914400">
            <a:lnSpc>
              <a:spcPct val="90000"/>
            </a:lnSpc>
            <a:spcBef>
              <a:spcPct val="0"/>
            </a:spcBef>
            <a:spcAft>
              <a:spcPct val="35000"/>
            </a:spcAft>
            <a:buNone/>
          </a:pPr>
          <a:r>
            <a:rPr lang="it-IT" sz="4100" kern="1200" noProof="1">
              <a:solidFill>
                <a:schemeClr val="tx2"/>
              </a:solidFill>
              <a:latin typeface="Verdana" panose="020B0604030504040204" pitchFamily="34" charset="0"/>
              <a:ea typeface="Verdana" panose="020B0604030504040204" pitchFamily="34" charset="0"/>
              <a:cs typeface="Verdana" panose="020B0604030504040204" pitchFamily="34" charset="0"/>
            </a:rPr>
            <a:t>Cap. 1 L. 42/2009</a:t>
          </a:r>
        </a:p>
      </dsp:txBody>
      <dsp:txXfrm>
        <a:off x="873918" y="1496676"/>
        <a:ext cx="2611041" cy="1740693"/>
      </dsp:txXfrm>
    </dsp:sp>
    <dsp:sp modelId="{919A589F-F74A-40C3-BE88-AB8730BCAB04}">
      <dsp:nvSpPr>
        <dsp:cNvPr id="0" name=""/>
        <dsp:cNvSpPr/>
      </dsp:nvSpPr>
      <dsp:spPr>
        <a:xfrm>
          <a:off x="3920132" y="1496676"/>
          <a:ext cx="4351734" cy="1740693"/>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4021" tIns="54674" rIns="54674" bIns="54674" numCol="1" spcCol="1270" anchor="ctr" anchorCtr="0">
          <a:noAutofit/>
        </a:bodyPr>
        <a:lstStyle/>
        <a:p>
          <a:pPr marL="0" lvl="0" indent="0" algn="ctr" defTabSz="914400">
            <a:lnSpc>
              <a:spcPct val="90000"/>
            </a:lnSpc>
            <a:spcBef>
              <a:spcPct val="0"/>
            </a:spcBef>
            <a:spcAft>
              <a:spcPct val="35000"/>
            </a:spcAft>
            <a:buNone/>
          </a:pPr>
          <a:r>
            <a:rPr lang="it-IT" sz="4100" kern="1200" noProof="1">
              <a:solidFill>
                <a:schemeClr val="tx2"/>
              </a:solidFill>
              <a:latin typeface="Verdana" panose="020B0604030504040204" pitchFamily="34" charset="0"/>
              <a:ea typeface="Verdana" panose="020B0604030504040204" pitchFamily="34" charset="0"/>
              <a:cs typeface="Verdana" panose="020B0604030504040204" pitchFamily="34" charset="0"/>
            </a:rPr>
            <a:t>D.Lgs. 118/11</a:t>
          </a:r>
        </a:p>
      </dsp:txBody>
      <dsp:txXfrm>
        <a:off x="4790479" y="1496676"/>
        <a:ext cx="2611041" cy="1740693"/>
      </dsp:txXfrm>
    </dsp:sp>
    <dsp:sp modelId="{268F2328-4548-422B-9C65-80797E16B241}">
      <dsp:nvSpPr>
        <dsp:cNvPr id="0" name=""/>
        <dsp:cNvSpPr/>
      </dsp:nvSpPr>
      <dsp:spPr>
        <a:xfrm>
          <a:off x="7836693" y="1496676"/>
          <a:ext cx="4351734" cy="1740693"/>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4021" tIns="54674" rIns="54674" bIns="54674" numCol="1" spcCol="1270" anchor="ctr" anchorCtr="0">
          <a:noAutofit/>
        </a:bodyPr>
        <a:lstStyle/>
        <a:p>
          <a:pPr marL="0" lvl="0" indent="0" algn="ctr" defTabSz="914400">
            <a:lnSpc>
              <a:spcPct val="90000"/>
            </a:lnSpc>
            <a:spcBef>
              <a:spcPct val="0"/>
            </a:spcBef>
            <a:spcAft>
              <a:spcPct val="35000"/>
            </a:spcAft>
            <a:buNone/>
          </a:pPr>
          <a:r>
            <a:rPr lang="it-IT" sz="4100" kern="1200" noProof="1">
              <a:solidFill>
                <a:schemeClr val="tx2"/>
              </a:solidFill>
              <a:latin typeface="Verdana" panose="020B0604030504040204" pitchFamily="34" charset="0"/>
              <a:ea typeface="Verdana" panose="020B0604030504040204" pitchFamily="34" charset="0"/>
              <a:cs typeface="Verdana" panose="020B0604030504040204" pitchFamily="34" charset="0"/>
            </a:rPr>
            <a:t>P.C. 4/4</a:t>
          </a:r>
        </a:p>
      </dsp:txBody>
      <dsp:txXfrm>
        <a:off x="8707040" y="1496676"/>
        <a:ext cx="2611041" cy="17406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77C26-59CD-43DE-9A54-F8E3869662C1}">
      <dsp:nvSpPr>
        <dsp:cNvPr id="0" name=""/>
        <dsp:cNvSpPr/>
      </dsp:nvSpPr>
      <dsp:spPr>
        <a:xfrm>
          <a:off x="5926237" y="2388290"/>
          <a:ext cx="2214598" cy="768703"/>
        </a:xfrm>
        <a:custGeom>
          <a:avLst/>
          <a:gdLst/>
          <a:ahLst/>
          <a:cxnLst/>
          <a:rect l="0" t="0" r="0" b="0"/>
          <a:pathLst>
            <a:path>
              <a:moveTo>
                <a:pt x="0" y="0"/>
              </a:moveTo>
              <a:lnTo>
                <a:pt x="0" y="384351"/>
              </a:lnTo>
              <a:lnTo>
                <a:pt x="2214598" y="384351"/>
              </a:lnTo>
              <a:lnTo>
                <a:pt x="2214598" y="768703"/>
              </a:lnTo>
            </a:path>
          </a:pathLst>
        </a:custGeom>
        <a:noFill/>
        <a:ln w="19050" cap="flat" cmpd="sng" algn="ctr">
          <a:solidFill>
            <a:schemeClr val="dk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7047A1-2570-4130-B135-4833C1420ABD}">
      <dsp:nvSpPr>
        <dsp:cNvPr id="0" name=""/>
        <dsp:cNvSpPr/>
      </dsp:nvSpPr>
      <dsp:spPr>
        <a:xfrm>
          <a:off x="3361549" y="2388290"/>
          <a:ext cx="2564688" cy="768703"/>
        </a:xfrm>
        <a:custGeom>
          <a:avLst/>
          <a:gdLst/>
          <a:ahLst/>
          <a:cxnLst/>
          <a:rect l="0" t="0" r="0" b="0"/>
          <a:pathLst>
            <a:path>
              <a:moveTo>
                <a:pt x="2564688" y="0"/>
              </a:moveTo>
              <a:lnTo>
                <a:pt x="2564688" y="384351"/>
              </a:lnTo>
              <a:lnTo>
                <a:pt x="0" y="384351"/>
              </a:lnTo>
              <a:lnTo>
                <a:pt x="0" y="768703"/>
              </a:lnTo>
            </a:path>
          </a:pathLst>
        </a:custGeom>
        <a:noFill/>
        <a:ln w="19050" cap="flat" cmpd="sng" algn="ctr">
          <a:solidFill>
            <a:schemeClr val="dk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72D4200-0584-4020-8084-D18C9AAD061E}">
      <dsp:nvSpPr>
        <dsp:cNvPr id="0" name=""/>
        <dsp:cNvSpPr/>
      </dsp:nvSpPr>
      <dsp:spPr>
        <a:xfrm>
          <a:off x="3818507" y="1447"/>
          <a:ext cx="4215461" cy="238684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800100">
            <a:lnSpc>
              <a:spcPct val="90000"/>
            </a:lnSpc>
            <a:spcBef>
              <a:spcPct val="0"/>
            </a:spcBef>
            <a:spcAft>
              <a:spcPct val="35000"/>
            </a:spcAft>
            <a:buNone/>
          </a:pPr>
          <a:endParaRPr lang="it-IT" sz="2400"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lvl="0" indent="0" algn="ctr" defTabSz="800100">
            <a:lnSpc>
              <a:spcPct val="90000"/>
            </a:lnSpc>
            <a:spcBef>
              <a:spcPct val="0"/>
            </a:spcBef>
            <a:spcAft>
              <a:spcPct val="35000"/>
            </a:spcAft>
            <a:buNone/>
          </a:pPr>
          <a:r>
            <a:rPr lang="it-IT" sz="2000" kern="1200" dirty="0">
              <a:solidFill>
                <a:srgbClr val="000000"/>
              </a:solidFill>
              <a:latin typeface="Verdana" panose="020B0604030504040204" pitchFamily="34" charset="0"/>
              <a:ea typeface="Verdana" panose="020B0604030504040204" pitchFamily="34" charset="0"/>
              <a:cs typeface="Verdana" panose="020B0604030504040204" pitchFamily="34" charset="0"/>
            </a:rPr>
            <a:t>I metodi per il consolidamento sono due:</a:t>
          </a:r>
        </a:p>
        <a:p>
          <a:pPr marL="0" lvl="0" indent="0" algn="ctr" defTabSz="800100">
            <a:lnSpc>
              <a:spcPct val="90000"/>
            </a:lnSpc>
            <a:spcBef>
              <a:spcPct val="0"/>
            </a:spcBef>
            <a:spcAft>
              <a:spcPct val="35000"/>
            </a:spcAft>
            <a:buNone/>
          </a:pPr>
          <a:endParaRPr lang="it-IT" sz="3600"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dsp:txBody>
      <dsp:txXfrm>
        <a:off x="3818507" y="1447"/>
        <a:ext cx="4215461" cy="2386843"/>
      </dsp:txXfrm>
    </dsp:sp>
    <dsp:sp modelId="{A6B57C68-EB8C-487A-8A43-8BE594579174}">
      <dsp:nvSpPr>
        <dsp:cNvPr id="0" name=""/>
        <dsp:cNvSpPr/>
      </dsp:nvSpPr>
      <dsp:spPr>
        <a:xfrm>
          <a:off x="1531302" y="3156994"/>
          <a:ext cx="3660493" cy="183024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rgbClr val="000000"/>
              </a:solidFill>
              <a:latin typeface="Verdana" panose="020B0604030504040204" pitchFamily="34" charset="0"/>
              <a:ea typeface="Verdana" panose="020B0604030504040204" pitchFamily="34" charset="0"/>
              <a:cs typeface="Verdana" panose="020B0604030504040204" pitchFamily="34" charset="0"/>
            </a:rPr>
            <a:t>Integrale: partecipazione di controllo</a:t>
          </a:r>
        </a:p>
      </dsp:txBody>
      <dsp:txXfrm>
        <a:off x="1531302" y="3156994"/>
        <a:ext cx="3660493" cy="1830246"/>
      </dsp:txXfrm>
    </dsp:sp>
    <dsp:sp modelId="{A8C8CFE6-DE42-4C7E-9F30-DEB37C4FE96A}">
      <dsp:nvSpPr>
        <dsp:cNvPr id="0" name=""/>
        <dsp:cNvSpPr/>
      </dsp:nvSpPr>
      <dsp:spPr>
        <a:xfrm>
          <a:off x="6310589" y="3156994"/>
          <a:ext cx="3660493" cy="183024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1066800">
            <a:lnSpc>
              <a:spcPct val="90000"/>
            </a:lnSpc>
            <a:spcBef>
              <a:spcPct val="0"/>
            </a:spcBef>
            <a:spcAft>
              <a:spcPct val="35000"/>
            </a:spcAft>
            <a:buNone/>
          </a:pPr>
          <a:r>
            <a:rPr lang="it-IT" sz="2000" kern="1200" dirty="0">
              <a:solidFill>
                <a:srgbClr val="000000"/>
              </a:solidFill>
              <a:latin typeface="Verdana" panose="020B0604030504040204" pitchFamily="34" charset="0"/>
              <a:ea typeface="Verdana" panose="020B0604030504040204" pitchFamily="34" charset="0"/>
              <a:cs typeface="Verdana" panose="020B0604030504040204" pitchFamily="34" charset="0"/>
            </a:rPr>
            <a:t>Proporzionale: semplice partecipazione</a:t>
          </a:r>
        </a:p>
      </dsp:txBody>
      <dsp:txXfrm>
        <a:off x="6310589" y="3156994"/>
        <a:ext cx="3660493" cy="183024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80943-0ABE-4EC4-AB09-4D870CA1C4B3}">
      <dsp:nvSpPr>
        <dsp:cNvPr id="0" name=""/>
        <dsp:cNvSpPr/>
      </dsp:nvSpPr>
      <dsp:spPr>
        <a:xfrm>
          <a:off x="10715" y="1351209"/>
          <a:ext cx="6405561" cy="2562224"/>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00100">
            <a:lnSpc>
              <a:spcPct val="90000"/>
            </a:lnSpc>
            <a:spcBef>
              <a:spcPct val="0"/>
            </a:spcBef>
            <a:spcAft>
              <a:spcPct val="35000"/>
            </a:spcAft>
            <a:buNone/>
          </a:pPr>
          <a:r>
            <a:rPr lang="it-IT" sz="2000" kern="1200" dirty="0">
              <a:solidFill>
                <a:schemeClr val="tx2"/>
              </a:solidFill>
              <a:latin typeface="Verdana" panose="020B0604030504040204" pitchFamily="34" charset="0"/>
              <a:ea typeface="Verdana" panose="020B0604030504040204" pitchFamily="34" charset="0"/>
              <a:cs typeface="Verdana" panose="020B0604030504040204" pitchFamily="34" charset="0"/>
            </a:rPr>
            <a:t>Per l’intero importo delle voci contabili con riferimento ai bilanci degli enti controllati</a:t>
          </a:r>
          <a:endParaRPr lang="it-IT" sz="2000"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dsp:txBody>
      <dsp:txXfrm>
        <a:off x="1291827" y="1351209"/>
        <a:ext cx="3843337" cy="2562224"/>
      </dsp:txXfrm>
    </dsp:sp>
    <dsp:sp modelId="{E1EE96DC-41EA-413A-BC97-1E45CD297847}">
      <dsp:nvSpPr>
        <dsp:cNvPr id="0" name=""/>
        <dsp:cNvSpPr/>
      </dsp:nvSpPr>
      <dsp:spPr>
        <a:xfrm>
          <a:off x="5775721" y="1351209"/>
          <a:ext cx="6405561" cy="2562224"/>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00100">
            <a:lnSpc>
              <a:spcPct val="90000"/>
            </a:lnSpc>
            <a:spcBef>
              <a:spcPct val="0"/>
            </a:spcBef>
            <a:spcAft>
              <a:spcPct val="35000"/>
            </a:spcAft>
            <a:buNone/>
          </a:pPr>
          <a:r>
            <a:rPr lang="it-IT" sz="2000" kern="1200" dirty="0">
              <a:solidFill>
                <a:srgbClr val="000000"/>
              </a:solidFill>
              <a:latin typeface="Verdana" panose="020B0604030504040204" pitchFamily="34" charset="0"/>
              <a:ea typeface="Verdana" panose="020B0604030504040204" pitchFamily="34" charset="0"/>
              <a:cs typeface="Verdana" panose="020B0604030504040204" pitchFamily="34" charset="0"/>
            </a:rPr>
            <a:t>Partecipazione non totalitaria: emersione quota terzi</a:t>
          </a:r>
        </a:p>
      </dsp:txBody>
      <dsp:txXfrm>
        <a:off x="7056833" y="1351209"/>
        <a:ext cx="3843337" cy="25622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2C0D8-111A-4167-9C4F-940FB3D86790}">
      <dsp:nvSpPr>
        <dsp:cNvPr id="0" name=""/>
        <dsp:cNvSpPr/>
      </dsp:nvSpPr>
      <dsp:spPr>
        <a:xfrm>
          <a:off x="0" y="485621"/>
          <a:ext cx="10515600" cy="1597050"/>
        </a:xfrm>
        <a:prstGeom prst="roundRect">
          <a:avLst/>
        </a:prstGeom>
        <a:solidFill>
          <a:srgbClr val="0000C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it-IT" sz="6500" b="1" kern="1200"/>
            <a:t>Grazie per l’attenzione</a:t>
          </a:r>
          <a:endParaRPr lang="en-US" sz="6500" kern="1200"/>
        </a:p>
      </dsp:txBody>
      <dsp:txXfrm>
        <a:off x="77962" y="563583"/>
        <a:ext cx="10359676" cy="1441126"/>
      </dsp:txXfrm>
    </dsp:sp>
    <dsp:sp modelId="{579ED490-09E9-48F3-A4DA-6917DE069674}">
      <dsp:nvSpPr>
        <dsp:cNvPr id="0" name=""/>
        <dsp:cNvSpPr/>
      </dsp:nvSpPr>
      <dsp:spPr>
        <a:xfrm>
          <a:off x="0" y="2269872"/>
          <a:ext cx="10515600" cy="1597050"/>
        </a:xfrm>
        <a:prstGeom prst="roundRect">
          <a:avLst/>
        </a:prstGeom>
        <a:solidFill>
          <a:srgbClr val="0000C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it-IT" sz="6500" b="1" kern="1200"/>
            <a:t>ULDERICO IZZO</a:t>
          </a:r>
          <a:endParaRPr lang="en-US" sz="6500" kern="1200"/>
        </a:p>
      </dsp:txBody>
      <dsp:txXfrm>
        <a:off x="77962" y="2347834"/>
        <a:ext cx="10359676" cy="1441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AFC7A-AAB8-4C7D-9EAF-8193AA233E4A}">
      <dsp:nvSpPr>
        <dsp:cNvPr id="0" name=""/>
        <dsp:cNvSpPr/>
      </dsp:nvSpPr>
      <dsp:spPr>
        <a:xfrm>
          <a:off x="0" y="0"/>
          <a:ext cx="1187305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66DEBB-711E-4B38-8C07-65F2289892FE}">
      <dsp:nvSpPr>
        <dsp:cNvPr id="0" name=""/>
        <dsp:cNvSpPr/>
      </dsp:nvSpPr>
      <dsp:spPr>
        <a:xfrm>
          <a:off x="0" y="0"/>
          <a:ext cx="237461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 wrap="square" lIns="137160" tIns="137160" rIns="137160" bIns="137160" numCol="1" spcCol="1270" anchor="ctr" anchorCtr="0">
          <a:noAutofit/>
        </a:bodyPr>
        <a:lstStyle/>
        <a:p>
          <a:pPr marL="0" lvl="0" indent="0" algn="ctr" defTabSz="1600200">
            <a:lnSpc>
              <a:spcPct val="100000"/>
            </a:lnSpc>
            <a:spcBef>
              <a:spcPct val="0"/>
            </a:spcBef>
            <a:spcAft>
              <a:spcPct val="35000"/>
            </a:spcAft>
            <a:buNone/>
          </a:pPr>
          <a:r>
            <a:rPr lang="it-IT" sz="3600" kern="1200" dirty="0">
              <a:solidFill>
                <a:srgbClr val="002060"/>
              </a:solidFill>
            </a:rPr>
            <a:t>ARMONIZZAZIONE EUROPEA DIRETTIVA 2011/85</a:t>
          </a:r>
        </a:p>
      </dsp:txBody>
      <dsp:txXfrm>
        <a:off x="0" y="0"/>
        <a:ext cx="2374610" cy="5418667"/>
      </dsp:txXfrm>
    </dsp:sp>
    <dsp:sp modelId="{277CE89C-D7AC-4D59-9769-171BC994DD85}">
      <dsp:nvSpPr>
        <dsp:cNvPr id="0" name=""/>
        <dsp:cNvSpPr/>
      </dsp:nvSpPr>
      <dsp:spPr>
        <a:xfrm>
          <a:off x="2552706" y="63698"/>
          <a:ext cx="932034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100000"/>
            </a:lnSpc>
            <a:spcBef>
              <a:spcPct val="0"/>
            </a:spcBef>
            <a:spcAft>
              <a:spcPct val="35000"/>
            </a:spcAft>
            <a:buNone/>
          </a:pPr>
          <a:r>
            <a:rPr lang="it-IT" sz="4800" kern="1200" dirty="0">
              <a:solidFill>
                <a:srgbClr val="002060"/>
              </a:solidFill>
            </a:rPr>
            <a:t>ARTICOLO 3 </a:t>
          </a:r>
        </a:p>
      </dsp:txBody>
      <dsp:txXfrm>
        <a:off x="2552706" y="63698"/>
        <a:ext cx="9320346" cy="1273968"/>
      </dsp:txXfrm>
    </dsp:sp>
    <dsp:sp modelId="{D4904A74-8320-49C3-888B-B8B0336D7DF9}">
      <dsp:nvSpPr>
        <dsp:cNvPr id="0" name=""/>
        <dsp:cNvSpPr/>
      </dsp:nvSpPr>
      <dsp:spPr>
        <a:xfrm>
          <a:off x="2374610" y="1337667"/>
          <a:ext cx="949844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29BC5A-7805-42F6-9D98-3A5D40C479F3}">
      <dsp:nvSpPr>
        <dsp:cNvPr id="0" name=""/>
        <dsp:cNvSpPr/>
      </dsp:nvSpPr>
      <dsp:spPr>
        <a:xfrm>
          <a:off x="2552706" y="1401365"/>
          <a:ext cx="932034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100000"/>
            </a:lnSpc>
            <a:spcBef>
              <a:spcPct val="0"/>
            </a:spcBef>
            <a:spcAft>
              <a:spcPct val="35000"/>
            </a:spcAft>
            <a:buNone/>
          </a:pPr>
          <a:r>
            <a:rPr lang="it-IT" sz="4800" kern="1200" dirty="0">
              <a:solidFill>
                <a:srgbClr val="002060"/>
              </a:solidFill>
            </a:rPr>
            <a:t>ARTICOLO 12</a:t>
          </a:r>
        </a:p>
      </dsp:txBody>
      <dsp:txXfrm>
        <a:off x="2552706" y="1401365"/>
        <a:ext cx="9320346" cy="1273968"/>
      </dsp:txXfrm>
    </dsp:sp>
    <dsp:sp modelId="{B622F6B5-138F-43DF-97C1-FD8F8332BDF3}">
      <dsp:nvSpPr>
        <dsp:cNvPr id="0" name=""/>
        <dsp:cNvSpPr/>
      </dsp:nvSpPr>
      <dsp:spPr>
        <a:xfrm>
          <a:off x="2374610" y="2675334"/>
          <a:ext cx="949844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1C26C3-29F8-4661-AB8D-AADEDDDDCBB6}">
      <dsp:nvSpPr>
        <dsp:cNvPr id="0" name=""/>
        <dsp:cNvSpPr/>
      </dsp:nvSpPr>
      <dsp:spPr>
        <a:xfrm>
          <a:off x="2552706" y="2739032"/>
          <a:ext cx="932034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100000"/>
            </a:lnSpc>
            <a:spcBef>
              <a:spcPct val="0"/>
            </a:spcBef>
            <a:spcAft>
              <a:spcPct val="35000"/>
            </a:spcAft>
            <a:buNone/>
          </a:pPr>
          <a:r>
            <a:rPr lang="it-IT" sz="4800" kern="1200" dirty="0">
              <a:solidFill>
                <a:srgbClr val="002060"/>
              </a:solidFill>
            </a:rPr>
            <a:t>ARTICOLO 13</a:t>
          </a:r>
        </a:p>
      </dsp:txBody>
      <dsp:txXfrm>
        <a:off x="2552706" y="2739032"/>
        <a:ext cx="9320346" cy="1273968"/>
      </dsp:txXfrm>
    </dsp:sp>
    <dsp:sp modelId="{6E07647A-3622-4974-BDE5-C213DEF550AE}">
      <dsp:nvSpPr>
        <dsp:cNvPr id="0" name=""/>
        <dsp:cNvSpPr/>
      </dsp:nvSpPr>
      <dsp:spPr>
        <a:xfrm>
          <a:off x="2374610" y="4013001"/>
          <a:ext cx="949844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520A9-47C0-4A08-913A-0DEB2EE8F8A5}">
      <dsp:nvSpPr>
        <dsp:cNvPr id="0" name=""/>
        <dsp:cNvSpPr/>
      </dsp:nvSpPr>
      <dsp:spPr>
        <a:xfrm>
          <a:off x="2552706" y="4076700"/>
          <a:ext cx="932034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100000"/>
            </a:lnSpc>
            <a:spcBef>
              <a:spcPct val="0"/>
            </a:spcBef>
            <a:spcAft>
              <a:spcPct val="35000"/>
            </a:spcAft>
            <a:buNone/>
          </a:pPr>
          <a:r>
            <a:rPr lang="it-IT" sz="4800" kern="1200" dirty="0">
              <a:solidFill>
                <a:srgbClr val="002060"/>
              </a:solidFill>
            </a:rPr>
            <a:t>ARTICOLO 16</a:t>
          </a:r>
        </a:p>
      </dsp:txBody>
      <dsp:txXfrm>
        <a:off x="2552706" y="4076700"/>
        <a:ext cx="9320346" cy="1273968"/>
      </dsp:txXfrm>
    </dsp:sp>
    <dsp:sp modelId="{F3C30C18-C862-4A22-9681-F388729819E1}">
      <dsp:nvSpPr>
        <dsp:cNvPr id="0" name=""/>
        <dsp:cNvSpPr/>
      </dsp:nvSpPr>
      <dsp:spPr>
        <a:xfrm>
          <a:off x="2374610" y="5350669"/>
          <a:ext cx="949844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E19A3-7804-4DC1-9A86-B3217C2FEAD8}">
      <dsp:nvSpPr>
        <dsp:cNvPr id="0" name=""/>
        <dsp:cNvSpPr/>
      </dsp:nvSpPr>
      <dsp:spPr>
        <a:xfrm>
          <a:off x="0" y="0"/>
          <a:ext cx="11606835" cy="0"/>
        </a:xfrm>
        <a:prstGeom prst="line">
          <a:avLst/>
        </a:prstGeom>
        <a:solidFill>
          <a:schemeClr val="accent5">
            <a:shade val="50000"/>
            <a:hueOff val="0"/>
            <a:satOff val="0"/>
            <a:lumOff val="0"/>
            <a:alphaOff val="0"/>
          </a:schemeClr>
        </a:solidFill>
        <a:ln w="1905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040B4B-1F67-4766-8BEF-9F0C7C21D9FB}">
      <dsp:nvSpPr>
        <dsp:cNvPr id="0" name=""/>
        <dsp:cNvSpPr/>
      </dsp:nvSpPr>
      <dsp:spPr>
        <a:xfrm>
          <a:off x="0" y="0"/>
          <a:ext cx="2321367" cy="5809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it-IT" sz="6500" kern="1200" dirty="0"/>
            <a:t>I principi contabili</a:t>
          </a:r>
        </a:p>
      </dsp:txBody>
      <dsp:txXfrm>
        <a:off x="0" y="0"/>
        <a:ext cx="2321367" cy="5809707"/>
      </dsp:txXfrm>
    </dsp:sp>
    <dsp:sp modelId="{71A30046-5CE6-40F8-AD16-B9DE80312622}">
      <dsp:nvSpPr>
        <dsp:cNvPr id="0" name=""/>
        <dsp:cNvSpPr/>
      </dsp:nvSpPr>
      <dsp:spPr>
        <a:xfrm>
          <a:off x="2495469" y="45742"/>
          <a:ext cx="9111365" cy="914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it-IT" sz="4200" kern="1200" dirty="0"/>
            <a:t>IAS/IFRS</a:t>
          </a:r>
        </a:p>
      </dsp:txBody>
      <dsp:txXfrm>
        <a:off x="2495469" y="45742"/>
        <a:ext cx="9111365" cy="914858"/>
      </dsp:txXfrm>
    </dsp:sp>
    <dsp:sp modelId="{F2FFA68D-70E4-48E2-9486-EB9449545043}">
      <dsp:nvSpPr>
        <dsp:cNvPr id="0" name=""/>
        <dsp:cNvSpPr/>
      </dsp:nvSpPr>
      <dsp:spPr>
        <a:xfrm>
          <a:off x="2321367" y="960601"/>
          <a:ext cx="928546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2130CD-5A84-4B41-8A1B-FCE271DB8463}">
      <dsp:nvSpPr>
        <dsp:cNvPr id="0" name=""/>
        <dsp:cNvSpPr/>
      </dsp:nvSpPr>
      <dsp:spPr>
        <a:xfrm>
          <a:off x="2495469" y="1006344"/>
          <a:ext cx="9111365" cy="914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it-IT" sz="4200" kern="1200" dirty="0"/>
            <a:t>OIC</a:t>
          </a:r>
        </a:p>
      </dsp:txBody>
      <dsp:txXfrm>
        <a:off x="2495469" y="1006344"/>
        <a:ext cx="9111365" cy="914858"/>
      </dsp:txXfrm>
    </dsp:sp>
    <dsp:sp modelId="{E780E11B-BCD2-4F85-9BDA-C7140590ACAF}">
      <dsp:nvSpPr>
        <dsp:cNvPr id="0" name=""/>
        <dsp:cNvSpPr/>
      </dsp:nvSpPr>
      <dsp:spPr>
        <a:xfrm>
          <a:off x="2321367" y="1921203"/>
          <a:ext cx="928546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0719DC-2422-4844-A753-B8C1AAF7227E}">
      <dsp:nvSpPr>
        <dsp:cNvPr id="0" name=""/>
        <dsp:cNvSpPr/>
      </dsp:nvSpPr>
      <dsp:spPr>
        <a:xfrm>
          <a:off x="2495469" y="1966946"/>
          <a:ext cx="9111365" cy="914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it-IT" sz="4200" kern="1200" dirty="0"/>
            <a:t>ARCONET</a:t>
          </a:r>
        </a:p>
      </dsp:txBody>
      <dsp:txXfrm>
        <a:off x="2495469" y="1966946"/>
        <a:ext cx="9111365" cy="914858"/>
      </dsp:txXfrm>
    </dsp:sp>
    <dsp:sp modelId="{FB16565E-78D1-4E14-8973-00E55CD55D59}">
      <dsp:nvSpPr>
        <dsp:cNvPr id="0" name=""/>
        <dsp:cNvSpPr/>
      </dsp:nvSpPr>
      <dsp:spPr>
        <a:xfrm>
          <a:off x="2321367" y="2881804"/>
          <a:ext cx="928546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173D0F-6B06-4FA9-929E-33B772A44141}">
      <dsp:nvSpPr>
        <dsp:cNvPr id="0" name=""/>
        <dsp:cNvSpPr/>
      </dsp:nvSpPr>
      <dsp:spPr>
        <a:xfrm>
          <a:off x="2495469" y="2927547"/>
          <a:ext cx="9111365" cy="914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it-IT" sz="4200" kern="1200" dirty="0"/>
            <a:t>IPSAS</a:t>
          </a:r>
        </a:p>
      </dsp:txBody>
      <dsp:txXfrm>
        <a:off x="2495469" y="2927547"/>
        <a:ext cx="9111365" cy="914858"/>
      </dsp:txXfrm>
    </dsp:sp>
    <dsp:sp modelId="{AC28B01F-188F-4D7D-B043-4D346A6FE49C}">
      <dsp:nvSpPr>
        <dsp:cNvPr id="0" name=""/>
        <dsp:cNvSpPr/>
      </dsp:nvSpPr>
      <dsp:spPr>
        <a:xfrm>
          <a:off x="2321367" y="3842406"/>
          <a:ext cx="928546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0107B2-0B59-44D7-B6D5-404B25FF23D0}">
      <dsp:nvSpPr>
        <dsp:cNvPr id="0" name=""/>
        <dsp:cNvSpPr/>
      </dsp:nvSpPr>
      <dsp:spPr>
        <a:xfrm>
          <a:off x="2495469" y="3888149"/>
          <a:ext cx="9111365" cy="914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it-IT" sz="4200" kern="1200" dirty="0"/>
            <a:t>EPSAS</a:t>
          </a:r>
        </a:p>
      </dsp:txBody>
      <dsp:txXfrm>
        <a:off x="2495469" y="3888149"/>
        <a:ext cx="9111365" cy="914858"/>
      </dsp:txXfrm>
    </dsp:sp>
    <dsp:sp modelId="{A09A2A40-DE75-4565-B26F-F551CBCBB010}">
      <dsp:nvSpPr>
        <dsp:cNvPr id="0" name=""/>
        <dsp:cNvSpPr/>
      </dsp:nvSpPr>
      <dsp:spPr>
        <a:xfrm>
          <a:off x="2321367" y="4803007"/>
          <a:ext cx="928546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F07F7A-94D9-43EC-AD54-B157188E4950}">
      <dsp:nvSpPr>
        <dsp:cNvPr id="0" name=""/>
        <dsp:cNvSpPr/>
      </dsp:nvSpPr>
      <dsp:spPr>
        <a:xfrm>
          <a:off x="2495469" y="4848750"/>
          <a:ext cx="9111365" cy="914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it-IT" sz="4200" kern="1200" dirty="0"/>
            <a:t>ITAS</a:t>
          </a:r>
        </a:p>
      </dsp:txBody>
      <dsp:txXfrm>
        <a:off x="2495469" y="4848750"/>
        <a:ext cx="9111365" cy="914858"/>
      </dsp:txXfrm>
    </dsp:sp>
    <dsp:sp modelId="{C9DC9ED4-AC94-4CA9-B343-87A2B9BF42B7}">
      <dsp:nvSpPr>
        <dsp:cNvPr id="0" name=""/>
        <dsp:cNvSpPr/>
      </dsp:nvSpPr>
      <dsp:spPr>
        <a:xfrm>
          <a:off x="2321367" y="5763609"/>
          <a:ext cx="928546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3788E-7DD9-4C04-BBC1-2647E4B1E3FB}">
      <dsp:nvSpPr>
        <dsp:cNvPr id="0" name=""/>
        <dsp:cNvSpPr/>
      </dsp:nvSpPr>
      <dsp:spPr>
        <a:xfrm>
          <a:off x="544" y="1195916"/>
          <a:ext cx="3727242" cy="2754418"/>
        </a:xfrm>
        <a:prstGeom prst="rect">
          <a:avLst/>
        </a:prstGeom>
        <a:blipFill rotWithShape="1">
          <a:blip xmlns:r="http://schemas.openxmlformats.org/officeDocument/2006/relationships" r:embed="rId1"/>
          <a:srcRect/>
          <a:stretch>
            <a:fillRect t="-22000" b="-22000"/>
          </a:stretch>
        </a:blipFill>
        <a:ln>
          <a:noFill/>
        </a:ln>
        <a:effectLst/>
      </dsp:spPr>
      <dsp:style>
        <a:lnRef idx="0">
          <a:scrgbClr r="0" g="0" b="0"/>
        </a:lnRef>
        <a:fillRef idx="1">
          <a:scrgbClr r="0" g="0" b="0"/>
        </a:fillRef>
        <a:effectRef idx="0">
          <a:scrgbClr r="0" g="0" b="0"/>
        </a:effectRef>
        <a:fontRef idx="minor"/>
      </dsp:style>
    </dsp:sp>
    <dsp:sp modelId="{0E249A40-855B-4C23-9B54-EA72C05CF308}">
      <dsp:nvSpPr>
        <dsp:cNvPr id="0" name=""/>
        <dsp:cNvSpPr/>
      </dsp:nvSpPr>
      <dsp:spPr>
        <a:xfrm>
          <a:off x="753923" y="3450907"/>
          <a:ext cx="3211773" cy="77184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15" tIns="81915" rIns="81915" bIns="81915" numCol="1" spcCol="1270" anchor="ctr" anchorCtr="0">
          <a:noAutofit/>
        </a:bodyPr>
        <a:lstStyle/>
        <a:p>
          <a:pPr marL="0" lvl="0" indent="0" algn="ctr" defTabSz="1911350">
            <a:lnSpc>
              <a:spcPct val="90000"/>
            </a:lnSpc>
            <a:spcBef>
              <a:spcPct val="0"/>
            </a:spcBef>
            <a:spcAft>
              <a:spcPct val="5000"/>
            </a:spcAft>
            <a:buNone/>
          </a:pPr>
          <a:r>
            <a:rPr lang="it-IT" sz="4300" kern="1200" dirty="0"/>
            <a:t>DA</a:t>
          </a:r>
        </a:p>
      </dsp:txBody>
      <dsp:txXfrm>
        <a:off x="753923" y="3450907"/>
        <a:ext cx="3211773" cy="771842"/>
      </dsp:txXfrm>
    </dsp:sp>
    <dsp:sp modelId="{0EE6FA04-CA1C-4A59-BD22-F451D02D4BD0}">
      <dsp:nvSpPr>
        <dsp:cNvPr id="0" name=""/>
        <dsp:cNvSpPr/>
      </dsp:nvSpPr>
      <dsp:spPr>
        <a:xfrm>
          <a:off x="4434951" y="1195916"/>
          <a:ext cx="3727242" cy="2754418"/>
        </a:xfrm>
        <a:prstGeom prst="rect">
          <a:avLst/>
        </a:prstGeom>
        <a:blipFill rotWithShape="1">
          <a:blip xmlns:r="http://schemas.openxmlformats.org/officeDocument/2006/relationships" r:embed="rId2"/>
          <a:srcRect/>
          <a:stretch>
            <a:fillRect t="-23000" b="-23000"/>
          </a:stretch>
        </a:blipFill>
        <a:ln>
          <a:noFill/>
        </a:ln>
        <a:effectLst/>
      </dsp:spPr>
      <dsp:style>
        <a:lnRef idx="0">
          <a:scrgbClr r="0" g="0" b="0"/>
        </a:lnRef>
        <a:fillRef idx="1">
          <a:scrgbClr r="0" g="0" b="0"/>
        </a:fillRef>
        <a:effectRef idx="0">
          <a:scrgbClr r="0" g="0" b="0"/>
        </a:effectRef>
        <a:fontRef idx="minor"/>
      </dsp:style>
    </dsp:sp>
    <dsp:sp modelId="{B31C736F-5553-4A07-A58D-B8EB402966DE}">
      <dsp:nvSpPr>
        <dsp:cNvPr id="0" name=""/>
        <dsp:cNvSpPr/>
      </dsp:nvSpPr>
      <dsp:spPr>
        <a:xfrm>
          <a:off x="5188330" y="3450907"/>
          <a:ext cx="3211773" cy="77184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15" tIns="81915" rIns="81915" bIns="81915" numCol="1" spcCol="1270" anchor="ctr" anchorCtr="0">
          <a:noAutofit/>
        </a:bodyPr>
        <a:lstStyle/>
        <a:p>
          <a:pPr marL="0" lvl="0" indent="0" algn="ctr" defTabSz="1911350">
            <a:lnSpc>
              <a:spcPct val="90000"/>
            </a:lnSpc>
            <a:spcBef>
              <a:spcPct val="0"/>
            </a:spcBef>
            <a:spcAft>
              <a:spcPct val="5000"/>
            </a:spcAft>
            <a:buNone/>
          </a:pPr>
          <a:r>
            <a:rPr lang="it-IT" sz="4300" kern="1200" dirty="0"/>
            <a:t>A</a:t>
          </a:r>
        </a:p>
      </dsp:txBody>
      <dsp:txXfrm>
        <a:off x="5188330" y="3450907"/>
        <a:ext cx="3211773" cy="7718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38D36-4B05-485C-B72C-DA2B010B0996}">
      <dsp:nvSpPr>
        <dsp:cNvPr id="0" name=""/>
        <dsp:cNvSpPr/>
      </dsp:nvSpPr>
      <dsp:spPr>
        <a:xfrm>
          <a:off x="3569819" y="2709333"/>
          <a:ext cx="592278" cy="2257160"/>
        </a:xfrm>
        <a:custGeom>
          <a:avLst/>
          <a:gdLst/>
          <a:ahLst/>
          <a:cxnLst/>
          <a:rect l="0" t="0" r="0" b="0"/>
          <a:pathLst>
            <a:path>
              <a:moveTo>
                <a:pt x="0" y="0"/>
              </a:moveTo>
              <a:lnTo>
                <a:pt x="296139" y="0"/>
              </a:lnTo>
              <a:lnTo>
                <a:pt x="296139" y="2257160"/>
              </a:lnTo>
              <a:lnTo>
                <a:pt x="592278" y="225716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it-IT" sz="800" kern="1200" dirty="0"/>
        </a:p>
      </dsp:txBody>
      <dsp:txXfrm>
        <a:off x="3807619" y="3779574"/>
        <a:ext cx="116678" cy="116678"/>
      </dsp:txXfrm>
    </dsp:sp>
    <dsp:sp modelId="{2F29A1B0-0636-478C-A5D9-BC7D26742AC3}">
      <dsp:nvSpPr>
        <dsp:cNvPr id="0" name=""/>
        <dsp:cNvSpPr/>
      </dsp:nvSpPr>
      <dsp:spPr>
        <a:xfrm>
          <a:off x="3569819" y="2709333"/>
          <a:ext cx="592278" cy="1128580"/>
        </a:xfrm>
        <a:custGeom>
          <a:avLst/>
          <a:gdLst/>
          <a:ahLst/>
          <a:cxnLst/>
          <a:rect l="0" t="0" r="0" b="0"/>
          <a:pathLst>
            <a:path>
              <a:moveTo>
                <a:pt x="0" y="0"/>
              </a:moveTo>
              <a:lnTo>
                <a:pt x="296139" y="0"/>
              </a:lnTo>
              <a:lnTo>
                <a:pt x="296139" y="1128580"/>
              </a:lnTo>
              <a:lnTo>
                <a:pt x="592278" y="112858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dirty="0"/>
        </a:p>
      </dsp:txBody>
      <dsp:txXfrm>
        <a:off x="3834094" y="3241759"/>
        <a:ext cx="63727" cy="63727"/>
      </dsp:txXfrm>
    </dsp:sp>
    <dsp:sp modelId="{C580EBB0-7A87-4F25-A563-8BC91AAAD798}">
      <dsp:nvSpPr>
        <dsp:cNvPr id="0" name=""/>
        <dsp:cNvSpPr/>
      </dsp:nvSpPr>
      <dsp:spPr>
        <a:xfrm>
          <a:off x="3569819" y="2663613"/>
          <a:ext cx="592278" cy="91440"/>
        </a:xfrm>
        <a:custGeom>
          <a:avLst/>
          <a:gdLst/>
          <a:ahLst/>
          <a:cxnLst/>
          <a:rect l="0" t="0" r="0" b="0"/>
          <a:pathLst>
            <a:path>
              <a:moveTo>
                <a:pt x="0" y="45720"/>
              </a:moveTo>
              <a:lnTo>
                <a:pt x="592278" y="4572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dirty="0"/>
        </a:p>
      </dsp:txBody>
      <dsp:txXfrm>
        <a:off x="3851151" y="2694526"/>
        <a:ext cx="29613" cy="29613"/>
      </dsp:txXfrm>
    </dsp:sp>
    <dsp:sp modelId="{60A5D8D6-1353-4F74-BA02-6442A88B6F02}">
      <dsp:nvSpPr>
        <dsp:cNvPr id="0" name=""/>
        <dsp:cNvSpPr/>
      </dsp:nvSpPr>
      <dsp:spPr>
        <a:xfrm>
          <a:off x="3569819" y="1580753"/>
          <a:ext cx="592278" cy="1128580"/>
        </a:xfrm>
        <a:custGeom>
          <a:avLst/>
          <a:gdLst/>
          <a:ahLst/>
          <a:cxnLst/>
          <a:rect l="0" t="0" r="0" b="0"/>
          <a:pathLst>
            <a:path>
              <a:moveTo>
                <a:pt x="0" y="1128580"/>
              </a:moveTo>
              <a:lnTo>
                <a:pt x="296139" y="1128580"/>
              </a:lnTo>
              <a:lnTo>
                <a:pt x="296139" y="0"/>
              </a:lnTo>
              <a:lnTo>
                <a:pt x="592278"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dirty="0"/>
        </a:p>
      </dsp:txBody>
      <dsp:txXfrm>
        <a:off x="3834094" y="2113179"/>
        <a:ext cx="63727" cy="63727"/>
      </dsp:txXfrm>
    </dsp:sp>
    <dsp:sp modelId="{02960B61-0B70-4E93-91E1-B6AE0BA5E485}">
      <dsp:nvSpPr>
        <dsp:cNvPr id="0" name=""/>
        <dsp:cNvSpPr/>
      </dsp:nvSpPr>
      <dsp:spPr>
        <a:xfrm>
          <a:off x="3569819" y="452172"/>
          <a:ext cx="592278" cy="2257160"/>
        </a:xfrm>
        <a:custGeom>
          <a:avLst/>
          <a:gdLst/>
          <a:ahLst/>
          <a:cxnLst/>
          <a:rect l="0" t="0" r="0" b="0"/>
          <a:pathLst>
            <a:path>
              <a:moveTo>
                <a:pt x="0" y="2257160"/>
              </a:moveTo>
              <a:lnTo>
                <a:pt x="296139" y="2257160"/>
              </a:lnTo>
              <a:lnTo>
                <a:pt x="296139" y="0"/>
              </a:lnTo>
              <a:lnTo>
                <a:pt x="592278"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it-IT" sz="800" kern="1200" dirty="0"/>
        </a:p>
      </dsp:txBody>
      <dsp:txXfrm>
        <a:off x="3807619" y="1522413"/>
        <a:ext cx="116678" cy="116678"/>
      </dsp:txXfrm>
    </dsp:sp>
    <dsp:sp modelId="{29706544-9EB0-4261-8F45-EEC0D8B0F827}">
      <dsp:nvSpPr>
        <dsp:cNvPr id="0" name=""/>
        <dsp:cNvSpPr/>
      </dsp:nvSpPr>
      <dsp:spPr>
        <a:xfrm rot="5400000">
          <a:off x="742428" y="2257901"/>
          <a:ext cx="4751916" cy="90286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2578100">
            <a:lnSpc>
              <a:spcPct val="90000"/>
            </a:lnSpc>
            <a:spcBef>
              <a:spcPct val="0"/>
            </a:spcBef>
            <a:spcAft>
              <a:spcPct val="35000"/>
            </a:spcAft>
            <a:buNone/>
          </a:pPr>
          <a:r>
            <a:rPr lang="it-IT" sz="5800" kern="1200" dirty="0"/>
            <a:t>IPSAS</a:t>
          </a:r>
        </a:p>
      </dsp:txBody>
      <dsp:txXfrm>
        <a:off x="742428" y="2257901"/>
        <a:ext cx="4751916" cy="902864"/>
      </dsp:txXfrm>
    </dsp:sp>
    <dsp:sp modelId="{1737D9E4-7175-487C-A258-430C22E998C4}">
      <dsp:nvSpPr>
        <dsp:cNvPr id="0" name=""/>
        <dsp:cNvSpPr/>
      </dsp:nvSpPr>
      <dsp:spPr>
        <a:xfrm>
          <a:off x="4162098" y="740"/>
          <a:ext cx="2961394" cy="90286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it-IT" sz="3200" kern="1200" dirty="0"/>
            <a:t>INTERNATIONAL</a:t>
          </a:r>
        </a:p>
      </dsp:txBody>
      <dsp:txXfrm>
        <a:off x="4162098" y="740"/>
        <a:ext cx="2961394" cy="902864"/>
      </dsp:txXfrm>
    </dsp:sp>
    <dsp:sp modelId="{D8CACE69-9D28-4A4D-8CFC-D677EE6AC352}">
      <dsp:nvSpPr>
        <dsp:cNvPr id="0" name=""/>
        <dsp:cNvSpPr/>
      </dsp:nvSpPr>
      <dsp:spPr>
        <a:xfrm>
          <a:off x="4162098" y="1129321"/>
          <a:ext cx="2961394" cy="90286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it-IT" sz="3200" kern="1200" dirty="0"/>
            <a:t>PUBLIC</a:t>
          </a:r>
        </a:p>
      </dsp:txBody>
      <dsp:txXfrm>
        <a:off x="4162098" y="1129321"/>
        <a:ext cx="2961394" cy="902864"/>
      </dsp:txXfrm>
    </dsp:sp>
    <dsp:sp modelId="{6B3EBA49-CE68-46F9-94C2-545E42CDDDA6}">
      <dsp:nvSpPr>
        <dsp:cNvPr id="0" name=""/>
        <dsp:cNvSpPr/>
      </dsp:nvSpPr>
      <dsp:spPr>
        <a:xfrm>
          <a:off x="4162098" y="2257901"/>
          <a:ext cx="3018431" cy="90286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it-IT" sz="3200" kern="1200" dirty="0"/>
            <a:t>SECTOR</a:t>
          </a:r>
        </a:p>
      </dsp:txBody>
      <dsp:txXfrm>
        <a:off x="4162098" y="2257901"/>
        <a:ext cx="3018431" cy="902864"/>
      </dsp:txXfrm>
    </dsp:sp>
    <dsp:sp modelId="{4E0E6718-52F4-4282-B802-870974E501F3}">
      <dsp:nvSpPr>
        <dsp:cNvPr id="0" name=""/>
        <dsp:cNvSpPr/>
      </dsp:nvSpPr>
      <dsp:spPr>
        <a:xfrm>
          <a:off x="4162098" y="3386481"/>
          <a:ext cx="2961394" cy="90286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it-IT" sz="3200" kern="1200" dirty="0"/>
            <a:t>ACCOUNTING</a:t>
          </a:r>
        </a:p>
      </dsp:txBody>
      <dsp:txXfrm>
        <a:off x="4162098" y="3386481"/>
        <a:ext cx="2961394" cy="902864"/>
      </dsp:txXfrm>
    </dsp:sp>
    <dsp:sp modelId="{37877954-9A3A-443E-ADD7-395E2F6BC955}">
      <dsp:nvSpPr>
        <dsp:cNvPr id="0" name=""/>
        <dsp:cNvSpPr/>
      </dsp:nvSpPr>
      <dsp:spPr>
        <a:xfrm>
          <a:off x="4162098" y="4515061"/>
          <a:ext cx="2961394" cy="90286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it-IT" sz="3200" kern="1200" dirty="0"/>
            <a:t>STANDARD</a:t>
          </a:r>
        </a:p>
      </dsp:txBody>
      <dsp:txXfrm>
        <a:off x="4162098" y="4515061"/>
        <a:ext cx="2961394" cy="9028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1D075-1574-41A9-8534-3AFC53C6D988}">
      <dsp:nvSpPr>
        <dsp:cNvPr id="0" name=""/>
        <dsp:cNvSpPr/>
      </dsp:nvSpPr>
      <dsp:spPr>
        <a:xfrm>
          <a:off x="0" y="592678"/>
          <a:ext cx="12191999" cy="1008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0F993-6FBB-4EC5-ACE0-7762ADBE00B5}">
      <dsp:nvSpPr>
        <dsp:cNvPr id="0" name=""/>
        <dsp:cNvSpPr/>
      </dsp:nvSpPr>
      <dsp:spPr>
        <a:xfrm>
          <a:off x="609599" y="2278"/>
          <a:ext cx="8534399" cy="1180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778000">
            <a:lnSpc>
              <a:spcPct val="90000"/>
            </a:lnSpc>
            <a:spcBef>
              <a:spcPct val="0"/>
            </a:spcBef>
            <a:spcAft>
              <a:spcPct val="35000"/>
            </a:spcAft>
            <a:buNone/>
          </a:pPr>
          <a:r>
            <a:rPr lang="it-IT" sz="4000" kern="1200" dirty="0"/>
            <a:t>COMPETENZA</a:t>
          </a:r>
        </a:p>
      </dsp:txBody>
      <dsp:txXfrm>
        <a:off x="667241" y="59920"/>
        <a:ext cx="8419115" cy="1065516"/>
      </dsp:txXfrm>
    </dsp:sp>
    <dsp:sp modelId="{EBD9B8BF-FAD9-4BAA-BD8F-225FE2CE3791}">
      <dsp:nvSpPr>
        <dsp:cNvPr id="0" name=""/>
        <dsp:cNvSpPr/>
      </dsp:nvSpPr>
      <dsp:spPr>
        <a:xfrm>
          <a:off x="0" y="2407078"/>
          <a:ext cx="12191999" cy="10080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34EA81-4C49-4AD3-86E8-D38A4403107B}">
      <dsp:nvSpPr>
        <dsp:cNvPr id="0" name=""/>
        <dsp:cNvSpPr/>
      </dsp:nvSpPr>
      <dsp:spPr>
        <a:xfrm>
          <a:off x="609599" y="1816678"/>
          <a:ext cx="8534399" cy="1180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778000">
            <a:lnSpc>
              <a:spcPct val="90000"/>
            </a:lnSpc>
            <a:spcBef>
              <a:spcPct val="0"/>
            </a:spcBef>
            <a:spcAft>
              <a:spcPct val="35000"/>
            </a:spcAft>
            <a:buNone/>
          </a:pPr>
          <a:r>
            <a:rPr lang="it-IT" sz="4000" kern="1200" dirty="0"/>
            <a:t>GIURIDICA</a:t>
          </a:r>
        </a:p>
      </dsp:txBody>
      <dsp:txXfrm>
        <a:off x="667241" y="1874320"/>
        <a:ext cx="8419115" cy="1065516"/>
      </dsp:txXfrm>
    </dsp:sp>
    <dsp:sp modelId="{D634110A-0DE3-4E1E-A43E-6A6D590EC004}">
      <dsp:nvSpPr>
        <dsp:cNvPr id="0" name=""/>
        <dsp:cNvSpPr/>
      </dsp:nvSpPr>
      <dsp:spPr>
        <a:xfrm>
          <a:off x="0" y="4221478"/>
          <a:ext cx="12191999" cy="10080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1E38F1-831B-4319-878C-EB33AE157DC4}">
      <dsp:nvSpPr>
        <dsp:cNvPr id="0" name=""/>
        <dsp:cNvSpPr/>
      </dsp:nvSpPr>
      <dsp:spPr>
        <a:xfrm>
          <a:off x="609599" y="3631078"/>
          <a:ext cx="8534399" cy="1180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778000">
            <a:lnSpc>
              <a:spcPct val="90000"/>
            </a:lnSpc>
            <a:spcBef>
              <a:spcPct val="0"/>
            </a:spcBef>
            <a:spcAft>
              <a:spcPct val="35000"/>
            </a:spcAft>
            <a:buNone/>
          </a:pPr>
          <a:r>
            <a:rPr lang="it-IT" sz="4000" kern="1200" dirty="0"/>
            <a:t>ECONOMICA (ACCRUAL)</a:t>
          </a:r>
        </a:p>
      </dsp:txBody>
      <dsp:txXfrm>
        <a:off x="667241" y="3688720"/>
        <a:ext cx="8419115" cy="10655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6107D-40A8-4696-89E1-66551DEDA6AA}">
      <dsp:nvSpPr>
        <dsp:cNvPr id="0" name=""/>
        <dsp:cNvSpPr/>
      </dsp:nvSpPr>
      <dsp:spPr>
        <a:xfrm>
          <a:off x="0" y="2509"/>
          <a:ext cx="1211097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77FB64-3B77-4528-98F1-B100874E142F}">
      <dsp:nvSpPr>
        <dsp:cNvPr id="0" name=""/>
        <dsp:cNvSpPr/>
      </dsp:nvSpPr>
      <dsp:spPr>
        <a:xfrm>
          <a:off x="0" y="2509"/>
          <a:ext cx="2422195" cy="513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kumimoji="0" lang="it-IT" sz="4400" b="1" i="0" u="none" strike="noStrike" kern="1200" cap="none" spc="-1" normalizeH="0" baseline="0" noProof="0" dirty="0">
              <a:ln>
                <a:noFill/>
              </a:ln>
              <a:solidFill>
                <a:srgbClr val="002060"/>
              </a:solidFill>
              <a:effectLst/>
              <a:uLnTx/>
              <a:uFillTx/>
              <a:latin typeface="Arial Narrow"/>
              <a:ea typeface="DejaVu Sans"/>
              <a:cs typeface="DejaVu Sans"/>
            </a:rPr>
            <a:t>amministrazioni di cui all’art. 1, comma 2 della Legge 196/2009</a:t>
          </a:r>
          <a:endParaRPr lang="it-IT" sz="4400" kern="1200" dirty="0">
            <a:solidFill>
              <a:srgbClr val="002060"/>
            </a:solidFill>
          </a:endParaRPr>
        </a:p>
      </dsp:txBody>
      <dsp:txXfrm>
        <a:off x="0" y="2509"/>
        <a:ext cx="2422195" cy="5134141"/>
      </dsp:txXfrm>
    </dsp:sp>
    <dsp:sp modelId="{4AB3E598-7426-481D-B658-4456AB0388AD}">
      <dsp:nvSpPr>
        <dsp:cNvPr id="0" name=""/>
        <dsp:cNvSpPr/>
      </dsp:nvSpPr>
      <dsp:spPr>
        <a:xfrm>
          <a:off x="2603860" y="82730"/>
          <a:ext cx="9507116" cy="160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3200" kern="1200" dirty="0">
              <a:solidFill>
                <a:srgbClr val="002060"/>
              </a:solidFill>
            </a:rPr>
            <a:t>gli enti e i soggetti indicati a fini statistici nell'elenco oggetto </a:t>
          </a:r>
          <a:r>
            <a:rPr lang="it-IT" sz="3600" kern="1200" dirty="0">
              <a:solidFill>
                <a:srgbClr val="002060"/>
              </a:solidFill>
            </a:rPr>
            <a:t>del comunicato dell'Istituto nazionale di statistica </a:t>
          </a:r>
        </a:p>
      </dsp:txBody>
      <dsp:txXfrm>
        <a:off x="2603860" y="82730"/>
        <a:ext cx="9507116" cy="1604419"/>
      </dsp:txXfrm>
    </dsp:sp>
    <dsp:sp modelId="{74BD61B3-0877-4FA1-8560-C17540F9B0B7}">
      <dsp:nvSpPr>
        <dsp:cNvPr id="0" name=""/>
        <dsp:cNvSpPr/>
      </dsp:nvSpPr>
      <dsp:spPr>
        <a:xfrm>
          <a:off x="2422195" y="1687149"/>
          <a:ext cx="968878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039FB1-DC64-402D-BF4D-84AA9D1D25BF}">
      <dsp:nvSpPr>
        <dsp:cNvPr id="0" name=""/>
        <dsp:cNvSpPr/>
      </dsp:nvSpPr>
      <dsp:spPr>
        <a:xfrm>
          <a:off x="2603860" y="1767370"/>
          <a:ext cx="9507116" cy="160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it-IT" sz="4800" kern="1200" dirty="0">
              <a:solidFill>
                <a:srgbClr val="002060"/>
              </a:solidFill>
            </a:rPr>
            <a:t>le Autorità indipendenti</a:t>
          </a:r>
        </a:p>
      </dsp:txBody>
      <dsp:txXfrm>
        <a:off x="2603860" y="1767370"/>
        <a:ext cx="9507116" cy="1604419"/>
      </dsp:txXfrm>
    </dsp:sp>
    <dsp:sp modelId="{84466BC1-A6A1-41FD-AC6B-7E7C6858182B}">
      <dsp:nvSpPr>
        <dsp:cNvPr id="0" name=""/>
        <dsp:cNvSpPr/>
      </dsp:nvSpPr>
      <dsp:spPr>
        <a:xfrm>
          <a:off x="2422195" y="3371789"/>
          <a:ext cx="968878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76FA4E-30A7-41DB-B5BC-A1176028450E}">
      <dsp:nvSpPr>
        <dsp:cNvPr id="0" name=""/>
        <dsp:cNvSpPr/>
      </dsp:nvSpPr>
      <dsp:spPr>
        <a:xfrm>
          <a:off x="2603860" y="3452010"/>
          <a:ext cx="9507116" cy="160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it-IT" sz="3600" kern="1200" dirty="0">
            <a:solidFill>
              <a:srgbClr val="002060"/>
            </a:solidFill>
          </a:endParaRPr>
        </a:p>
        <a:p>
          <a:pPr marL="0" lvl="0" indent="0" algn="ctr" defTabSz="1600200">
            <a:lnSpc>
              <a:spcPct val="90000"/>
            </a:lnSpc>
            <a:spcBef>
              <a:spcPct val="0"/>
            </a:spcBef>
            <a:spcAft>
              <a:spcPct val="35000"/>
            </a:spcAft>
            <a:buNone/>
          </a:pPr>
          <a:r>
            <a:rPr lang="it-IT" sz="3600" kern="1200" dirty="0">
              <a:solidFill>
                <a:srgbClr val="002060"/>
              </a:solidFill>
            </a:rPr>
            <a:t>e, comunque, le amministrazioni di cui all'articolo 1, comma 2, del decreto legislativo 30 marzo 2001, n. 165</a:t>
          </a:r>
        </a:p>
        <a:p>
          <a:pPr marL="0" lvl="0" indent="0" algn="ctr" defTabSz="1600200">
            <a:lnSpc>
              <a:spcPct val="90000"/>
            </a:lnSpc>
            <a:spcBef>
              <a:spcPct val="0"/>
            </a:spcBef>
            <a:spcAft>
              <a:spcPct val="35000"/>
            </a:spcAft>
            <a:buNone/>
          </a:pPr>
          <a:endParaRPr lang="it-IT" sz="3600" kern="1200" dirty="0">
            <a:solidFill>
              <a:srgbClr val="002060"/>
            </a:solidFill>
          </a:endParaRPr>
        </a:p>
      </dsp:txBody>
      <dsp:txXfrm>
        <a:off x="2603860" y="3452010"/>
        <a:ext cx="9507116" cy="1604419"/>
      </dsp:txXfrm>
    </dsp:sp>
    <dsp:sp modelId="{282216D5-39F4-4DF8-BA80-64C76AE449E3}">
      <dsp:nvSpPr>
        <dsp:cNvPr id="0" name=""/>
        <dsp:cNvSpPr/>
      </dsp:nvSpPr>
      <dsp:spPr>
        <a:xfrm>
          <a:off x="2422195" y="5056429"/>
          <a:ext cx="968878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D9ADD-9A5B-49E3-94E1-06DB1CA6F81E}">
      <dsp:nvSpPr>
        <dsp:cNvPr id="0" name=""/>
        <dsp:cNvSpPr/>
      </dsp:nvSpPr>
      <dsp:spPr>
        <a:xfrm>
          <a:off x="0" y="0"/>
          <a:ext cx="1198944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6DDB3-8765-4FA7-BDB2-3F1BDD0F06FF}">
      <dsp:nvSpPr>
        <dsp:cNvPr id="0" name=""/>
        <dsp:cNvSpPr/>
      </dsp:nvSpPr>
      <dsp:spPr>
        <a:xfrm>
          <a:off x="0" y="0"/>
          <a:ext cx="2397888" cy="4571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it-IT" sz="4400" b="1" i="0" kern="1200" dirty="0">
              <a:solidFill>
                <a:schemeClr val="bg1"/>
              </a:solidFill>
            </a:rPr>
            <a:t>Vincoli all’informazione</a:t>
          </a:r>
          <a:endParaRPr lang="it-IT" sz="4400" kern="1200" dirty="0">
            <a:solidFill>
              <a:schemeClr val="bg1"/>
            </a:solidFill>
          </a:endParaRPr>
        </a:p>
      </dsp:txBody>
      <dsp:txXfrm>
        <a:off x="0" y="0"/>
        <a:ext cx="2397888" cy="4571218"/>
      </dsp:txXfrm>
    </dsp:sp>
    <dsp:sp modelId="{59E793E8-7E34-4CFF-8009-E6DB5B5B702B}">
      <dsp:nvSpPr>
        <dsp:cNvPr id="0" name=""/>
        <dsp:cNvSpPr/>
      </dsp:nvSpPr>
      <dsp:spPr>
        <a:xfrm>
          <a:off x="2577730" y="71425"/>
          <a:ext cx="9411713" cy="142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it-IT" sz="6500" b="0" i="0" kern="1200" dirty="0">
              <a:solidFill>
                <a:schemeClr val="bg1"/>
              </a:solidFill>
              <a:latin typeface="Amasis MT Pro Black" panose="02040A04050005020304" pitchFamily="18" charset="0"/>
            </a:rPr>
            <a:t>Rilevanza</a:t>
          </a:r>
          <a:endParaRPr lang="it-IT" sz="6500" kern="1200" dirty="0">
            <a:solidFill>
              <a:schemeClr val="bg1"/>
            </a:solidFill>
            <a:latin typeface="Amasis MT Pro Black" panose="02040A04050005020304" pitchFamily="18" charset="0"/>
          </a:endParaRPr>
        </a:p>
      </dsp:txBody>
      <dsp:txXfrm>
        <a:off x="2577730" y="71425"/>
        <a:ext cx="9411713" cy="1428505"/>
      </dsp:txXfrm>
    </dsp:sp>
    <dsp:sp modelId="{8BA42402-47B7-4FFE-A592-6DCC61BE1201}">
      <dsp:nvSpPr>
        <dsp:cNvPr id="0" name=""/>
        <dsp:cNvSpPr/>
      </dsp:nvSpPr>
      <dsp:spPr>
        <a:xfrm>
          <a:off x="2397888" y="1499930"/>
          <a:ext cx="9591555"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85E995-D9D9-4BA7-AD91-FC95CD8B10AE}">
      <dsp:nvSpPr>
        <dsp:cNvPr id="0" name=""/>
        <dsp:cNvSpPr/>
      </dsp:nvSpPr>
      <dsp:spPr>
        <a:xfrm>
          <a:off x="2577730" y="1571356"/>
          <a:ext cx="9411713" cy="142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it-IT" sz="6500" b="0" i="0" kern="1200" dirty="0">
              <a:solidFill>
                <a:schemeClr val="bg1"/>
              </a:solidFill>
              <a:latin typeface="Berlin Sans FB Demi" panose="020E0802020502020306" pitchFamily="34" charset="0"/>
            </a:rPr>
            <a:t>Costi-benefici</a:t>
          </a:r>
          <a:endParaRPr lang="it-IT" sz="6500" kern="1200" dirty="0">
            <a:solidFill>
              <a:schemeClr val="bg1"/>
            </a:solidFill>
            <a:latin typeface="Berlin Sans FB Demi" panose="020E0802020502020306" pitchFamily="34" charset="0"/>
          </a:endParaRPr>
        </a:p>
      </dsp:txBody>
      <dsp:txXfrm>
        <a:off x="2577730" y="1571356"/>
        <a:ext cx="9411713" cy="1428505"/>
      </dsp:txXfrm>
    </dsp:sp>
    <dsp:sp modelId="{64B135CA-8001-4D71-B4BE-8E77E85DC883}">
      <dsp:nvSpPr>
        <dsp:cNvPr id="0" name=""/>
        <dsp:cNvSpPr/>
      </dsp:nvSpPr>
      <dsp:spPr>
        <a:xfrm>
          <a:off x="2397888" y="2999861"/>
          <a:ext cx="9591555"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0D31A6-C4B8-4FAA-8B2C-D3534EB85D4B}">
      <dsp:nvSpPr>
        <dsp:cNvPr id="0" name=""/>
        <dsp:cNvSpPr/>
      </dsp:nvSpPr>
      <dsp:spPr>
        <a:xfrm>
          <a:off x="2577730" y="3071287"/>
          <a:ext cx="9411713" cy="142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it-IT" sz="6500" b="0" i="0" kern="1200" dirty="0">
              <a:solidFill>
                <a:schemeClr val="bg1"/>
              </a:solidFill>
              <a:latin typeface="Haettenschweiler" panose="020B0706040902060204" pitchFamily="34" charset="0"/>
            </a:rPr>
            <a:t>Bilanciamento tra i postulati</a:t>
          </a:r>
          <a:endParaRPr lang="it-IT" sz="6500" kern="1200" dirty="0">
            <a:solidFill>
              <a:schemeClr val="bg1"/>
            </a:solidFill>
            <a:latin typeface="Haettenschweiler" panose="020B0706040902060204" pitchFamily="34" charset="0"/>
          </a:endParaRPr>
        </a:p>
      </dsp:txBody>
      <dsp:txXfrm>
        <a:off x="2577730" y="3071287"/>
        <a:ext cx="9411713" cy="1428505"/>
      </dsp:txXfrm>
    </dsp:sp>
    <dsp:sp modelId="{F7AF8BD6-1D40-4702-B023-7AA0B0CC706A}">
      <dsp:nvSpPr>
        <dsp:cNvPr id="0" name=""/>
        <dsp:cNvSpPr/>
      </dsp:nvSpPr>
      <dsp:spPr>
        <a:xfrm>
          <a:off x="2397888" y="4499792"/>
          <a:ext cx="9591555"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B4FDB-35D2-404B-83C8-8B15C0744D94}">
      <dsp:nvSpPr>
        <dsp:cNvPr id="0" name=""/>
        <dsp:cNvSpPr/>
      </dsp:nvSpPr>
      <dsp:spPr>
        <a:xfrm>
          <a:off x="0" y="86424"/>
          <a:ext cx="6386976" cy="1790100"/>
        </a:xfrm>
        <a:prstGeom prst="roundRect">
          <a:avLst/>
        </a:prstGeom>
        <a:solidFill>
          <a:srgbClr val="92D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it-IT" sz="4500" kern="1200" dirty="0"/>
            <a:t>Principio delle veridicità (POSTULATO) </a:t>
          </a:r>
        </a:p>
      </dsp:txBody>
      <dsp:txXfrm>
        <a:off x="87385" y="173809"/>
        <a:ext cx="6212206" cy="1615330"/>
      </dsp:txXfrm>
    </dsp:sp>
    <dsp:sp modelId="{C5B97FAF-57CD-41B3-8333-F425BF100C1E}">
      <dsp:nvSpPr>
        <dsp:cNvPr id="0" name=""/>
        <dsp:cNvSpPr/>
      </dsp:nvSpPr>
      <dsp:spPr>
        <a:xfrm>
          <a:off x="0" y="2092549"/>
          <a:ext cx="6386976" cy="1790100"/>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it-IT" sz="4500" kern="1200" dirty="0"/>
            <a:t>Principio della correttezza</a:t>
          </a:r>
        </a:p>
      </dsp:txBody>
      <dsp:txXfrm>
        <a:off x="87385" y="2179934"/>
        <a:ext cx="6212206" cy="16153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17:36:03.39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17:36:06.40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16:35:15.790"/>
    </inkml:context>
    <inkml:brush xml:id="br0">
      <inkml:brushProperty name="width" value="0.05" units="cm"/>
      <inkml:brushProperty name="height" value="0.05" units="cm"/>
      <inkml:brushProperty name="color" value="#E71224"/>
    </inkml:brush>
  </inkml:definitions>
  <inkml:trace contextRef="#ctx0" brushRef="#br0">22426 4429 24539,'-8'173'0,"-18"1"0,-18-1 0,-16-1 0,-17 0 0,-18-3 0,-16 0 0,-17-3 0,-16-2 0,-16-2 0,-17-2 0,-15-4 0,-15-3 0,-16-3 0,-14-3 0,-15-4 0,-14-5 0,-13-3 0,-14-5 0,-12-5 0,-12-5 0,-12-4 0,-12-6 0,-10-5 0,-10-5 0,-10-7 0,-9-5 0,-8-6 0,-8-6 0,-8-6 0,-6-7 0,-6-6 0,-5-6 0,-5-7 0,-4-7 0,-4-7 0,-2-6 0,-2-7 0,-1-6 0,-2-8 0,1-6 0,1-8 0,0-6 0,3-7 0,3-6 0,3-7 0,4-7 0,4-7 0,6-6 0,6-6 0,7-7 0,7-6 0,8-6 0,8-6 0,9-5 0,10-7 0,10-5 0,10-5 0,12-6 0,12-4 0,12-5 0,12-5 0,14-5 0,13-3 0,14-5 0,15-4 0,14-3 0,16-3 0,15-3 0,15-4 0,17-2 0,15-2 0,18-2 0,15-3 0,18 0 0,17-3 0,16 0 0,18-1 0,17-1 0,18 1 0,16-1 0,18 0 0,17 1 0,18 1 0,16 1 0,17 1 0,18 2 0,15 1 0,18 3 0,15 2 0,17 3 0,15 2 0,15 4 0,16 3 0,14 3 0,15 5 0,14 3 0,13 5 0,14 4 0,12 4 0,12 6 0,12 4 0,12 6 0,10 5 0,10 6 0,10 5 0,9 6 0,8 6 0,8 6 0,7 6 0,7 7 0,6 6 0,6 6 0,4 8 0,4 5 0,3 8 0,3 6 0,3 7 0,0 7 0,1 6 0,1 8 0,-2 6 0,-1 7 0,-2 7 0,-2 6 0,-4 8 0,-4 5 0,-5 8 0,-5 6 0,-6 6 0,-6 7 0,-8 6 0,-8 6 0,-8 6 0,-9 6 0,-10 5 0,-10 6 0,-10 5 0,-12 6 0,-12 4 0,-12 6 0,-12 4 0,-14 4 0,-13 5 0,-14 3 0,-15 5 0,-14 3 0,-16 3 0,-15 4 0,-15 2 0,-17 3 0,-16 2 0,-16 3 0,-17 1 0,-16 2 0,-18 1 0,-17 1 0,-16 1 0,-18 1 0,-18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16:35:22.200"/>
    </inkml:context>
    <inkml:brush xml:id="br0">
      <inkml:brushProperty name="width" value="0.05" units="cm"/>
      <inkml:brushProperty name="height" value="0.05" units="cm"/>
      <inkml:brushProperty name="color" value="#E71224"/>
    </inkml:brush>
  </inkml:definitions>
  <inkml:trace contextRef="#ctx0" brushRef="#br0">0 20 24575,'6'0'0,"1"-6"0,5-1 0,1 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17:36:29.725"/>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17:36:55.302"/>
    </inkml:context>
    <inkml:brush xml:id="br0">
      <inkml:brushProperty name="width" value="0.05" units="cm"/>
      <inkml:brushProperty name="height" value="0.05" units="cm"/>
      <inkml:brushProperty name="color" value="#E71224"/>
    </inkml:brush>
  </inkml:definitions>
  <inkml:trace contextRef="#ctx0" brushRef="#br0">46 1 24575,'0'5'0,"0"8"0,0 6 0,0 6 0,-5-1 0,-3 1 0,2 1 0,0 2 0,2 1 0,2 2 0,-5-5 0,-1-6-8191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90DF50-336D-457F-8087-F2D99BB4524C}" type="datetimeFigureOut">
              <a:rPr lang="it-IT" smtClean="0"/>
              <a:t>03/04/2026</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D93537-74A8-4675-B664-1C4CA7FC7A01}" type="slidenum">
              <a:rPr lang="it-IT" smtClean="0"/>
              <a:t>‹N›</a:t>
            </a:fld>
            <a:endParaRPr lang="it-IT" dirty="0"/>
          </a:p>
        </p:txBody>
      </p:sp>
    </p:spTree>
    <p:extLst>
      <p:ext uri="{BB962C8B-B14F-4D97-AF65-F5344CB8AC3E}">
        <p14:creationId xmlns:p14="http://schemas.microsoft.com/office/powerpoint/2010/main" val="330787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5</a:t>
            </a:fld>
            <a:endParaRPr lang="it-IT" dirty="0"/>
          </a:p>
        </p:txBody>
      </p:sp>
    </p:spTree>
    <p:extLst>
      <p:ext uri="{BB962C8B-B14F-4D97-AF65-F5344CB8AC3E}">
        <p14:creationId xmlns:p14="http://schemas.microsoft.com/office/powerpoint/2010/main" val="1488402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249</a:t>
            </a:fld>
            <a:endParaRPr lang="it-IT" dirty="0"/>
          </a:p>
        </p:txBody>
      </p:sp>
    </p:spTree>
    <p:extLst>
      <p:ext uri="{BB962C8B-B14F-4D97-AF65-F5344CB8AC3E}">
        <p14:creationId xmlns:p14="http://schemas.microsoft.com/office/powerpoint/2010/main" val="227232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255</a:t>
            </a:fld>
            <a:endParaRPr lang="it-IT" dirty="0"/>
          </a:p>
        </p:txBody>
      </p:sp>
    </p:spTree>
    <p:extLst>
      <p:ext uri="{BB962C8B-B14F-4D97-AF65-F5344CB8AC3E}">
        <p14:creationId xmlns:p14="http://schemas.microsoft.com/office/powerpoint/2010/main" val="2381161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274</a:t>
            </a:fld>
            <a:endParaRPr lang="it-IT" dirty="0"/>
          </a:p>
        </p:txBody>
      </p:sp>
    </p:spTree>
    <p:extLst>
      <p:ext uri="{BB962C8B-B14F-4D97-AF65-F5344CB8AC3E}">
        <p14:creationId xmlns:p14="http://schemas.microsoft.com/office/powerpoint/2010/main" val="3649348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293</a:t>
            </a:fld>
            <a:endParaRPr lang="it-IT" dirty="0"/>
          </a:p>
        </p:txBody>
      </p:sp>
    </p:spTree>
    <p:extLst>
      <p:ext uri="{BB962C8B-B14F-4D97-AF65-F5344CB8AC3E}">
        <p14:creationId xmlns:p14="http://schemas.microsoft.com/office/powerpoint/2010/main" val="3463561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29</a:t>
            </a:fld>
            <a:endParaRPr lang="it-IT" dirty="0"/>
          </a:p>
        </p:txBody>
      </p:sp>
    </p:spTree>
    <p:extLst>
      <p:ext uri="{BB962C8B-B14F-4D97-AF65-F5344CB8AC3E}">
        <p14:creationId xmlns:p14="http://schemas.microsoft.com/office/powerpoint/2010/main" val="147573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98</a:t>
            </a:fld>
            <a:endParaRPr lang="it-IT" dirty="0"/>
          </a:p>
        </p:txBody>
      </p:sp>
    </p:spTree>
    <p:extLst>
      <p:ext uri="{BB962C8B-B14F-4D97-AF65-F5344CB8AC3E}">
        <p14:creationId xmlns:p14="http://schemas.microsoft.com/office/powerpoint/2010/main" val="50680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131</a:t>
            </a:fld>
            <a:endParaRPr lang="it-IT" dirty="0"/>
          </a:p>
        </p:txBody>
      </p:sp>
    </p:spTree>
    <p:extLst>
      <p:ext uri="{BB962C8B-B14F-4D97-AF65-F5344CB8AC3E}">
        <p14:creationId xmlns:p14="http://schemas.microsoft.com/office/powerpoint/2010/main" val="2620366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145</a:t>
            </a:fld>
            <a:endParaRPr lang="it-IT" dirty="0"/>
          </a:p>
        </p:txBody>
      </p:sp>
    </p:spTree>
    <p:extLst>
      <p:ext uri="{BB962C8B-B14F-4D97-AF65-F5344CB8AC3E}">
        <p14:creationId xmlns:p14="http://schemas.microsoft.com/office/powerpoint/2010/main" val="236174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202</a:t>
            </a:fld>
            <a:endParaRPr lang="it-IT" dirty="0"/>
          </a:p>
        </p:txBody>
      </p:sp>
    </p:spTree>
    <p:extLst>
      <p:ext uri="{BB962C8B-B14F-4D97-AF65-F5344CB8AC3E}">
        <p14:creationId xmlns:p14="http://schemas.microsoft.com/office/powerpoint/2010/main" val="2629698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212</a:t>
            </a:fld>
            <a:endParaRPr lang="it-IT" dirty="0"/>
          </a:p>
        </p:txBody>
      </p:sp>
    </p:spTree>
    <p:extLst>
      <p:ext uri="{BB962C8B-B14F-4D97-AF65-F5344CB8AC3E}">
        <p14:creationId xmlns:p14="http://schemas.microsoft.com/office/powerpoint/2010/main" val="1138609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217</a:t>
            </a:fld>
            <a:endParaRPr lang="it-IT" dirty="0"/>
          </a:p>
        </p:txBody>
      </p:sp>
    </p:spTree>
    <p:extLst>
      <p:ext uri="{BB962C8B-B14F-4D97-AF65-F5344CB8AC3E}">
        <p14:creationId xmlns:p14="http://schemas.microsoft.com/office/powerpoint/2010/main" val="3403419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D93537-74A8-4675-B664-1C4CA7FC7A01}" type="slidenum">
              <a:rPr lang="it-IT" smtClean="0"/>
              <a:t>238</a:t>
            </a:fld>
            <a:endParaRPr lang="it-IT" dirty="0"/>
          </a:p>
        </p:txBody>
      </p:sp>
    </p:spTree>
    <p:extLst>
      <p:ext uri="{BB962C8B-B14F-4D97-AF65-F5344CB8AC3E}">
        <p14:creationId xmlns:p14="http://schemas.microsoft.com/office/powerpoint/2010/main" val="2343277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76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3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it-IT" sz="3200" b="0" strike="noStrike" spc="-1">
              <a:latin typeface="Arial"/>
            </a:endParaRPr>
          </a:p>
        </p:txBody>
      </p:sp>
      <p:sp>
        <p:nvSpPr>
          <p:cNvPr id="3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extLst>
      <p:ext uri="{BB962C8B-B14F-4D97-AF65-F5344CB8AC3E}">
        <p14:creationId xmlns:p14="http://schemas.microsoft.com/office/powerpoint/2010/main" val="27481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4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4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4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
        <p:nvSpPr>
          <p:cNvPr id="4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extLst>
      <p:ext uri="{BB962C8B-B14F-4D97-AF65-F5344CB8AC3E}">
        <p14:creationId xmlns:p14="http://schemas.microsoft.com/office/powerpoint/2010/main" val="149491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4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it-IT" sz="3200" b="0" strike="noStrike" spc="-1">
              <a:latin typeface="Arial"/>
            </a:endParaRPr>
          </a:p>
        </p:txBody>
      </p:sp>
      <p:sp>
        <p:nvSpPr>
          <p:cNvPr id="4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it-IT" sz="3200" b="0" strike="noStrike" spc="-1">
              <a:latin typeface="Arial"/>
            </a:endParaRPr>
          </a:p>
        </p:txBody>
      </p:sp>
      <p:sp>
        <p:nvSpPr>
          <p:cNvPr id="4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it-IT" sz="3200" b="0" strike="noStrike" spc="-1">
              <a:latin typeface="Arial"/>
            </a:endParaRPr>
          </a:p>
        </p:txBody>
      </p:sp>
      <p:sp>
        <p:nvSpPr>
          <p:cNvPr id="4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it-IT" sz="3200" b="0" strike="noStrike" spc="-1">
              <a:latin typeface="Arial"/>
            </a:endParaRPr>
          </a:p>
        </p:txBody>
      </p:sp>
      <p:sp>
        <p:nvSpPr>
          <p:cNvPr id="4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it-IT" sz="3200" b="0" strike="noStrike" spc="-1">
              <a:latin typeface="Arial"/>
            </a:endParaRPr>
          </a:p>
        </p:txBody>
      </p:sp>
      <p:sp>
        <p:nvSpPr>
          <p:cNvPr id="5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it-IT" sz="3200" b="0" strike="noStrike" spc="-1">
              <a:latin typeface="Arial"/>
            </a:endParaRPr>
          </a:p>
        </p:txBody>
      </p:sp>
    </p:spTree>
    <p:extLst>
      <p:ext uri="{BB962C8B-B14F-4D97-AF65-F5344CB8AC3E}">
        <p14:creationId xmlns:p14="http://schemas.microsoft.com/office/powerpoint/2010/main" val="703234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BF3514B-1AF6-4FBF-9BB9-9C96C3B1BFEE}" type="datetimeFigureOut">
              <a:rPr lang="it-IT" smtClean="0"/>
              <a:t>03/04/2026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C607F39-A3C9-4284-831A-3D83A8D19D15}" type="slidenum">
              <a:rPr lang="it-IT" smtClean="0"/>
              <a:t>‹N›</a:t>
            </a:fld>
            <a:endParaRPr lang="it-IT"/>
          </a:p>
        </p:txBody>
      </p:sp>
    </p:spTree>
    <p:extLst>
      <p:ext uri="{BB962C8B-B14F-4D97-AF65-F5344CB8AC3E}">
        <p14:creationId xmlns:p14="http://schemas.microsoft.com/office/powerpoint/2010/main" val="295665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BF3514B-1AF6-4FBF-9BB9-9C96C3B1BFEE}" type="datetimeFigureOut">
              <a:rPr lang="it-IT" smtClean="0"/>
              <a:t>03/04/2026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C607F39-A3C9-4284-831A-3D83A8D19D15}" type="slidenum">
              <a:rPr lang="it-IT" smtClean="0"/>
              <a:t>‹N›</a:t>
            </a:fld>
            <a:endParaRPr lang="it-IT"/>
          </a:p>
        </p:txBody>
      </p:sp>
    </p:spTree>
    <p:extLst>
      <p:ext uri="{BB962C8B-B14F-4D97-AF65-F5344CB8AC3E}">
        <p14:creationId xmlns:p14="http://schemas.microsoft.com/office/powerpoint/2010/main" val="1406374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BF3514B-1AF6-4FBF-9BB9-9C96C3B1BFEE}" type="datetimeFigureOut">
              <a:rPr lang="it-IT" smtClean="0"/>
              <a:t>03/04/2026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C607F39-A3C9-4284-831A-3D83A8D19D15}" type="slidenum">
              <a:rPr lang="it-IT" smtClean="0"/>
              <a:t>‹N›</a:t>
            </a:fld>
            <a:endParaRPr lang="it-IT"/>
          </a:p>
        </p:txBody>
      </p:sp>
    </p:spTree>
    <p:extLst>
      <p:ext uri="{BB962C8B-B14F-4D97-AF65-F5344CB8AC3E}">
        <p14:creationId xmlns:p14="http://schemas.microsoft.com/office/powerpoint/2010/main" val="2378681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1BF3514B-1AF6-4FBF-9BB9-9C96C3B1BFEE}" type="datetimeFigureOut">
              <a:rPr lang="it-IT" smtClean="0"/>
              <a:t>03/04/2026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C607F39-A3C9-4284-831A-3D83A8D19D15}" type="slidenum">
              <a:rPr lang="it-IT" smtClean="0"/>
              <a:t>‹N›</a:t>
            </a:fld>
            <a:endParaRPr lang="it-IT"/>
          </a:p>
        </p:txBody>
      </p:sp>
    </p:spTree>
    <p:extLst>
      <p:ext uri="{BB962C8B-B14F-4D97-AF65-F5344CB8AC3E}">
        <p14:creationId xmlns:p14="http://schemas.microsoft.com/office/powerpoint/2010/main" val="755621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BF3514B-1AF6-4FBF-9BB9-9C96C3B1BFEE}" type="datetimeFigureOut">
              <a:rPr lang="it-IT" smtClean="0"/>
              <a:t>03/04/2026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C607F39-A3C9-4284-831A-3D83A8D19D15}" type="slidenum">
              <a:rPr lang="it-IT" smtClean="0"/>
              <a:t>‹N›</a:t>
            </a:fld>
            <a:endParaRPr lang="it-IT"/>
          </a:p>
        </p:txBody>
      </p:sp>
    </p:spTree>
    <p:extLst>
      <p:ext uri="{BB962C8B-B14F-4D97-AF65-F5344CB8AC3E}">
        <p14:creationId xmlns:p14="http://schemas.microsoft.com/office/powerpoint/2010/main" val="3313537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BF3514B-1AF6-4FBF-9BB9-9C96C3B1BFEE}" type="datetimeFigureOut">
              <a:rPr lang="it-IT" smtClean="0"/>
              <a:t>03/04/2026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C607F39-A3C9-4284-831A-3D83A8D19D15}" type="slidenum">
              <a:rPr lang="it-IT" smtClean="0"/>
              <a:t>‹N›</a:t>
            </a:fld>
            <a:endParaRPr lang="it-IT"/>
          </a:p>
        </p:txBody>
      </p:sp>
    </p:spTree>
    <p:extLst>
      <p:ext uri="{BB962C8B-B14F-4D97-AF65-F5344CB8AC3E}">
        <p14:creationId xmlns:p14="http://schemas.microsoft.com/office/powerpoint/2010/main" val="942576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3514B-1AF6-4FBF-9BB9-9C96C3B1BFEE}" type="datetimeFigureOut">
              <a:rPr lang="it-IT" smtClean="0"/>
              <a:t>03/04/2026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C607F39-A3C9-4284-831A-3D83A8D19D15}" type="slidenum">
              <a:rPr lang="it-IT" smtClean="0"/>
              <a:t>‹N›</a:t>
            </a:fld>
            <a:endParaRPr lang="it-IT"/>
          </a:p>
        </p:txBody>
      </p:sp>
    </p:spTree>
    <p:extLst>
      <p:ext uri="{BB962C8B-B14F-4D97-AF65-F5344CB8AC3E}">
        <p14:creationId xmlns:p14="http://schemas.microsoft.com/office/powerpoint/2010/main" val="35281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1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2208759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BF3514B-1AF6-4FBF-9BB9-9C96C3B1BFEE}" type="datetimeFigureOut">
              <a:rPr lang="it-IT" smtClean="0"/>
              <a:t>03/04/2026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C607F39-A3C9-4284-831A-3D83A8D19D15}" type="slidenum">
              <a:rPr lang="it-IT" smtClean="0"/>
              <a:t>‹N›</a:t>
            </a:fld>
            <a:endParaRPr lang="it-IT"/>
          </a:p>
        </p:txBody>
      </p:sp>
    </p:spTree>
    <p:extLst>
      <p:ext uri="{BB962C8B-B14F-4D97-AF65-F5344CB8AC3E}">
        <p14:creationId xmlns:p14="http://schemas.microsoft.com/office/powerpoint/2010/main" val="3747039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BF3514B-1AF6-4FBF-9BB9-9C96C3B1BFEE}" type="datetimeFigureOut">
              <a:rPr lang="it-IT" smtClean="0"/>
              <a:t>03/04/2026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C607F39-A3C9-4284-831A-3D83A8D19D15}" type="slidenum">
              <a:rPr lang="it-IT" smtClean="0"/>
              <a:t>‹N›</a:t>
            </a:fld>
            <a:endParaRPr lang="it-IT"/>
          </a:p>
        </p:txBody>
      </p:sp>
    </p:spTree>
    <p:extLst>
      <p:ext uri="{BB962C8B-B14F-4D97-AF65-F5344CB8AC3E}">
        <p14:creationId xmlns:p14="http://schemas.microsoft.com/office/powerpoint/2010/main" val="686845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BF3514B-1AF6-4FBF-9BB9-9C96C3B1BFEE}" type="datetimeFigureOut">
              <a:rPr lang="it-IT" smtClean="0"/>
              <a:t>03/04/2026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C607F39-A3C9-4284-831A-3D83A8D19D15}" type="slidenum">
              <a:rPr lang="it-IT" smtClean="0"/>
              <a:t>‹N›</a:t>
            </a:fld>
            <a:endParaRPr lang="it-IT"/>
          </a:p>
        </p:txBody>
      </p:sp>
    </p:spTree>
    <p:extLst>
      <p:ext uri="{BB962C8B-B14F-4D97-AF65-F5344CB8AC3E}">
        <p14:creationId xmlns:p14="http://schemas.microsoft.com/office/powerpoint/2010/main" val="632996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BF3514B-1AF6-4FBF-9BB9-9C96C3B1BFEE}" type="datetimeFigureOut">
              <a:rPr lang="it-IT" smtClean="0"/>
              <a:t>03/04/2026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C607F39-A3C9-4284-831A-3D83A8D19D15}" type="slidenum">
              <a:rPr lang="it-IT" smtClean="0"/>
              <a:t>‹N›</a:t>
            </a:fld>
            <a:endParaRPr lang="it-IT"/>
          </a:p>
        </p:txBody>
      </p:sp>
    </p:spTree>
    <p:extLst>
      <p:ext uri="{BB962C8B-B14F-4D97-AF65-F5344CB8AC3E}">
        <p14:creationId xmlns:p14="http://schemas.microsoft.com/office/powerpoint/2010/main" val="2214884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6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2397516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1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it-IT" sz="3200" b="0" strike="noStrike" spc="-1">
              <a:latin typeface="Arial"/>
            </a:endParaRPr>
          </a:p>
        </p:txBody>
      </p:sp>
    </p:spTree>
    <p:extLst>
      <p:ext uri="{BB962C8B-B14F-4D97-AF65-F5344CB8AC3E}">
        <p14:creationId xmlns:p14="http://schemas.microsoft.com/office/powerpoint/2010/main" val="2644621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2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2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Tree>
    <p:extLst>
      <p:ext uri="{BB962C8B-B14F-4D97-AF65-F5344CB8AC3E}">
        <p14:creationId xmlns:p14="http://schemas.microsoft.com/office/powerpoint/2010/main" val="215764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Tree>
    <p:extLst>
      <p:ext uri="{BB962C8B-B14F-4D97-AF65-F5344CB8AC3E}">
        <p14:creationId xmlns:p14="http://schemas.microsoft.com/office/powerpoint/2010/main" val="1045126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it-IT" sz="3200" b="0" strike="noStrike" spc="-1" dirty="0">
              <a:latin typeface="Arial"/>
            </a:endParaRPr>
          </a:p>
        </p:txBody>
      </p:sp>
    </p:spTree>
    <p:extLst>
      <p:ext uri="{BB962C8B-B14F-4D97-AF65-F5344CB8AC3E}">
        <p14:creationId xmlns:p14="http://schemas.microsoft.com/office/powerpoint/2010/main" val="404923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2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2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
        <p:nvSpPr>
          <p:cNvPr id="2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Tree>
    <p:extLst>
      <p:ext uri="{BB962C8B-B14F-4D97-AF65-F5344CB8AC3E}">
        <p14:creationId xmlns:p14="http://schemas.microsoft.com/office/powerpoint/2010/main" val="1030945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2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3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3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extLst>
      <p:ext uri="{BB962C8B-B14F-4D97-AF65-F5344CB8AC3E}">
        <p14:creationId xmlns:p14="http://schemas.microsoft.com/office/powerpoint/2010/main" val="65861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3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3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3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extLst>
      <p:ext uri="{BB962C8B-B14F-4D97-AF65-F5344CB8AC3E}">
        <p14:creationId xmlns:p14="http://schemas.microsoft.com/office/powerpoint/2010/main" val="814800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7" name="Immagine 16" descr="Immagine che contiene testo, bianco&#10;&#10;Descrizione generata automaticamente">
            <a:extLst>
              <a:ext uri="{FF2B5EF4-FFF2-40B4-BE49-F238E27FC236}">
                <a16:creationId xmlns:a16="http://schemas.microsoft.com/office/drawing/2014/main" id="{9DC2EA61-D8E4-492B-9B71-6B9F2282686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007" y="-2520"/>
            <a:ext cx="12203007" cy="6858000"/>
          </a:xfrm>
          <a:prstGeom prst="rect">
            <a:avLst/>
          </a:prstGeom>
        </p:spPr>
      </p:pic>
      <p:pic>
        <p:nvPicPr>
          <p:cNvPr id="18" name="Immagine 17">
            <a:extLst>
              <a:ext uri="{FF2B5EF4-FFF2-40B4-BE49-F238E27FC236}">
                <a16:creationId xmlns:a16="http://schemas.microsoft.com/office/drawing/2014/main" id="{55AD2698-084E-47F8-9927-496DE813C42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9206" y="349076"/>
            <a:ext cx="1807650" cy="924484"/>
          </a:xfrm>
          <a:prstGeom prst="rect">
            <a:avLst/>
          </a:prstGeom>
        </p:spPr>
      </p:pic>
      <p:sp>
        <p:nvSpPr>
          <p:cNvPr id="19" name="CasellaDiTesto 18">
            <a:extLst>
              <a:ext uri="{FF2B5EF4-FFF2-40B4-BE49-F238E27FC236}">
                <a16:creationId xmlns:a16="http://schemas.microsoft.com/office/drawing/2014/main" id="{ED74CCB6-5506-474F-9822-49338844BD5B}"/>
              </a:ext>
            </a:extLst>
          </p:cNvPr>
          <p:cNvSpPr txBox="1"/>
          <p:nvPr userDrawn="1"/>
        </p:nvSpPr>
        <p:spPr>
          <a:xfrm>
            <a:off x="10149839" y="1137806"/>
            <a:ext cx="2571257" cy="338554"/>
          </a:xfrm>
          <a:prstGeom prst="rect">
            <a:avLst/>
          </a:prstGeom>
          <a:noFill/>
        </p:spPr>
        <p:txBody>
          <a:bodyPr wrap="square" rtlCol="0">
            <a:spAutoFit/>
          </a:bodyPr>
          <a:lstStyle/>
          <a:p>
            <a:r>
              <a:rPr lang="it-IT" sz="1600" b="1" dirty="0">
                <a:solidFill>
                  <a:srgbClr val="0070C0"/>
                </a:solidFill>
                <a:latin typeface="Calibri Light" panose="020F0302020204030204"/>
              </a:rPr>
              <a:t>www.</a:t>
            </a:r>
            <a:r>
              <a:rPr lang="it-IT" sz="1600" b="1" dirty="0">
                <a:solidFill>
                  <a:srgbClr val="0070C0"/>
                </a:solidFill>
                <a:latin typeface="Calibri Light" panose="020F0302020204030204"/>
                <a:cs typeface="Calibri" panose="020F0502020204030204" pitchFamily="34" charset="0"/>
              </a:rPr>
              <a:t>thebestskills</a:t>
            </a:r>
            <a:r>
              <a:rPr lang="it-IT" sz="1600" b="1" dirty="0">
                <a:solidFill>
                  <a:srgbClr val="0070C0"/>
                </a:solidFill>
                <a:latin typeface="Calibri Light" panose="020F0302020204030204"/>
              </a:rPr>
              <a:t>.com</a:t>
            </a:r>
          </a:p>
        </p:txBody>
      </p:sp>
      <p:cxnSp>
        <p:nvCxnSpPr>
          <p:cNvPr id="20" name="Connettore diritto 19">
            <a:extLst>
              <a:ext uri="{FF2B5EF4-FFF2-40B4-BE49-F238E27FC236}">
                <a16:creationId xmlns:a16="http://schemas.microsoft.com/office/drawing/2014/main" id="{E268ECC9-82B3-40BD-A446-31FCE6438077}"/>
              </a:ext>
            </a:extLst>
          </p:cNvPr>
          <p:cNvCxnSpPr>
            <a:cxnSpLocks/>
          </p:cNvCxnSpPr>
          <p:nvPr userDrawn="1"/>
        </p:nvCxnSpPr>
        <p:spPr>
          <a:xfrm flipV="1">
            <a:off x="4354" y="1436914"/>
            <a:ext cx="12225746" cy="8947"/>
          </a:xfrm>
          <a:prstGeom prst="line">
            <a:avLst/>
          </a:prstGeom>
          <a:noFill/>
          <a:ln w="19050" cap="flat" cmpd="sng" algn="ctr">
            <a:solidFill>
              <a:srgbClr val="EF862F"/>
            </a:solidFill>
            <a:prstDash val="solid"/>
            <a:miter lim="800000"/>
          </a:ln>
          <a:effectLst/>
        </p:spPr>
      </p:cxnSp>
      <p:pic>
        <p:nvPicPr>
          <p:cNvPr id="21" name="Immagine 20">
            <a:extLst>
              <a:ext uri="{FF2B5EF4-FFF2-40B4-BE49-F238E27FC236}">
                <a16:creationId xmlns:a16="http://schemas.microsoft.com/office/drawing/2014/main" id="{DF5B99BE-B983-4E5F-8A3F-8AB91D5FBDB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019685" y="79552"/>
            <a:ext cx="1046662" cy="1078131"/>
          </a:xfrm>
          <a:prstGeom prst="rect">
            <a:avLst/>
          </a:prstGeom>
        </p:spPr>
      </p:pic>
      <p:sp>
        <p:nvSpPr>
          <p:cNvPr id="22" name="Rettangolo 21">
            <a:extLst>
              <a:ext uri="{FF2B5EF4-FFF2-40B4-BE49-F238E27FC236}">
                <a16:creationId xmlns:a16="http://schemas.microsoft.com/office/drawing/2014/main" id="{38A89FB2-5DE7-495F-99B4-E460DCB2D956}"/>
              </a:ext>
            </a:extLst>
          </p:cNvPr>
          <p:cNvSpPr/>
          <p:nvPr userDrawn="1"/>
        </p:nvSpPr>
        <p:spPr>
          <a:xfrm>
            <a:off x="2133087" y="395819"/>
            <a:ext cx="1203022" cy="830997"/>
          </a:xfrm>
          <a:prstGeom prst="rect">
            <a:avLst/>
          </a:prstGeom>
          <a:noFill/>
        </p:spPr>
        <p:txBody>
          <a:bodyPr wrap="none" lIns="91440" tIns="45720" rIns="91440" bIns="45720">
            <a:spAutoFit/>
          </a:bodyPr>
          <a:lstStyle/>
          <a:p>
            <a:pPr algn="ctr"/>
            <a:r>
              <a:rPr lang="it-IT" sz="2400" b="1" spc="-1" dirty="0">
                <a:solidFill>
                  <a:srgbClr val="FFD966"/>
                </a:solidFill>
                <a:latin typeface="Calibri" panose="020F0502020204030204"/>
              </a:rPr>
              <a:t>Training</a:t>
            </a:r>
          </a:p>
          <a:p>
            <a:pPr algn="ctr"/>
            <a:r>
              <a:rPr lang="it-IT" sz="2400" b="1" spc="-1" dirty="0">
                <a:solidFill>
                  <a:srgbClr val="FFD966"/>
                </a:solidFill>
                <a:latin typeface="Calibri" panose="020F0502020204030204"/>
              </a:rPr>
              <a:t>on skills</a:t>
            </a:r>
            <a:endParaRPr lang="it-IT" sz="2400" spc="-1" dirty="0">
              <a:solidFill>
                <a:prstClr val="black"/>
              </a:solidFill>
              <a:latin typeface="Calibri" panose="020F0502020204030204"/>
            </a:endParaRPr>
          </a:p>
        </p:txBody>
      </p:sp>
    </p:spTree>
    <p:extLst>
      <p:ext uri="{BB962C8B-B14F-4D97-AF65-F5344CB8AC3E}">
        <p14:creationId xmlns:p14="http://schemas.microsoft.com/office/powerpoint/2010/main" val="1884185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4/3/2026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‹N›</a:t>
            </a:fld>
            <a:endParaRPr lang="en-US" dirty="0"/>
          </a:p>
        </p:txBody>
      </p:sp>
      <p:pic>
        <p:nvPicPr>
          <p:cNvPr id="7" name="Immagine 6" descr="Immagine che contiene testo, bianco&#10;&#10;Descrizione generata automaticamente">
            <a:extLst>
              <a:ext uri="{FF2B5EF4-FFF2-40B4-BE49-F238E27FC236}">
                <a16:creationId xmlns:a16="http://schemas.microsoft.com/office/drawing/2014/main" id="{8F2539A5-79F2-111D-5B52-047C2AA7487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156"/>
            <a:ext cx="12203007" cy="6858000"/>
          </a:xfrm>
          <a:prstGeom prst="rect">
            <a:avLst/>
          </a:prstGeom>
        </p:spPr>
      </p:pic>
      <p:pic>
        <p:nvPicPr>
          <p:cNvPr id="8" name="Immagine 7">
            <a:extLst>
              <a:ext uri="{FF2B5EF4-FFF2-40B4-BE49-F238E27FC236}">
                <a16:creationId xmlns:a16="http://schemas.microsoft.com/office/drawing/2014/main" id="{D6F1B586-6CC2-8E0A-BE6C-D849CACD16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409" y="184894"/>
            <a:ext cx="2086559" cy="1067126"/>
          </a:xfrm>
          <a:prstGeom prst="rect">
            <a:avLst/>
          </a:prstGeom>
        </p:spPr>
      </p:pic>
      <p:cxnSp>
        <p:nvCxnSpPr>
          <p:cNvPr id="9" name="Connettore diritto 8">
            <a:extLst>
              <a:ext uri="{FF2B5EF4-FFF2-40B4-BE49-F238E27FC236}">
                <a16:creationId xmlns:a16="http://schemas.microsoft.com/office/drawing/2014/main" id="{82A9CB9D-1445-CBB5-7883-6FE9994B1417}"/>
              </a:ext>
            </a:extLst>
          </p:cNvPr>
          <p:cNvCxnSpPr>
            <a:cxnSpLocks/>
          </p:cNvCxnSpPr>
          <p:nvPr userDrawn="1"/>
        </p:nvCxnSpPr>
        <p:spPr>
          <a:xfrm flipV="1">
            <a:off x="4354" y="1436914"/>
            <a:ext cx="12225746" cy="8947"/>
          </a:xfrm>
          <a:prstGeom prst="line">
            <a:avLst/>
          </a:prstGeom>
          <a:noFill/>
          <a:ln w="19050" cap="flat" cmpd="sng" algn="ctr">
            <a:solidFill>
              <a:srgbClr val="EF862F"/>
            </a:solidFill>
            <a:prstDash val="solid"/>
            <a:miter lim="800000"/>
          </a:ln>
          <a:effectLst/>
        </p:spPr>
      </p:cxnSp>
      <p:sp>
        <p:nvSpPr>
          <p:cNvPr id="10" name="Rettangolo 9">
            <a:extLst>
              <a:ext uri="{FF2B5EF4-FFF2-40B4-BE49-F238E27FC236}">
                <a16:creationId xmlns:a16="http://schemas.microsoft.com/office/drawing/2014/main" id="{80CCC580-D73F-6972-B332-F0280D8D1201}"/>
              </a:ext>
            </a:extLst>
          </p:cNvPr>
          <p:cNvSpPr/>
          <p:nvPr userDrawn="1"/>
        </p:nvSpPr>
        <p:spPr>
          <a:xfrm>
            <a:off x="161409" y="395291"/>
            <a:ext cx="786559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w="0"/>
                <a:solidFill>
                  <a:schemeClr val="accent1"/>
                </a:solidFill>
                <a:effectLst>
                  <a:outerShdw blurRad="38100" dist="25400" dir="5400000" algn="ctr" rotWithShape="0">
                    <a:srgbClr val="6E747A">
                      <a:alpha val="43000"/>
                    </a:srgbClr>
                  </a:outerShdw>
                </a:effectLst>
                <a:uLnTx/>
                <a:uFillTx/>
                <a:latin typeface="+mn-lt"/>
                <a:ea typeface="+mn-ea"/>
                <a:cs typeface="+mn-cs"/>
              </a:rPr>
              <a:t>Training on skills</a:t>
            </a:r>
            <a:endParaRPr lang="it-IT" sz="36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6854097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tmp"/><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tmp"/><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6.png"/><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tmp"/><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tmp"/><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ustomXml" Target="../ink/ink1.xml"/><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customXml" Target="../ink/ink2.xml"/></Relationships>
</file>

<file path=ppt/slides/_rels/slide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tmp"/><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tmp"/><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6.png"/><Relationship Id="rId2" Type="http://schemas.openxmlformats.org/officeDocument/2006/relationships/image" Target="../media/image56.tmp"/><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customXml" Target="../ink/ink4.xml"/><Relationship Id="rId4" Type="http://schemas.openxmlformats.org/officeDocument/2006/relationships/image" Target="../media/image56.png"/></Relationships>
</file>

<file path=ppt/slides/_rels/slide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ustomXml" Target="../ink/ink5.xml"/><Relationship Id="rId1" Type="http://schemas.openxmlformats.org/officeDocument/2006/relationships/slideLayout" Target="../slideLayouts/slideLayout19.xml"/><Relationship Id="rId6" Type="http://schemas.openxmlformats.org/officeDocument/2006/relationships/image" Target="../media/image57.tmp"/><Relationship Id="rId5" Type="http://schemas.openxmlformats.org/officeDocument/2006/relationships/image" Target="../media/image58.png"/><Relationship Id="rId4" Type="http://schemas.openxmlformats.org/officeDocument/2006/relationships/customXml" Target="../ink/ink6.xml"/></Relationships>
</file>

<file path=ppt/slides/_rels/slide138.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tmp"/><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0.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8.tmp"/><Relationship Id="rId1" Type="http://schemas.openxmlformats.org/officeDocument/2006/relationships/slideLayout" Target="../slideLayouts/slideLayout19.xml"/></Relationships>
</file>

<file path=ppt/slides/_rels/slide167.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19.xml"/></Relationships>
</file>

<file path=ppt/slides/_rels/slide168.xml.rels><?xml version="1.0" encoding="UTF-8" standalone="yes"?>
<Relationships xmlns="http://schemas.openxmlformats.org/package/2006/relationships"><Relationship Id="rId2" Type="http://schemas.openxmlformats.org/officeDocument/2006/relationships/image" Target="../media/image80.tmp"/><Relationship Id="rId1" Type="http://schemas.openxmlformats.org/officeDocument/2006/relationships/slideLayout" Target="../slideLayouts/slideLayout19.xml"/></Relationships>
</file>

<file path=ppt/slides/_rels/slide169.xml.rels><?xml version="1.0" encoding="UTF-8" standalone="yes"?>
<Relationships xmlns="http://schemas.openxmlformats.org/package/2006/relationships"><Relationship Id="rId2" Type="http://schemas.openxmlformats.org/officeDocument/2006/relationships/image" Target="../media/image81.tmp"/><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19.xml"/></Relationships>
</file>

<file path=ppt/slides/_rels/slide173.xml.rels><?xml version="1.0" encoding="UTF-8" standalone="yes"?>
<Relationships xmlns="http://schemas.openxmlformats.org/package/2006/relationships"><Relationship Id="rId2" Type="http://schemas.openxmlformats.org/officeDocument/2006/relationships/image" Target="../media/image84.tmp"/><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19.xml"/></Relationships>
</file>

<file path=ppt/slides/_rels/slide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6.tmp"/><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2" Type="http://schemas.openxmlformats.org/officeDocument/2006/relationships/image" Target="../media/image88.tmp"/><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2" Type="http://schemas.openxmlformats.org/officeDocument/2006/relationships/image" Target="../media/image89.tmp"/><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tmp"/><Relationship Id="rId1" Type="http://schemas.openxmlformats.org/officeDocument/2006/relationships/slideLayout" Target="../slideLayouts/slideLayout19.xml"/></Relationships>
</file>

<file path=ppt/slides/_rels/slide180.xml.rels><?xml version="1.0" encoding="UTF-8" standalone="yes"?>
<Relationships xmlns="http://schemas.openxmlformats.org/package/2006/relationships"><Relationship Id="rId2" Type="http://schemas.openxmlformats.org/officeDocument/2006/relationships/image" Target="../media/image91.tmp"/><Relationship Id="rId1" Type="http://schemas.openxmlformats.org/officeDocument/2006/relationships/slideLayout" Target="../slideLayouts/slideLayout19.xml"/></Relationships>
</file>

<file path=ppt/slides/_rels/slide181.xml.rels><?xml version="1.0" encoding="UTF-8" standalone="yes"?>
<Relationships xmlns="http://schemas.openxmlformats.org/package/2006/relationships"><Relationship Id="rId2" Type="http://schemas.openxmlformats.org/officeDocument/2006/relationships/image" Target="../media/image92.tmp"/><Relationship Id="rId1" Type="http://schemas.openxmlformats.org/officeDocument/2006/relationships/slideLayout" Target="../slideLayouts/slideLayout19.xml"/></Relationships>
</file>

<file path=ppt/slides/_rels/slide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3.tmp"/><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9.xml"/><Relationship Id="rId7" Type="http://schemas.openxmlformats.org/officeDocument/2006/relationships/image" Target="../media/image95.png"/><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9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6.png"/><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6.png"/><Relationship Id="rId2" Type="http://schemas.openxmlformats.org/officeDocument/2006/relationships/diagramData" Target="../diagrams/data11.xml"/><Relationship Id="rId1" Type="http://schemas.openxmlformats.org/officeDocument/2006/relationships/slideLayout" Target="../slideLayouts/slideLayout1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tmp"/><Relationship Id="rId1" Type="http://schemas.openxmlformats.org/officeDocument/2006/relationships/slideLayout" Target="../slideLayouts/slideLayout19.xml"/></Relationships>
</file>

<file path=ppt/slides/_rels/slide2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2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2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3.tmp"/><Relationship Id="rId1" Type="http://schemas.openxmlformats.org/officeDocument/2006/relationships/slideLayout" Target="../slideLayouts/slideLayout19.xml"/></Relationships>
</file>

<file path=ppt/slides/_rels/slide205.xml.rels><?xml version="1.0" encoding="UTF-8" standalone="yes"?>
<Relationships xmlns="http://schemas.openxmlformats.org/package/2006/relationships"><Relationship Id="rId2" Type="http://schemas.openxmlformats.org/officeDocument/2006/relationships/image" Target="../media/image104.tmp"/><Relationship Id="rId1" Type="http://schemas.openxmlformats.org/officeDocument/2006/relationships/slideLayout" Target="../slideLayouts/slideLayout19.xml"/></Relationships>
</file>

<file path=ppt/slides/_rels/slide206.xml.rels><?xml version="1.0" encoding="UTF-8" standalone="yes"?>
<Relationships xmlns="http://schemas.openxmlformats.org/package/2006/relationships"><Relationship Id="rId2" Type="http://schemas.openxmlformats.org/officeDocument/2006/relationships/image" Target="../media/image105.tmp"/><Relationship Id="rId1" Type="http://schemas.openxmlformats.org/officeDocument/2006/relationships/slideLayout" Target="../slideLayouts/slideLayout19.xml"/></Relationships>
</file>

<file path=ppt/slides/_rels/slide207.xml.rels><?xml version="1.0" encoding="UTF-8" standalone="yes"?>
<Relationships xmlns="http://schemas.openxmlformats.org/package/2006/relationships"><Relationship Id="rId2" Type="http://schemas.openxmlformats.org/officeDocument/2006/relationships/image" Target="../media/image106.tmp"/><Relationship Id="rId1" Type="http://schemas.openxmlformats.org/officeDocument/2006/relationships/slideLayout" Target="../slideLayouts/slideLayout19.xml"/></Relationships>
</file>

<file path=ppt/slides/_rels/slide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7.tmp"/><Relationship Id="rId1" Type="http://schemas.openxmlformats.org/officeDocument/2006/relationships/slideLayout" Target="../slideLayouts/slideLayout19.xml"/></Relationships>
</file>

<file path=ppt/slides/_rels/slide209.xml.rels><?xml version="1.0" encoding="UTF-8" standalone="yes"?>
<Relationships xmlns="http://schemas.openxmlformats.org/package/2006/relationships"><Relationship Id="rId2" Type="http://schemas.openxmlformats.org/officeDocument/2006/relationships/image" Target="../media/image108.tmp"/><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tmp"/><Relationship Id="rId1" Type="http://schemas.openxmlformats.org/officeDocument/2006/relationships/slideLayout" Target="../slideLayouts/slideLayout19.xml"/></Relationships>
</file>

<file path=ppt/slides/_rels/slide2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11.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6.png"/><Relationship Id="rId2" Type="http://schemas.openxmlformats.org/officeDocument/2006/relationships/diagramData" Target="../diagrams/data12.xml"/><Relationship Id="rId1" Type="http://schemas.openxmlformats.org/officeDocument/2006/relationships/slideLayout" Target="../slideLayouts/slideLayout1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1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0.emf"/><Relationship Id="rId1" Type="http://schemas.openxmlformats.org/officeDocument/2006/relationships/slideLayout" Target="../slideLayouts/slideLayout19.xml"/></Relationships>
</file>

<file path=ppt/slides/_rels/slide2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1.tmp"/><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2.tmp"/><Relationship Id="rId1" Type="http://schemas.openxmlformats.org/officeDocument/2006/relationships/slideLayout" Target="../slideLayouts/slideLayout19.xml"/></Relationships>
</file>

<file path=ppt/slides/_rels/slide2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3.tmp"/><Relationship Id="rId1" Type="http://schemas.openxmlformats.org/officeDocument/2006/relationships/slideLayout" Target="../slideLayouts/slideLayout19.xml"/></Relationships>
</file>

<file path=ppt/slides/_rels/slide2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4.tmp"/><Relationship Id="rId1" Type="http://schemas.openxmlformats.org/officeDocument/2006/relationships/slideLayout" Target="../slideLayouts/slideLayout19.xml"/></Relationships>
</file>

<file path=ppt/slides/_rels/slide2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5.tmp"/><Relationship Id="rId1" Type="http://schemas.openxmlformats.org/officeDocument/2006/relationships/slideLayout" Target="../slideLayouts/slideLayout19.xml"/></Relationships>
</file>

<file path=ppt/slides/_rels/slide2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6.tmp"/><Relationship Id="rId1" Type="http://schemas.openxmlformats.org/officeDocument/2006/relationships/slideLayout" Target="../slideLayouts/slideLayout19.xml"/></Relationships>
</file>

<file path=ppt/slides/_rels/slide2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7.tmp"/><Relationship Id="rId1" Type="http://schemas.openxmlformats.org/officeDocument/2006/relationships/slideLayout" Target="../slideLayouts/slideLayout19.xml"/></Relationships>
</file>

<file path=ppt/slides/_rels/slide2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8.tmp"/><Relationship Id="rId1" Type="http://schemas.openxmlformats.org/officeDocument/2006/relationships/slideLayout" Target="../slideLayouts/slideLayout19.xml"/></Relationships>
</file>

<file path=ppt/slides/_rels/slide228.xml.rels><?xml version="1.0" encoding="UTF-8" standalone="yes"?>
<Relationships xmlns="http://schemas.openxmlformats.org/package/2006/relationships"><Relationship Id="rId2" Type="http://schemas.openxmlformats.org/officeDocument/2006/relationships/image" Target="../media/image119.tmp"/><Relationship Id="rId1" Type="http://schemas.openxmlformats.org/officeDocument/2006/relationships/slideLayout" Target="../slideLayouts/slideLayout19.xml"/></Relationships>
</file>

<file path=ppt/slides/_rels/slide229.xml.rels><?xml version="1.0" encoding="UTF-8" standalone="yes"?>
<Relationships xmlns="http://schemas.openxmlformats.org/package/2006/relationships"><Relationship Id="rId2" Type="http://schemas.openxmlformats.org/officeDocument/2006/relationships/image" Target="../media/image120.tmp"/><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30.xml.rels><?xml version="1.0" encoding="UTF-8" standalone="yes"?>
<Relationships xmlns="http://schemas.openxmlformats.org/package/2006/relationships"><Relationship Id="rId2" Type="http://schemas.openxmlformats.org/officeDocument/2006/relationships/image" Target="../media/image121.tmp"/><Relationship Id="rId1" Type="http://schemas.openxmlformats.org/officeDocument/2006/relationships/slideLayout" Target="../slideLayouts/slideLayout19.xml"/></Relationships>
</file>

<file path=ppt/slides/_rels/slide2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tmp"/><Relationship Id="rId1" Type="http://schemas.openxmlformats.org/officeDocument/2006/relationships/slideLayout" Target="../slideLayouts/slideLayout19.xml"/></Relationships>
</file>

<file path=ppt/slides/_rels/slide232.xml.rels><?xml version="1.0" encoding="UTF-8" standalone="yes"?>
<Relationships xmlns="http://schemas.openxmlformats.org/package/2006/relationships"><Relationship Id="rId2" Type="http://schemas.openxmlformats.org/officeDocument/2006/relationships/image" Target="../media/image124.tmp"/><Relationship Id="rId1" Type="http://schemas.openxmlformats.org/officeDocument/2006/relationships/slideLayout" Target="../slideLayouts/slideLayout19.xml"/></Relationships>
</file>

<file path=ppt/slides/_rels/slide2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5.tmp"/><Relationship Id="rId1" Type="http://schemas.openxmlformats.org/officeDocument/2006/relationships/slideLayout" Target="../slideLayouts/slideLayout19.xml"/></Relationships>
</file>

<file path=ppt/slides/_rels/slide2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tmp"/><Relationship Id="rId1" Type="http://schemas.openxmlformats.org/officeDocument/2006/relationships/slideLayout" Target="../slideLayouts/slideLayout19.xml"/></Relationships>
</file>

<file path=ppt/slides/_rels/slide235.xml.rels><?xml version="1.0" encoding="UTF-8" standalone="yes"?>
<Relationships xmlns="http://schemas.openxmlformats.org/package/2006/relationships"><Relationship Id="rId2" Type="http://schemas.openxmlformats.org/officeDocument/2006/relationships/image" Target="../media/image128.tmp"/><Relationship Id="rId1" Type="http://schemas.openxmlformats.org/officeDocument/2006/relationships/slideLayout" Target="../slideLayouts/slideLayout19.xml"/></Relationships>
</file>

<file path=ppt/slides/_rels/slide2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9.tmp"/><Relationship Id="rId1" Type="http://schemas.openxmlformats.org/officeDocument/2006/relationships/slideLayout" Target="../slideLayouts/slideLayout19.xml"/></Relationships>
</file>

<file path=ppt/slides/_rels/slide2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0.tmp"/><Relationship Id="rId1" Type="http://schemas.openxmlformats.org/officeDocument/2006/relationships/slideLayout" Target="../slideLayouts/slideLayout19.xml"/></Relationships>
</file>

<file path=ppt/slides/_rels/slide238.xml.rels><?xml version="1.0" encoding="UTF-8" standalone="yes"?>
<Relationships xmlns="http://schemas.openxmlformats.org/package/2006/relationships"><Relationship Id="rId3" Type="http://schemas.openxmlformats.org/officeDocument/2006/relationships/image" Target="../media/image131.tmp"/><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tmp"/><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40.xml.rels><?xml version="1.0" encoding="UTF-8" standalone="yes"?>
<Relationships xmlns="http://schemas.openxmlformats.org/package/2006/relationships"><Relationship Id="rId2" Type="http://schemas.openxmlformats.org/officeDocument/2006/relationships/image" Target="../media/image134.tmp"/><Relationship Id="rId1" Type="http://schemas.openxmlformats.org/officeDocument/2006/relationships/slideLayout" Target="../slideLayouts/slideLayout19.xml"/></Relationships>
</file>

<file path=ppt/slides/_rels/slide241.xml.rels><?xml version="1.0" encoding="UTF-8" standalone="yes"?>
<Relationships xmlns="http://schemas.openxmlformats.org/package/2006/relationships"><Relationship Id="rId2" Type="http://schemas.openxmlformats.org/officeDocument/2006/relationships/image" Target="../media/image135.tmp"/><Relationship Id="rId1" Type="http://schemas.openxmlformats.org/officeDocument/2006/relationships/slideLayout" Target="../slideLayouts/slideLayout19.xml"/></Relationships>
</file>

<file path=ppt/slides/_rels/slide242.xml.rels><?xml version="1.0" encoding="UTF-8" standalone="yes"?>
<Relationships xmlns="http://schemas.openxmlformats.org/package/2006/relationships"><Relationship Id="rId2" Type="http://schemas.openxmlformats.org/officeDocument/2006/relationships/image" Target="../media/image136.tmp"/><Relationship Id="rId1" Type="http://schemas.openxmlformats.org/officeDocument/2006/relationships/slideLayout" Target="../slideLayouts/slideLayout19.xml"/></Relationships>
</file>

<file path=ppt/slides/_rels/slide243.xml.rels><?xml version="1.0" encoding="UTF-8" standalone="yes"?>
<Relationships xmlns="http://schemas.openxmlformats.org/package/2006/relationships"><Relationship Id="rId2" Type="http://schemas.openxmlformats.org/officeDocument/2006/relationships/image" Target="../media/image137.tmp"/><Relationship Id="rId1" Type="http://schemas.openxmlformats.org/officeDocument/2006/relationships/slideLayout" Target="../slideLayouts/slideLayout19.xml"/></Relationships>
</file>

<file path=ppt/slides/_rels/slide244.xml.rels><?xml version="1.0" encoding="UTF-8" standalone="yes"?>
<Relationships xmlns="http://schemas.openxmlformats.org/package/2006/relationships"><Relationship Id="rId2" Type="http://schemas.openxmlformats.org/officeDocument/2006/relationships/image" Target="../media/image138.tmp"/><Relationship Id="rId1" Type="http://schemas.openxmlformats.org/officeDocument/2006/relationships/slideLayout" Target="../slideLayouts/slideLayout19.xml"/></Relationships>
</file>

<file path=ppt/slides/_rels/slide245.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6.png"/><Relationship Id="rId2" Type="http://schemas.openxmlformats.org/officeDocument/2006/relationships/diagramData" Target="../diagrams/data13.xml"/><Relationship Id="rId1" Type="http://schemas.openxmlformats.org/officeDocument/2006/relationships/slideLayout" Target="../slideLayouts/slideLayout1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6.xml.rels><?xml version="1.0" encoding="UTF-8" standalone="yes"?>
<Relationships xmlns="http://schemas.openxmlformats.org/package/2006/relationships"><Relationship Id="rId2" Type="http://schemas.openxmlformats.org/officeDocument/2006/relationships/image" Target="../media/image139.tmp"/><Relationship Id="rId1" Type="http://schemas.openxmlformats.org/officeDocument/2006/relationships/slideLayout" Target="../slideLayouts/slideLayout19.xml"/></Relationships>
</file>

<file path=ppt/slides/_rels/slide247.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6.png"/><Relationship Id="rId2" Type="http://schemas.openxmlformats.org/officeDocument/2006/relationships/diagramData" Target="../diagrams/data14.xml"/><Relationship Id="rId1" Type="http://schemas.openxmlformats.org/officeDocument/2006/relationships/slideLayout" Target="../slideLayouts/slideLayout1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8.xml.rels><?xml version="1.0" encoding="UTF-8" standalone="yes"?>
<Relationships xmlns="http://schemas.openxmlformats.org/package/2006/relationships"><Relationship Id="rId2" Type="http://schemas.openxmlformats.org/officeDocument/2006/relationships/image" Target="../media/image140.tmp"/><Relationship Id="rId1" Type="http://schemas.openxmlformats.org/officeDocument/2006/relationships/slideLayout" Target="../slideLayouts/slideLayout19.xml"/></Relationships>
</file>

<file path=ppt/slides/_rels/slide249.xml.rels><?xml version="1.0" encoding="UTF-8" standalone="yes"?>
<Relationships xmlns="http://schemas.openxmlformats.org/package/2006/relationships"><Relationship Id="rId3" Type="http://schemas.openxmlformats.org/officeDocument/2006/relationships/image" Target="../media/image141.tmp"/><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50.xml.rels><?xml version="1.0" encoding="UTF-8" standalone="yes"?>
<Relationships xmlns="http://schemas.openxmlformats.org/package/2006/relationships"><Relationship Id="rId2" Type="http://schemas.openxmlformats.org/officeDocument/2006/relationships/image" Target="../media/image142.tmp"/><Relationship Id="rId1" Type="http://schemas.openxmlformats.org/officeDocument/2006/relationships/slideLayout" Target="../slideLayouts/slideLayout19.xml"/></Relationships>
</file>

<file path=ppt/slides/_rels/slide251.xml.rels><?xml version="1.0" encoding="UTF-8" standalone="yes"?>
<Relationships xmlns="http://schemas.openxmlformats.org/package/2006/relationships"><Relationship Id="rId2" Type="http://schemas.openxmlformats.org/officeDocument/2006/relationships/image" Target="../media/image143.tmp"/><Relationship Id="rId1" Type="http://schemas.openxmlformats.org/officeDocument/2006/relationships/slideLayout" Target="../slideLayouts/slideLayout19.xml"/></Relationships>
</file>

<file path=ppt/slides/_rels/slide252.xml.rels><?xml version="1.0" encoding="UTF-8" standalone="yes"?>
<Relationships xmlns="http://schemas.openxmlformats.org/package/2006/relationships"><Relationship Id="rId2" Type="http://schemas.openxmlformats.org/officeDocument/2006/relationships/image" Target="../media/image144.tmp"/><Relationship Id="rId1" Type="http://schemas.openxmlformats.org/officeDocument/2006/relationships/slideLayout" Target="../slideLayouts/slideLayout19.xml"/></Relationships>
</file>

<file path=ppt/slides/_rels/slide253.xml.rels><?xml version="1.0" encoding="UTF-8" standalone="yes"?>
<Relationships xmlns="http://schemas.openxmlformats.org/package/2006/relationships"><Relationship Id="rId2" Type="http://schemas.openxmlformats.org/officeDocument/2006/relationships/image" Target="../media/image145.tmp"/><Relationship Id="rId1" Type="http://schemas.openxmlformats.org/officeDocument/2006/relationships/slideLayout" Target="../slideLayouts/slideLayout19.xml"/></Relationships>
</file>

<file path=ppt/slides/_rels/slide254.xml.rels><?xml version="1.0" encoding="UTF-8" standalone="yes"?>
<Relationships xmlns="http://schemas.openxmlformats.org/package/2006/relationships"><Relationship Id="rId2" Type="http://schemas.openxmlformats.org/officeDocument/2006/relationships/image" Target="../media/image146.tmp"/><Relationship Id="rId1" Type="http://schemas.openxmlformats.org/officeDocument/2006/relationships/slideLayout" Target="../slideLayouts/slideLayout19.xml"/></Relationships>
</file>

<file path=ppt/slides/_rels/slide255.xml.rels><?xml version="1.0" encoding="UTF-8" standalone="yes"?>
<Relationships xmlns="http://schemas.openxmlformats.org/package/2006/relationships"><Relationship Id="rId3" Type="http://schemas.openxmlformats.org/officeDocument/2006/relationships/image" Target="../media/image147.tmp"/><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8.tmp"/><Relationship Id="rId1" Type="http://schemas.openxmlformats.org/officeDocument/2006/relationships/slideLayout" Target="../slideLayouts/slideLayout19.xml"/></Relationships>
</file>

<file path=ppt/slides/_rels/slide2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9.tmp"/><Relationship Id="rId1" Type="http://schemas.openxmlformats.org/officeDocument/2006/relationships/slideLayout" Target="../slideLayouts/slideLayout19.xml"/></Relationships>
</file>

<file path=ppt/slides/_rels/slide2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0.tmp"/><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1.tmp"/><Relationship Id="rId1" Type="http://schemas.openxmlformats.org/officeDocument/2006/relationships/slideLayout" Target="../slideLayouts/slideLayout19.xml"/></Relationships>
</file>

<file path=ppt/slides/_rels/slide2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2.tmp"/><Relationship Id="rId1" Type="http://schemas.openxmlformats.org/officeDocument/2006/relationships/slideLayout" Target="../slideLayouts/slideLayout19.xml"/></Relationships>
</file>

<file path=ppt/slides/_rels/slide2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3.tmp"/><Relationship Id="rId1" Type="http://schemas.openxmlformats.org/officeDocument/2006/relationships/slideLayout" Target="../slideLayouts/slideLayout19.xml"/></Relationships>
</file>

<file path=ppt/slides/_rels/slide2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4.tmp"/><Relationship Id="rId1" Type="http://schemas.openxmlformats.org/officeDocument/2006/relationships/slideLayout" Target="../slideLayouts/slideLayout19.xml"/></Relationships>
</file>

<file path=ppt/slides/_rels/slide2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5.tmp"/><Relationship Id="rId1" Type="http://schemas.openxmlformats.org/officeDocument/2006/relationships/slideLayout" Target="../slideLayouts/slideLayout19.xml"/></Relationships>
</file>

<file path=ppt/slides/_rels/slide2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6.tmp"/><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7.tmp"/><Relationship Id="rId1" Type="http://schemas.openxmlformats.org/officeDocument/2006/relationships/slideLayout" Target="../slideLayouts/slideLayout19.xml"/></Relationships>
</file>

<file path=ppt/slides/_rels/slide271.xml.rels><?xml version="1.0" encoding="UTF-8" standalone="yes"?>
<Relationships xmlns="http://schemas.openxmlformats.org/package/2006/relationships"><Relationship Id="rId2" Type="http://schemas.openxmlformats.org/officeDocument/2006/relationships/image" Target="../media/image158.tmp"/><Relationship Id="rId1" Type="http://schemas.openxmlformats.org/officeDocument/2006/relationships/slideLayout" Target="../slideLayouts/slideLayout19.xml"/></Relationships>
</file>

<file path=ppt/slides/_rels/slide272.xml.rels><?xml version="1.0" encoding="UTF-8" standalone="yes"?>
<Relationships xmlns="http://schemas.openxmlformats.org/package/2006/relationships"><Relationship Id="rId2" Type="http://schemas.openxmlformats.org/officeDocument/2006/relationships/image" Target="../media/image159.tmp"/><Relationship Id="rId1" Type="http://schemas.openxmlformats.org/officeDocument/2006/relationships/slideLayout" Target="../slideLayouts/slideLayout19.xml"/></Relationships>
</file>

<file path=ppt/slides/_rels/slide2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0.tmp"/><Relationship Id="rId1" Type="http://schemas.openxmlformats.org/officeDocument/2006/relationships/slideLayout" Target="../slideLayouts/slideLayout19.xml"/></Relationships>
</file>

<file path=ppt/slides/_rels/slide274.xml.rels><?xml version="1.0" encoding="UTF-8" standalone="yes"?>
<Relationships xmlns="http://schemas.openxmlformats.org/package/2006/relationships"><Relationship Id="rId3" Type="http://schemas.openxmlformats.org/officeDocument/2006/relationships/image" Target="../media/image161.tmp"/><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2.tmp"/><Relationship Id="rId1" Type="http://schemas.openxmlformats.org/officeDocument/2006/relationships/slideLayout" Target="../slideLayouts/slideLayout19.xml"/></Relationships>
</file>

<file path=ppt/slides/_rels/slide2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3.tmp"/><Relationship Id="rId1" Type="http://schemas.openxmlformats.org/officeDocument/2006/relationships/slideLayout" Target="../slideLayouts/slideLayout19.xml"/></Relationships>
</file>

<file path=ppt/slides/_rels/slide277.xml.rels><?xml version="1.0" encoding="UTF-8" standalone="yes"?>
<Relationships xmlns="http://schemas.openxmlformats.org/package/2006/relationships"><Relationship Id="rId2" Type="http://schemas.openxmlformats.org/officeDocument/2006/relationships/image" Target="../media/image164.tmp"/><Relationship Id="rId1" Type="http://schemas.openxmlformats.org/officeDocument/2006/relationships/slideLayout" Target="../slideLayouts/slideLayout19.xml"/></Relationships>
</file>

<file path=ppt/slides/_rels/slide278.xml.rels><?xml version="1.0" encoding="UTF-8" standalone="yes"?>
<Relationships xmlns="http://schemas.openxmlformats.org/package/2006/relationships"><Relationship Id="rId2" Type="http://schemas.openxmlformats.org/officeDocument/2006/relationships/image" Target="../media/image165.tmp"/><Relationship Id="rId1" Type="http://schemas.openxmlformats.org/officeDocument/2006/relationships/slideLayout" Target="../slideLayouts/slideLayout19.xml"/></Relationships>
</file>

<file path=ppt/slides/_rels/slide2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6.tmp"/><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7.tmp"/><Relationship Id="rId1" Type="http://schemas.openxmlformats.org/officeDocument/2006/relationships/slideLayout" Target="../slideLayouts/slideLayout19.xml"/></Relationships>
</file>

<file path=ppt/slides/_rels/slide281.xml.rels><?xml version="1.0" encoding="UTF-8" standalone="yes"?>
<Relationships xmlns="http://schemas.openxmlformats.org/package/2006/relationships"><Relationship Id="rId2" Type="http://schemas.openxmlformats.org/officeDocument/2006/relationships/image" Target="../media/image168.tmp"/><Relationship Id="rId1" Type="http://schemas.openxmlformats.org/officeDocument/2006/relationships/slideLayout" Target="../slideLayouts/slideLayout19.xml"/></Relationships>
</file>

<file path=ppt/slides/_rels/slide2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9.tmp"/><Relationship Id="rId1" Type="http://schemas.openxmlformats.org/officeDocument/2006/relationships/slideLayout" Target="../slideLayouts/slideLayout19.xml"/></Relationships>
</file>

<file path=ppt/slides/_rels/slide283.xml.rels><?xml version="1.0" encoding="UTF-8" standalone="yes"?>
<Relationships xmlns="http://schemas.openxmlformats.org/package/2006/relationships"><Relationship Id="rId2" Type="http://schemas.openxmlformats.org/officeDocument/2006/relationships/image" Target="../media/image170.tmp"/><Relationship Id="rId1" Type="http://schemas.openxmlformats.org/officeDocument/2006/relationships/slideLayout" Target="../slideLayouts/slideLayout19.xml"/></Relationships>
</file>

<file path=ppt/slides/_rels/slide284.xml.rels><?xml version="1.0" encoding="UTF-8" standalone="yes"?>
<Relationships xmlns="http://schemas.openxmlformats.org/package/2006/relationships"><Relationship Id="rId2" Type="http://schemas.openxmlformats.org/officeDocument/2006/relationships/image" Target="../media/image171.tmp"/><Relationship Id="rId1" Type="http://schemas.openxmlformats.org/officeDocument/2006/relationships/slideLayout" Target="../slideLayouts/slideLayout19.xml"/></Relationships>
</file>

<file path=ppt/slides/_rels/slide285.xml.rels><?xml version="1.0" encoding="UTF-8" standalone="yes"?>
<Relationships xmlns="http://schemas.openxmlformats.org/package/2006/relationships"><Relationship Id="rId2" Type="http://schemas.openxmlformats.org/officeDocument/2006/relationships/image" Target="../media/image172.tmp"/><Relationship Id="rId1" Type="http://schemas.openxmlformats.org/officeDocument/2006/relationships/slideLayout" Target="../slideLayouts/slideLayout19.xml"/></Relationships>
</file>

<file path=ppt/slides/_rels/slide286.xml.rels><?xml version="1.0" encoding="UTF-8" standalone="yes"?>
<Relationships xmlns="http://schemas.openxmlformats.org/package/2006/relationships"><Relationship Id="rId2" Type="http://schemas.openxmlformats.org/officeDocument/2006/relationships/image" Target="../media/image173.tmp"/><Relationship Id="rId1" Type="http://schemas.openxmlformats.org/officeDocument/2006/relationships/slideLayout" Target="../slideLayouts/slideLayout19.xml"/></Relationships>
</file>

<file path=ppt/slides/_rels/slide287.xml.rels><?xml version="1.0" encoding="UTF-8" standalone="yes"?>
<Relationships xmlns="http://schemas.openxmlformats.org/package/2006/relationships"><Relationship Id="rId2" Type="http://schemas.openxmlformats.org/officeDocument/2006/relationships/image" Target="../media/image174.tmp"/><Relationship Id="rId1" Type="http://schemas.openxmlformats.org/officeDocument/2006/relationships/slideLayout" Target="../slideLayouts/slideLayout19.xml"/></Relationships>
</file>

<file path=ppt/slides/_rels/slide288.xml.rels><?xml version="1.0" encoding="UTF-8" standalone="yes"?>
<Relationships xmlns="http://schemas.openxmlformats.org/package/2006/relationships"><Relationship Id="rId2" Type="http://schemas.openxmlformats.org/officeDocument/2006/relationships/image" Target="../media/image175.tmp"/><Relationship Id="rId1" Type="http://schemas.openxmlformats.org/officeDocument/2006/relationships/slideLayout" Target="../slideLayouts/slideLayout19.xml"/></Relationships>
</file>

<file path=ppt/slides/_rels/slide289.xml.rels><?xml version="1.0" encoding="UTF-8" standalone="yes"?>
<Relationships xmlns="http://schemas.openxmlformats.org/package/2006/relationships"><Relationship Id="rId2" Type="http://schemas.openxmlformats.org/officeDocument/2006/relationships/image" Target="../media/image176.tmp"/><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90.xml.rels><?xml version="1.0" encoding="UTF-8" standalone="yes"?>
<Relationships xmlns="http://schemas.openxmlformats.org/package/2006/relationships"><Relationship Id="rId2" Type="http://schemas.openxmlformats.org/officeDocument/2006/relationships/image" Target="../media/image177.tmp"/><Relationship Id="rId1" Type="http://schemas.openxmlformats.org/officeDocument/2006/relationships/slideLayout" Target="../slideLayouts/slideLayout19.xml"/></Relationships>
</file>

<file path=ppt/slides/_rels/slide291.xml.rels><?xml version="1.0" encoding="UTF-8" standalone="yes"?>
<Relationships xmlns="http://schemas.openxmlformats.org/package/2006/relationships"><Relationship Id="rId2" Type="http://schemas.openxmlformats.org/officeDocument/2006/relationships/image" Target="../media/image178.tmp"/><Relationship Id="rId1" Type="http://schemas.openxmlformats.org/officeDocument/2006/relationships/slideLayout" Target="../slideLayouts/slideLayout19.xml"/></Relationships>
</file>

<file path=ppt/slides/_rels/slide2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94.xml.rels><?xml version="1.0" encoding="UTF-8" standalone="yes"?>
<Relationships xmlns="http://schemas.openxmlformats.org/package/2006/relationships"><Relationship Id="rId2" Type="http://schemas.openxmlformats.org/officeDocument/2006/relationships/image" Target="../media/image179.tmp"/><Relationship Id="rId1" Type="http://schemas.openxmlformats.org/officeDocument/2006/relationships/slideLayout" Target="../slideLayouts/slideLayout19.xml"/></Relationships>
</file>

<file path=ppt/slides/_rels/slide295.xml.rels><?xml version="1.0" encoding="UTF-8" standalone="yes"?>
<Relationships xmlns="http://schemas.openxmlformats.org/package/2006/relationships"><Relationship Id="rId2" Type="http://schemas.openxmlformats.org/officeDocument/2006/relationships/image" Target="../media/image180.tmp"/><Relationship Id="rId1" Type="http://schemas.openxmlformats.org/officeDocument/2006/relationships/slideLayout" Target="../slideLayouts/slideLayout19.xml"/></Relationships>
</file>

<file path=ppt/slides/_rels/slide296.xml.rels><?xml version="1.0" encoding="UTF-8" standalone="yes"?>
<Relationships xmlns="http://schemas.openxmlformats.org/package/2006/relationships"><Relationship Id="rId2" Type="http://schemas.openxmlformats.org/officeDocument/2006/relationships/image" Target="../media/image181.tmp"/><Relationship Id="rId1" Type="http://schemas.openxmlformats.org/officeDocument/2006/relationships/slideLayout" Target="../slideLayouts/slideLayout19.xml"/></Relationships>
</file>

<file path=ppt/slides/_rels/slide297.xml.rels><?xml version="1.0" encoding="UTF-8" standalone="yes"?>
<Relationships xmlns="http://schemas.openxmlformats.org/package/2006/relationships"><Relationship Id="rId2" Type="http://schemas.openxmlformats.org/officeDocument/2006/relationships/image" Target="../media/image182.tmp"/><Relationship Id="rId1" Type="http://schemas.openxmlformats.org/officeDocument/2006/relationships/slideLayout" Target="../slideLayouts/slideLayout19.xml"/></Relationships>
</file>

<file path=ppt/slides/_rels/slide298.xml.rels><?xml version="1.0" encoding="UTF-8" standalone="yes"?>
<Relationships xmlns="http://schemas.openxmlformats.org/package/2006/relationships"><Relationship Id="rId2" Type="http://schemas.openxmlformats.org/officeDocument/2006/relationships/image" Target="../media/image183.tmp"/><Relationship Id="rId1" Type="http://schemas.openxmlformats.org/officeDocument/2006/relationships/slideLayout" Target="../slideLayouts/slideLayout19.xml"/></Relationships>
</file>

<file path=ppt/slides/_rels/slide2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00.xml.rels><?xml version="1.0" encoding="UTF-8" standalone="yes"?>
<Relationships xmlns="http://schemas.openxmlformats.org/package/2006/relationships"><Relationship Id="rId2" Type="http://schemas.openxmlformats.org/officeDocument/2006/relationships/image" Target="../media/image184.tmp"/><Relationship Id="rId1" Type="http://schemas.openxmlformats.org/officeDocument/2006/relationships/slideLayout" Target="../slideLayouts/slideLayout19.xml"/></Relationships>
</file>

<file path=ppt/slides/_rels/slide301.xml.rels><?xml version="1.0" encoding="UTF-8" standalone="yes"?>
<Relationships xmlns="http://schemas.openxmlformats.org/package/2006/relationships"><Relationship Id="rId2" Type="http://schemas.openxmlformats.org/officeDocument/2006/relationships/image" Target="../media/image185.tmp"/><Relationship Id="rId1" Type="http://schemas.openxmlformats.org/officeDocument/2006/relationships/slideLayout" Target="../slideLayouts/slideLayout19.xml"/></Relationships>
</file>

<file path=ppt/slides/_rels/slide302.xml.rels><?xml version="1.0" encoding="UTF-8" standalone="yes"?>
<Relationships xmlns="http://schemas.openxmlformats.org/package/2006/relationships"><Relationship Id="rId2" Type="http://schemas.openxmlformats.org/officeDocument/2006/relationships/image" Target="../media/image186.tmp"/><Relationship Id="rId1" Type="http://schemas.openxmlformats.org/officeDocument/2006/relationships/slideLayout" Target="../slideLayouts/slideLayout19.xml"/></Relationships>
</file>

<file path=ppt/slides/_rels/slide303.xml.rels><?xml version="1.0" encoding="UTF-8" standalone="yes"?>
<Relationships xmlns="http://schemas.openxmlformats.org/package/2006/relationships"><Relationship Id="rId2" Type="http://schemas.openxmlformats.org/officeDocument/2006/relationships/image" Target="../media/image187.tmp"/><Relationship Id="rId1" Type="http://schemas.openxmlformats.org/officeDocument/2006/relationships/slideLayout" Target="../slideLayouts/slideLayout19.xml"/></Relationships>
</file>

<file path=ppt/slides/_rels/slide304.xml.rels><?xml version="1.0" encoding="UTF-8" standalone="yes"?>
<Relationships xmlns="http://schemas.openxmlformats.org/package/2006/relationships"><Relationship Id="rId2" Type="http://schemas.openxmlformats.org/officeDocument/2006/relationships/image" Target="../media/image188.tmp"/><Relationship Id="rId1" Type="http://schemas.openxmlformats.org/officeDocument/2006/relationships/slideLayout" Target="../slideLayouts/slideLayout19.xml"/></Relationships>
</file>

<file path=ppt/slides/_rels/slide305.xml.rels><?xml version="1.0" encoding="UTF-8" standalone="yes"?>
<Relationships xmlns="http://schemas.openxmlformats.org/package/2006/relationships"><Relationship Id="rId2" Type="http://schemas.openxmlformats.org/officeDocument/2006/relationships/image" Target="../media/image189.tmp"/><Relationship Id="rId1" Type="http://schemas.openxmlformats.org/officeDocument/2006/relationships/slideLayout" Target="../slideLayouts/slideLayout19.xml"/></Relationships>
</file>

<file path=ppt/slides/_rels/slide3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0.tmp"/><Relationship Id="rId1" Type="http://schemas.openxmlformats.org/officeDocument/2006/relationships/slideLayout" Target="../slideLayouts/slideLayout19.xml"/></Relationships>
</file>

<file path=ppt/slides/_rels/slide3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1.tmp"/><Relationship Id="rId1" Type="http://schemas.openxmlformats.org/officeDocument/2006/relationships/slideLayout" Target="../slideLayouts/slideLayout19.xml"/></Relationships>
</file>

<file path=ppt/slides/_rels/slide3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2.tmp"/><Relationship Id="rId1" Type="http://schemas.openxmlformats.org/officeDocument/2006/relationships/slideLayout" Target="../slideLayouts/slideLayout19.xml"/></Relationships>
</file>

<file path=ppt/slides/_rels/slide309.xml.rels><?xml version="1.0" encoding="UTF-8" standalone="yes"?>
<Relationships xmlns="http://schemas.openxmlformats.org/package/2006/relationships"><Relationship Id="rId2" Type="http://schemas.openxmlformats.org/officeDocument/2006/relationships/image" Target="../media/image193.tmp"/><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4.tmp"/><Relationship Id="rId1" Type="http://schemas.openxmlformats.org/officeDocument/2006/relationships/slideLayout" Target="../slideLayouts/slideLayout19.xml"/></Relationships>
</file>

<file path=ppt/slides/_rels/slide3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5.tmp"/><Relationship Id="rId1" Type="http://schemas.openxmlformats.org/officeDocument/2006/relationships/slideLayout" Target="../slideLayouts/slideLayout19.xml"/></Relationships>
</file>

<file path=ppt/slides/_rels/slide3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6.tmp"/><Relationship Id="rId1" Type="http://schemas.openxmlformats.org/officeDocument/2006/relationships/slideLayout" Target="../slideLayouts/slideLayout19.xml"/></Relationships>
</file>

<file path=ppt/slides/_rels/slide3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7.tmp"/><Relationship Id="rId1" Type="http://schemas.openxmlformats.org/officeDocument/2006/relationships/slideLayout" Target="../slideLayouts/slideLayout19.xml"/></Relationships>
</file>

<file path=ppt/slides/_rels/slide3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8.tmp"/><Relationship Id="rId1" Type="http://schemas.openxmlformats.org/officeDocument/2006/relationships/slideLayout" Target="../slideLayouts/slideLayout19.xml"/></Relationships>
</file>

<file path=ppt/slides/_rels/slide3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9.tmp"/><Relationship Id="rId1" Type="http://schemas.openxmlformats.org/officeDocument/2006/relationships/slideLayout" Target="../slideLayouts/slideLayout19.xml"/></Relationships>
</file>

<file path=ppt/slides/_rels/slide3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0.tmp"/><Relationship Id="rId1" Type="http://schemas.openxmlformats.org/officeDocument/2006/relationships/slideLayout" Target="../slideLayouts/slideLayout19.xml"/></Relationships>
</file>

<file path=ppt/slides/_rels/slide3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1.tmp"/><Relationship Id="rId1" Type="http://schemas.openxmlformats.org/officeDocument/2006/relationships/slideLayout" Target="../slideLayouts/slideLayout19.xml"/></Relationships>
</file>

<file path=ppt/slides/_rels/slide3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2.tmp"/><Relationship Id="rId1" Type="http://schemas.openxmlformats.org/officeDocument/2006/relationships/slideLayout" Target="../slideLayouts/slideLayout19.xml"/></Relationships>
</file>

<file path=ppt/slides/_rels/slide3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3.tmp"/><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4.tmp"/><Relationship Id="rId1" Type="http://schemas.openxmlformats.org/officeDocument/2006/relationships/slideLayout" Target="../slideLayouts/slideLayout19.xml"/></Relationships>
</file>

<file path=ppt/slides/_rels/slide3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5.tmp"/><Relationship Id="rId1" Type="http://schemas.openxmlformats.org/officeDocument/2006/relationships/slideLayout" Target="../slideLayouts/slideLayout19.xml"/></Relationships>
</file>

<file path=ppt/slides/_rels/slide3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6.tmp"/><Relationship Id="rId1" Type="http://schemas.openxmlformats.org/officeDocument/2006/relationships/slideLayout" Target="../slideLayouts/slideLayout19.xml"/></Relationships>
</file>

<file path=ppt/slides/_rels/slide3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7.tmp"/><Relationship Id="rId1" Type="http://schemas.openxmlformats.org/officeDocument/2006/relationships/slideLayout" Target="../slideLayouts/slideLayout19.xml"/></Relationships>
</file>

<file path=ppt/slides/_rels/slide3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8.tmp"/><Relationship Id="rId1" Type="http://schemas.openxmlformats.org/officeDocument/2006/relationships/slideLayout" Target="../slideLayouts/slideLayout19.xml"/></Relationships>
</file>

<file path=ppt/slides/_rels/slide3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9.tmp"/><Relationship Id="rId1" Type="http://schemas.openxmlformats.org/officeDocument/2006/relationships/slideLayout" Target="../slideLayouts/slideLayout19.xml"/></Relationships>
</file>

<file path=ppt/slides/_rels/slide3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0.tmp"/><Relationship Id="rId1" Type="http://schemas.openxmlformats.org/officeDocument/2006/relationships/slideLayout" Target="../slideLayouts/slideLayout19.xml"/></Relationships>
</file>

<file path=ppt/slides/_rels/slide3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1.tmp"/><Relationship Id="rId1" Type="http://schemas.openxmlformats.org/officeDocument/2006/relationships/slideLayout" Target="../slideLayouts/slideLayout19.xml"/></Relationships>
</file>

<file path=ppt/slides/_rels/slide3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2.tmp"/><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30.xml.rels><?xml version="1.0" encoding="UTF-8" standalone="yes"?>
<Relationships xmlns="http://schemas.openxmlformats.org/package/2006/relationships"><Relationship Id="rId2" Type="http://schemas.openxmlformats.org/officeDocument/2006/relationships/image" Target="../media/image213.tmp"/><Relationship Id="rId1" Type="http://schemas.openxmlformats.org/officeDocument/2006/relationships/slideLayout" Target="../slideLayouts/slideLayout19.xml"/></Relationships>
</file>

<file path=ppt/slides/_rels/slide331.xml.rels><?xml version="1.0" encoding="UTF-8" standalone="yes"?>
<Relationships xmlns="http://schemas.openxmlformats.org/package/2006/relationships"><Relationship Id="rId2" Type="http://schemas.openxmlformats.org/officeDocument/2006/relationships/image" Target="../media/image214.tmp"/><Relationship Id="rId1" Type="http://schemas.openxmlformats.org/officeDocument/2006/relationships/slideLayout" Target="../slideLayouts/slideLayout19.xml"/></Relationships>
</file>

<file path=ppt/slides/_rels/slide332.xml.rels><?xml version="1.0" encoding="UTF-8" standalone="yes"?>
<Relationships xmlns="http://schemas.openxmlformats.org/package/2006/relationships"><Relationship Id="rId2" Type="http://schemas.openxmlformats.org/officeDocument/2006/relationships/image" Target="../media/image215.tmp"/><Relationship Id="rId1" Type="http://schemas.openxmlformats.org/officeDocument/2006/relationships/slideLayout" Target="../slideLayouts/slideLayout19.xml"/></Relationships>
</file>

<file path=ppt/slides/_rels/slide333.xml.rels><?xml version="1.0" encoding="UTF-8" standalone="yes"?>
<Relationships xmlns="http://schemas.openxmlformats.org/package/2006/relationships"><Relationship Id="rId2" Type="http://schemas.openxmlformats.org/officeDocument/2006/relationships/image" Target="../media/image216.tmp"/><Relationship Id="rId1" Type="http://schemas.openxmlformats.org/officeDocument/2006/relationships/slideLayout" Target="../slideLayouts/slideLayout19.xml"/></Relationships>
</file>

<file path=ppt/slides/_rels/slide334.xml.rels><?xml version="1.0" encoding="UTF-8" standalone="yes"?>
<Relationships xmlns="http://schemas.openxmlformats.org/package/2006/relationships"><Relationship Id="rId2" Type="http://schemas.openxmlformats.org/officeDocument/2006/relationships/image" Target="../media/image217.tmp"/><Relationship Id="rId1" Type="http://schemas.openxmlformats.org/officeDocument/2006/relationships/slideLayout" Target="../slideLayouts/slideLayout19.xml"/></Relationships>
</file>

<file path=ppt/slides/_rels/slide335.xml.rels><?xml version="1.0" encoding="UTF-8" standalone="yes"?>
<Relationships xmlns="http://schemas.openxmlformats.org/package/2006/relationships"><Relationship Id="rId2" Type="http://schemas.openxmlformats.org/officeDocument/2006/relationships/image" Target="../media/image218.tmp"/><Relationship Id="rId1" Type="http://schemas.openxmlformats.org/officeDocument/2006/relationships/slideLayout" Target="../slideLayouts/slideLayout19.xml"/></Relationships>
</file>

<file path=ppt/slides/_rels/slide336.xml.rels><?xml version="1.0" encoding="UTF-8" standalone="yes"?>
<Relationships xmlns="http://schemas.openxmlformats.org/package/2006/relationships"><Relationship Id="rId2" Type="http://schemas.openxmlformats.org/officeDocument/2006/relationships/image" Target="../media/image219.tmp"/><Relationship Id="rId1" Type="http://schemas.openxmlformats.org/officeDocument/2006/relationships/slideLayout" Target="../slideLayouts/slideLayout19.xml"/></Relationships>
</file>

<file path=ppt/slides/_rels/slide337.xml.rels><?xml version="1.0" encoding="UTF-8" standalone="yes"?>
<Relationships xmlns="http://schemas.openxmlformats.org/package/2006/relationships"><Relationship Id="rId2" Type="http://schemas.openxmlformats.org/officeDocument/2006/relationships/image" Target="../media/image220.tmp"/><Relationship Id="rId1" Type="http://schemas.openxmlformats.org/officeDocument/2006/relationships/slideLayout" Target="../slideLayouts/slideLayout19.xml"/></Relationships>
</file>

<file path=ppt/slides/_rels/slide338.xml.rels><?xml version="1.0" encoding="UTF-8" standalone="yes"?>
<Relationships xmlns="http://schemas.openxmlformats.org/package/2006/relationships"><Relationship Id="rId2" Type="http://schemas.openxmlformats.org/officeDocument/2006/relationships/image" Target="../media/image221.tmp"/><Relationship Id="rId1" Type="http://schemas.openxmlformats.org/officeDocument/2006/relationships/slideLayout" Target="../slideLayouts/slideLayout19.xml"/></Relationships>
</file>

<file path=ppt/slides/_rels/slide339.xml.rels><?xml version="1.0" encoding="UTF-8" standalone="yes"?>
<Relationships xmlns="http://schemas.openxmlformats.org/package/2006/relationships"><Relationship Id="rId2" Type="http://schemas.openxmlformats.org/officeDocument/2006/relationships/image" Target="../media/image222.tmp"/><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40.xml.rels><?xml version="1.0" encoding="UTF-8" standalone="yes"?>
<Relationships xmlns="http://schemas.openxmlformats.org/package/2006/relationships"><Relationship Id="rId2" Type="http://schemas.openxmlformats.org/officeDocument/2006/relationships/image" Target="../media/image223.tmp"/><Relationship Id="rId1" Type="http://schemas.openxmlformats.org/officeDocument/2006/relationships/slideLayout" Target="../slideLayouts/slideLayout19.xml"/></Relationships>
</file>

<file path=ppt/slides/_rels/slide341.xml.rels><?xml version="1.0" encoding="UTF-8" standalone="yes"?>
<Relationships xmlns="http://schemas.openxmlformats.org/package/2006/relationships"><Relationship Id="rId2" Type="http://schemas.openxmlformats.org/officeDocument/2006/relationships/image" Target="../media/image224.tmp"/><Relationship Id="rId1" Type="http://schemas.openxmlformats.org/officeDocument/2006/relationships/slideLayout" Target="../slideLayouts/slideLayout19.xml"/></Relationships>
</file>

<file path=ppt/slides/_rels/slide342.xml.rels><?xml version="1.0" encoding="UTF-8" standalone="yes"?>
<Relationships xmlns="http://schemas.openxmlformats.org/package/2006/relationships"><Relationship Id="rId2" Type="http://schemas.openxmlformats.org/officeDocument/2006/relationships/image" Target="../media/image225.tmp"/><Relationship Id="rId1" Type="http://schemas.openxmlformats.org/officeDocument/2006/relationships/slideLayout" Target="../slideLayouts/slideLayout19.xml"/></Relationships>
</file>

<file path=ppt/slides/_rels/slide343.xml.rels><?xml version="1.0" encoding="UTF-8" standalone="yes"?>
<Relationships xmlns="http://schemas.openxmlformats.org/package/2006/relationships"><Relationship Id="rId2" Type="http://schemas.openxmlformats.org/officeDocument/2006/relationships/image" Target="../media/image226.tmp"/><Relationship Id="rId1" Type="http://schemas.openxmlformats.org/officeDocument/2006/relationships/slideLayout" Target="../slideLayouts/slideLayout19.xml"/></Relationships>
</file>

<file path=ppt/slides/_rels/slide344.xml.rels><?xml version="1.0" encoding="UTF-8" standalone="yes"?>
<Relationships xmlns="http://schemas.openxmlformats.org/package/2006/relationships"><Relationship Id="rId2" Type="http://schemas.openxmlformats.org/officeDocument/2006/relationships/image" Target="../media/image227.tmp"/><Relationship Id="rId1" Type="http://schemas.openxmlformats.org/officeDocument/2006/relationships/slideLayout" Target="../slideLayouts/slideLayout19.xml"/></Relationships>
</file>

<file path=ppt/slides/_rels/slide345.xml.rels><?xml version="1.0" encoding="UTF-8" standalone="yes"?>
<Relationships xmlns="http://schemas.openxmlformats.org/package/2006/relationships"><Relationship Id="rId2" Type="http://schemas.openxmlformats.org/officeDocument/2006/relationships/image" Target="../media/image228.tmp"/><Relationship Id="rId1" Type="http://schemas.openxmlformats.org/officeDocument/2006/relationships/slideLayout" Target="../slideLayouts/slideLayout19.xml"/></Relationships>
</file>

<file path=ppt/slides/_rels/slide3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tmp"/><Relationship Id="rId1" Type="http://schemas.openxmlformats.org/officeDocument/2006/relationships/slideLayout" Target="../slideLayouts/slideLayout19.xml"/></Relationships>
</file>

<file path=ppt/slides/_rels/slide360.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6.png"/><Relationship Id="rId2" Type="http://schemas.openxmlformats.org/officeDocument/2006/relationships/diagramData" Target="../diagrams/data15.xml"/><Relationship Id="rId1" Type="http://schemas.openxmlformats.org/officeDocument/2006/relationships/slideLayout" Target="../slideLayouts/slideLayout1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tmp"/><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tmp"/><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tmp"/><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tmp"/><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tmp"/><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hyperlink" Target="https://pixabay.com/it/punto-interrogativo-concetto-white-213671/" TargetMode="External"/><Relationship Id="rId2" Type="http://schemas.openxmlformats.org/officeDocument/2006/relationships/image" Target="../media/image27.jp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tmp"/><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png"/><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tmp"/><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tmp"/><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4.png"/><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tmp"/><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tmp"/><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tmp"/><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png"/><Relationship Id="rId2" Type="http://schemas.openxmlformats.org/officeDocument/2006/relationships/diagramData" Target="../diagrams/data6.xml"/><Relationship Id="rId1" Type="http://schemas.openxmlformats.org/officeDocument/2006/relationships/slideLayout" Target="../slideLayouts/slideLayout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mp"/><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tmp"/><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tmp"/><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tmp"/><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tmp"/><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tmp"/><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tmp"/><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tmp"/><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6.png"/><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tmp"/><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145C00-5728-8A80-F43E-4900E429FF95}"/>
              </a:ext>
            </a:extLst>
          </p:cNvPr>
          <p:cNvSpPr>
            <a:spLocks noGrp="1"/>
          </p:cNvSpPr>
          <p:nvPr>
            <p:ph type="ctrTitle"/>
          </p:nvPr>
        </p:nvSpPr>
        <p:spPr>
          <a:xfrm>
            <a:off x="0" y="-13422"/>
            <a:ext cx="6894576" cy="1783080"/>
          </a:xfrm>
          <a:solidFill>
            <a:srgbClr val="FFFF00"/>
          </a:solidFill>
        </p:spPr>
        <p:txBody>
          <a:bodyPr vert="horz" lIns="91440" tIns="45720" rIns="91440" bIns="45720" rtlCol="0" anchor="ctr">
            <a:normAutofit fontScale="90000"/>
          </a:bodyPr>
          <a:lstStyle/>
          <a:p>
            <a:r>
              <a:rPr lang="en-US" sz="3800" b="1" dirty="0">
                <a:solidFill>
                  <a:srgbClr val="0000CC"/>
                </a:solidFill>
              </a:rPr>
              <a:t>BILANCIO DEI COMUNI E FINANZA LOCALE ALLA LUCE DEGLI ULTIMI CAMBIAMENTI NORMATIVI</a:t>
            </a:r>
          </a:p>
        </p:txBody>
      </p:sp>
      <p:sp>
        <p:nvSpPr>
          <p:cNvPr id="3" name="Sottotitolo 2">
            <a:extLst>
              <a:ext uri="{FF2B5EF4-FFF2-40B4-BE49-F238E27FC236}">
                <a16:creationId xmlns:a16="http://schemas.microsoft.com/office/drawing/2014/main" id="{4296D9F7-7DF5-00F9-E7FB-A2DD001942C3}"/>
              </a:ext>
            </a:extLst>
          </p:cNvPr>
          <p:cNvSpPr>
            <a:spLocks noGrp="1"/>
          </p:cNvSpPr>
          <p:nvPr>
            <p:ph type="subTitle" idx="1"/>
          </p:nvPr>
        </p:nvSpPr>
        <p:spPr>
          <a:xfrm>
            <a:off x="0" y="2718199"/>
            <a:ext cx="5888042" cy="2606156"/>
          </a:xfrm>
        </p:spPr>
        <p:txBody>
          <a:bodyPr vert="horz" lIns="91440" tIns="45720" rIns="91440" bIns="45720" rtlCol="0" anchor="ctr">
            <a:normAutofit/>
          </a:bodyPr>
          <a:lstStyle/>
          <a:p>
            <a:r>
              <a:rPr lang="en-US" sz="3200" dirty="0"/>
              <a:t>⁠LA RIFORMA PNRR PER L’ATTUAZIONE DI ACCRUAL</a:t>
            </a:r>
          </a:p>
          <a:p>
            <a:endParaRPr lang="en-US" sz="3200" dirty="0"/>
          </a:p>
        </p:txBody>
      </p:sp>
      <p:pic>
        <p:nvPicPr>
          <p:cNvPr id="5" name="Immagine 4">
            <a:extLst>
              <a:ext uri="{FF2B5EF4-FFF2-40B4-BE49-F238E27FC236}">
                <a16:creationId xmlns:a16="http://schemas.microsoft.com/office/drawing/2014/main" id="{CAD85816-844C-B0AE-F715-46ACA31ED171}"/>
              </a:ext>
            </a:extLst>
          </p:cNvPr>
          <p:cNvPicPr>
            <a:picLocks noChangeAspect="1"/>
          </p:cNvPicPr>
          <p:nvPr/>
        </p:nvPicPr>
        <p:blipFill>
          <a:blip r:embed="rId2"/>
          <a:stretch>
            <a:fillRect/>
          </a:stretch>
        </p:blipFill>
        <p:spPr>
          <a:xfrm>
            <a:off x="9564507" y="-13422"/>
            <a:ext cx="2624445" cy="3429969"/>
          </a:xfrm>
          <a:prstGeom prst="rect">
            <a:avLst/>
          </a:prstGeom>
        </p:spPr>
      </p:pic>
      <p:pic>
        <p:nvPicPr>
          <p:cNvPr id="7" name="Immagine 6">
            <a:extLst>
              <a:ext uri="{FF2B5EF4-FFF2-40B4-BE49-F238E27FC236}">
                <a16:creationId xmlns:a16="http://schemas.microsoft.com/office/drawing/2014/main" id="{893016AE-4AA7-8656-7E9A-0D30C5744927}"/>
              </a:ext>
            </a:extLst>
          </p:cNvPr>
          <p:cNvPicPr>
            <a:picLocks noChangeAspect="1"/>
          </p:cNvPicPr>
          <p:nvPr/>
        </p:nvPicPr>
        <p:blipFill>
          <a:blip r:embed="rId3"/>
          <a:stretch>
            <a:fillRect/>
          </a:stretch>
        </p:blipFill>
        <p:spPr>
          <a:xfrm>
            <a:off x="7863840" y="4767736"/>
            <a:ext cx="3995928" cy="799185"/>
          </a:xfrm>
          <a:prstGeom prst="rect">
            <a:avLst/>
          </a:prstGeom>
        </p:spPr>
      </p:pic>
      <p:sp>
        <p:nvSpPr>
          <p:cNvPr id="9" name="CasellaDiTesto 8">
            <a:extLst>
              <a:ext uri="{FF2B5EF4-FFF2-40B4-BE49-F238E27FC236}">
                <a16:creationId xmlns:a16="http://schemas.microsoft.com/office/drawing/2014/main" id="{90E026CB-1EF6-D73D-D4EC-651320495F3A}"/>
              </a:ext>
            </a:extLst>
          </p:cNvPr>
          <p:cNvSpPr txBox="1"/>
          <p:nvPr/>
        </p:nvSpPr>
        <p:spPr>
          <a:xfrm>
            <a:off x="0" y="5566921"/>
            <a:ext cx="6389226" cy="1200329"/>
          </a:xfrm>
          <a:prstGeom prst="rect">
            <a:avLst/>
          </a:prstGeom>
          <a:solidFill>
            <a:srgbClr val="00B050"/>
          </a:solidFill>
        </p:spPr>
        <p:txBody>
          <a:bodyPr wrap="square" rtlCol="0">
            <a:spAutoFit/>
          </a:bodyPr>
          <a:lstStyle/>
          <a:p>
            <a:r>
              <a:rPr lang="it-IT" b="1" dirty="0"/>
              <a:t>9 APRILE 2026</a:t>
            </a:r>
          </a:p>
          <a:p>
            <a:r>
              <a:rPr lang="it-IT" b="1" dirty="0"/>
              <a:t>Accademia della P.A. di Velletri</a:t>
            </a:r>
          </a:p>
          <a:p>
            <a:r>
              <a:rPr lang="it-IT" b="1" dirty="0"/>
              <a:t>palazzo comunale, Sala </a:t>
            </a:r>
            <a:r>
              <a:rPr lang="it-IT" b="1" dirty="0" err="1"/>
              <a:t>Terzicore</a:t>
            </a:r>
            <a:r>
              <a:rPr lang="it-IT" b="1" dirty="0"/>
              <a:t>, piazza Cesare Ottaviano Augusto</a:t>
            </a:r>
          </a:p>
        </p:txBody>
      </p:sp>
      <p:sp>
        <p:nvSpPr>
          <p:cNvPr id="10" name="CasellaDiTesto 9">
            <a:extLst>
              <a:ext uri="{FF2B5EF4-FFF2-40B4-BE49-F238E27FC236}">
                <a16:creationId xmlns:a16="http://schemas.microsoft.com/office/drawing/2014/main" id="{D93C7A06-3CE3-D80E-4FFD-44742A097387}"/>
              </a:ext>
            </a:extLst>
          </p:cNvPr>
          <p:cNvSpPr txBox="1"/>
          <p:nvPr/>
        </p:nvSpPr>
        <p:spPr>
          <a:xfrm>
            <a:off x="7534656" y="6088284"/>
            <a:ext cx="4654296" cy="369332"/>
          </a:xfrm>
          <a:prstGeom prst="rect">
            <a:avLst/>
          </a:prstGeom>
          <a:solidFill>
            <a:srgbClr val="00B0F0"/>
          </a:solidFill>
        </p:spPr>
        <p:txBody>
          <a:bodyPr wrap="square" rtlCol="0">
            <a:spAutoFit/>
          </a:bodyPr>
          <a:lstStyle/>
          <a:p>
            <a:r>
              <a:rPr lang="it-IT" dirty="0"/>
              <a:t>DOCENTE; DOTT. ULDERIOC IZZO</a:t>
            </a:r>
          </a:p>
        </p:txBody>
      </p:sp>
    </p:spTree>
    <p:extLst>
      <p:ext uri="{BB962C8B-B14F-4D97-AF65-F5344CB8AC3E}">
        <p14:creationId xmlns:p14="http://schemas.microsoft.com/office/powerpoint/2010/main" val="2786512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A6236-ED52-5FC6-BF3D-872D59CE1F5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E749667-B6EE-F3B3-E082-E4D19D5E4D9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E7EFE01E-2096-FD7E-E2B3-4BB01FE78597}"/>
              </a:ext>
            </a:extLst>
          </p:cNvPr>
          <p:cNvSpPr txBox="1"/>
          <p:nvPr/>
        </p:nvSpPr>
        <p:spPr>
          <a:xfrm>
            <a:off x="173620" y="2673908"/>
            <a:ext cx="12018380" cy="3539430"/>
          </a:xfrm>
          <a:prstGeom prst="rect">
            <a:avLst/>
          </a:prstGeom>
          <a:noFill/>
        </p:spPr>
        <p:txBody>
          <a:bodyPr wrap="square">
            <a:spAutoFit/>
          </a:bodyPr>
          <a:lstStyle/>
          <a:p>
            <a:pPr algn="just"/>
            <a:r>
              <a:rPr lang="it-IT" sz="3200" dirty="0"/>
              <a:t>Nel settore della contabilità pubblica, nel 2011 un pacchetto legislativo – il "</a:t>
            </a:r>
            <a:r>
              <a:rPr lang="it-IT" sz="3200" b="1" dirty="0"/>
              <a:t>Six-pack</a:t>
            </a:r>
            <a:r>
              <a:rPr lang="it-IT" sz="3200" dirty="0"/>
              <a:t>" – composto da 5 regolamenti e dalla Direttiva UE 85/2011 – relativa ai requisiti per i quadri di bilancio degli Stati membri – ha posto la questione della necessità di una più rigorosa e trasparente rendicontazione di dati di finanza pubblica comparabili per la stabilità finanziaria e il corretto funzionamento del quadro di sorveglianza dei bilanci dell’Unione.</a:t>
            </a:r>
          </a:p>
        </p:txBody>
      </p:sp>
      <p:pic>
        <p:nvPicPr>
          <p:cNvPr id="3" name="Immagine 2">
            <a:extLst>
              <a:ext uri="{FF2B5EF4-FFF2-40B4-BE49-F238E27FC236}">
                <a16:creationId xmlns:a16="http://schemas.microsoft.com/office/drawing/2014/main" id="{9BE510CD-3F11-55AB-D0E0-AF9FC4A2BCA6}"/>
              </a:ext>
            </a:extLst>
          </p:cNvPr>
          <p:cNvPicPr>
            <a:picLocks noChangeAspect="1"/>
          </p:cNvPicPr>
          <p:nvPr/>
        </p:nvPicPr>
        <p:blipFill>
          <a:blip r:embed="rId2"/>
          <a:stretch>
            <a:fillRect/>
          </a:stretch>
        </p:blipFill>
        <p:spPr>
          <a:xfrm>
            <a:off x="10082601" y="0"/>
            <a:ext cx="2109399" cy="1402202"/>
          </a:xfrm>
          <a:prstGeom prst="rect">
            <a:avLst/>
          </a:prstGeom>
        </p:spPr>
      </p:pic>
      <p:pic>
        <p:nvPicPr>
          <p:cNvPr id="4" name="Immagine 3">
            <a:extLst>
              <a:ext uri="{FF2B5EF4-FFF2-40B4-BE49-F238E27FC236}">
                <a16:creationId xmlns:a16="http://schemas.microsoft.com/office/drawing/2014/main" id="{3A928100-1720-BBA9-DEAE-FE9389EC3213}"/>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253641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20C53-0093-0C39-4E0E-C6D47932664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EBC3ABD-DA0C-F501-5381-EB0E8B66A24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8DBCB379-F13D-ED96-81D4-8E40551A5B57}"/>
              </a:ext>
            </a:extLst>
          </p:cNvPr>
          <p:cNvSpPr txBox="1"/>
          <p:nvPr/>
        </p:nvSpPr>
        <p:spPr>
          <a:xfrm>
            <a:off x="0" y="1445608"/>
            <a:ext cx="712421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l">
              <a:spcAft>
                <a:spcPts val="1200"/>
              </a:spcAft>
              <a:buNone/>
            </a:pPr>
            <a:r>
              <a:rPr lang="it-IT" sz="3600" b="1" i="0" dirty="0">
                <a:solidFill>
                  <a:schemeClr val="bg1"/>
                </a:solidFill>
                <a:effectLst/>
                <a:latin typeface="Titillium Web" panose="00000500000000000000" pitchFamily="2" charset="0"/>
              </a:rPr>
              <a:t>Gli obiettivi della rendicontazione</a:t>
            </a:r>
          </a:p>
        </p:txBody>
      </p:sp>
      <p:sp>
        <p:nvSpPr>
          <p:cNvPr id="5" name="CasellaDiTesto 4">
            <a:extLst>
              <a:ext uri="{FF2B5EF4-FFF2-40B4-BE49-F238E27FC236}">
                <a16:creationId xmlns:a16="http://schemas.microsoft.com/office/drawing/2014/main" id="{3A9993B1-9E5E-837D-AD90-14D3A3AAF006}"/>
              </a:ext>
            </a:extLst>
          </p:cNvPr>
          <p:cNvSpPr txBox="1"/>
          <p:nvPr/>
        </p:nvSpPr>
        <p:spPr>
          <a:xfrm>
            <a:off x="0" y="2181465"/>
            <a:ext cx="12192000" cy="3970318"/>
          </a:xfrm>
          <a:prstGeom prst="rect">
            <a:avLst/>
          </a:prstGeom>
          <a:noFill/>
        </p:spPr>
        <p:txBody>
          <a:bodyPr wrap="square">
            <a:spAutoFit/>
          </a:bodyPr>
          <a:lstStyle/>
          <a:p>
            <a:pPr marL="285750" indent="-285750" algn="just">
              <a:buFont typeface="Wingdings" panose="05000000000000000000" pitchFamily="2" charset="2"/>
              <a:buChar char="q"/>
            </a:pPr>
            <a:r>
              <a:rPr lang="it-IT" sz="3600" dirty="0"/>
              <a:t>I documenti finanziari servono a rendere conto dei </a:t>
            </a:r>
            <a:r>
              <a:rPr lang="it-IT" sz="3600" b="1" dirty="0"/>
              <a:t>risultati conseguiti </a:t>
            </a:r>
            <a:r>
              <a:rPr lang="it-IT" sz="3600" dirty="0"/>
              <a:t>e a supportare i processi decisionali.</a:t>
            </a:r>
          </a:p>
          <a:p>
            <a:pPr marL="285750" indent="-285750" algn="just">
              <a:buFont typeface="Wingdings" panose="05000000000000000000" pitchFamily="2" charset="2"/>
              <a:buChar char="q"/>
            </a:pPr>
            <a:r>
              <a:rPr lang="it-IT" sz="3600" dirty="0"/>
              <a:t>I risultati conseguiti sono </a:t>
            </a:r>
            <a:r>
              <a:rPr lang="it-IT" sz="3600" b="1" dirty="0"/>
              <a:t>espressi non solo in forma contabile</a:t>
            </a:r>
            <a:r>
              <a:rPr lang="it-IT" sz="3600" dirty="0"/>
              <a:t> ma anche con riferimento alla </a:t>
            </a:r>
            <a:r>
              <a:rPr lang="it-IT" sz="3600" b="1" dirty="0"/>
              <a:t>quantità e alla qualità dei servizi erogati</a:t>
            </a:r>
            <a:r>
              <a:rPr lang="it-IT" sz="3600" dirty="0"/>
              <a:t> nel periodo amministrativo nonché alla capacità dell’amministrazione di continuare a erogare servizi in futuro.</a:t>
            </a:r>
          </a:p>
        </p:txBody>
      </p:sp>
      <p:pic>
        <p:nvPicPr>
          <p:cNvPr id="2" name="Immagine 1">
            <a:extLst>
              <a:ext uri="{FF2B5EF4-FFF2-40B4-BE49-F238E27FC236}">
                <a16:creationId xmlns:a16="http://schemas.microsoft.com/office/drawing/2014/main" id="{BDD803AC-DE97-0BBC-973C-EF97AD67D4A0}"/>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5326101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D97D8-3331-507E-65B2-61E93709568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B2B4771-DD29-19C4-3050-E0DC75E0F8E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C66B6738-190A-7619-621C-6B0790FB65CF}"/>
              </a:ext>
            </a:extLst>
          </p:cNvPr>
          <p:cNvSpPr txBox="1"/>
          <p:nvPr/>
        </p:nvSpPr>
        <p:spPr>
          <a:xfrm>
            <a:off x="0" y="1337310"/>
            <a:ext cx="12104370" cy="569386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it-IT" sz="2800" b="0" i="0" dirty="0">
                <a:solidFill>
                  <a:schemeClr val="bg1"/>
                </a:solidFill>
                <a:effectLst/>
                <a:latin typeface="Titillium Web" panose="00000500000000000000" pitchFamily="2" charset="0"/>
              </a:rPr>
              <a:t>Le informazioni circa le risorse nel patrimonio di un’amministrazione pubblica e le sue obbligazioni nei confronti dei terzi al termine di un periodo amministrativo (situazione patrimoniale) contribuiscono alla valutazione di aspetti quali:</a:t>
            </a:r>
            <a:br>
              <a:rPr lang="it-IT" sz="2800" dirty="0">
                <a:solidFill>
                  <a:schemeClr val="bg1"/>
                </a:solidFill>
              </a:rPr>
            </a:br>
            <a:r>
              <a:rPr lang="it-IT" sz="2800" b="1" i="0" dirty="0">
                <a:solidFill>
                  <a:schemeClr val="bg1"/>
                </a:solidFill>
                <a:effectLst/>
                <a:latin typeface="Titillium Web" panose="00000500000000000000" pitchFamily="2" charset="0"/>
              </a:rPr>
              <a:t>a) la capacità dell’amministrazione pubblica di preservare le risorse affidate alla sua gestione</a:t>
            </a:r>
            <a:r>
              <a:rPr lang="it-IT" sz="2800" b="0" i="0" dirty="0">
                <a:solidFill>
                  <a:schemeClr val="bg1"/>
                </a:solidFill>
                <a:effectLst/>
                <a:latin typeface="Titillium Web" panose="00000500000000000000" pitchFamily="2" charset="0"/>
              </a:rPr>
              <a:t>;</a:t>
            </a:r>
            <a:br>
              <a:rPr lang="it-IT" sz="2800" dirty="0">
                <a:solidFill>
                  <a:schemeClr val="bg1"/>
                </a:solidFill>
              </a:rPr>
            </a:br>
            <a:r>
              <a:rPr lang="it-IT" sz="2800" b="0" i="0" dirty="0">
                <a:solidFill>
                  <a:schemeClr val="bg1"/>
                </a:solidFill>
                <a:effectLst/>
                <a:latin typeface="Titillium Web" panose="00000500000000000000" pitchFamily="2" charset="0"/>
              </a:rPr>
              <a:t>b) la disponibilità di risorse materiali, immateriali e finanziarie adeguate a permettere l’erogazione di servizi anche in futuro (capacità operativa);</a:t>
            </a:r>
            <a:br>
              <a:rPr lang="it-IT" sz="2800" dirty="0">
                <a:solidFill>
                  <a:schemeClr val="bg1"/>
                </a:solidFill>
              </a:rPr>
            </a:br>
            <a:r>
              <a:rPr lang="it-IT" sz="2800" b="0" i="0" dirty="0">
                <a:solidFill>
                  <a:schemeClr val="bg1"/>
                </a:solidFill>
                <a:effectLst/>
                <a:latin typeface="Titillium Web" panose="00000500000000000000" pitchFamily="2" charset="0"/>
              </a:rPr>
              <a:t>c</a:t>
            </a:r>
            <a:r>
              <a:rPr lang="it-IT" sz="2800" b="1" i="0" dirty="0">
                <a:solidFill>
                  <a:schemeClr val="bg1"/>
                </a:solidFill>
                <a:effectLst/>
                <a:latin typeface="Titillium Web" panose="00000500000000000000" pitchFamily="2" charset="0"/>
              </a:rPr>
              <a:t>) la capacità di adempiere alle proprie obbligazioni nel breve termine (grado di liquidità) e nel medio-lungo termine (grado di solvibilità);</a:t>
            </a:r>
            <a:br>
              <a:rPr lang="it-IT" sz="2800" b="1" dirty="0">
                <a:solidFill>
                  <a:schemeClr val="bg1"/>
                </a:solidFill>
              </a:rPr>
            </a:br>
            <a:r>
              <a:rPr lang="it-IT" sz="2800" b="0" i="0" dirty="0">
                <a:solidFill>
                  <a:schemeClr val="bg1"/>
                </a:solidFill>
                <a:effectLst/>
                <a:latin typeface="Titillium Web" panose="00000500000000000000" pitchFamily="2" charset="0"/>
              </a:rPr>
              <a:t>d) la capacità di continuare a finanziare le proprie attività in maniera adeguata e, quindi, di perseguire i propri obiettivi operativi in futuro (capacità finanziaria), anche in termini di dipendenza da risorse finanziarie e di esposizione a fattori di rischio al di fuori del proprio controllo.</a:t>
            </a:r>
            <a:endParaRPr lang="it-IT" sz="2800" dirty="0">
              <a:solidFill>
                <a:schemeClr val="bg1"/>
              </a:solidFill>
            </a:endParaRPr>
          </a:p>
        </p:txBody>
      </p:sp>
      <p:pic>
        <p:nvPicPr>
          <p:cNvPr id="2" name="Immagine 1">
            <a:extLst>
              <a:ext uri="{FF2B5EF4-FFF2-40B4-BE49-F238E27FC236}">
                <a16:creationId xmlns:a16="http://schemas.microsoft.com/office/drawing/2014/main" id="{9CA658F6-A965-00CD-6DF3-CBA553569CD4}"/>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9489057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7A315-6E0C-7F68-15CE-C8926F5D7BB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A26E78B-CE98-0B27-67B1-7BD0C1FC828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18FD2BA6-9ADF-E85F-98DB-6E5141266661}"/>
              </a:ext>
            </a:extLst>
          </p:cNvPr>
          <p:cNvSpPr txBox="1"/>
          <p:nvPr/>
        </p:nvSpPr>
        <p:spPr>
          <a:xfrm>
            <a:off x="-1" y="1435261"/>
            <a:ext cx="12144736" cy="132343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spcAft>
                <a:spcPts val="1200"/>
              </a:spcAft>
              <a:buNone/>
            </a:pPr>
            <a:r>
              <a:rPr lang="it-IT" sz="4000" b="1" i="0" dirty="0">
                <a:solidFill>
                  <a:schemeClr val="bg1"/>
                </a:solidFill>
                <a:effectLst/>
                <a:latin typeface="Titillium Web" panose="00000500000000000000" pitchFamily="2" charset="0"/>
              </a:rPr>
              <a:t>Le amministrazioni pubbliche che redigono i documenti finanziari per finalità informative generali</a:t>
            </a:r>
          </a:p>
        </p:txBody>
      </p:sp>
      <p:sp>
        <p:nvSpPr>
          <p:cNvPr id="5" name="CasellaDiTesto 4">
            <a:extLst>
              <a:ext uri="{FF2B5EF4-FFF2-40B4-BE49-F238E27FC236}">
                <a16:creationId xmlns:a16="http://schemas.microsoft.com/office/drawing/2014/main" id="{119FC80B-828A-7BBB-E64E-0D7CC51EB786}"/>
              </a:ext>
            </a:extLst>
          </p:cNvPr>
          <p:cNvSpPr txBox="1"/>
          <p:nvPr/>
        </p:nvSpPr>
        <p:spPr>
          <a:xfrm>
            <a:off x="0" y="2892776"/>
            <a:ext cx="12144736" cy="3970318"/>
          </a:xfrm>
          <a:prstGeom prst="rect">
            <a:avLst/>
          </a:prstGeom>
          <a:noFill/>
        </p:spPr>
        <p:txBody>
          <a:bodyPr wrap="square">
            <a:spAutoFit/>
          </a:bodyPr>
          <a:lstStyle/>
          <a:p>
            <a:pPr marL="285750" indent="-285750" algn="just">
              <a:buFont typeface="Wingdings" panose="05000000000000000000" pitchFamily="2" charset="2"/>
              <a:buChar char="q"/>
            </a:pPr>
            <a:r>
              <a:rPr lang="it-IT" sz="2800" b="0" i="0" dirty="0">
                <a:solidFill>
                  <a:srgbClr val="191919"/>
                </a:solidFill>
                <a:effectLst/>
                <a:latin typeface="Titillium Web" panose="00000500000000000000" pitchFamily="2" charset="0"/>
              </a:rPr>
              <a:t>La predisposizione dei documenti finanziari è richiesta alle amministrazioni pubbliche </a:t>
            </a:r>
            <a:r>
              <a:rPr lang="it-IT" sz="2800" b="1" i="0" dirty="0">
                <a:solidFill>
                  <a:srgbClr val="191919"/>
                </a:solidFill>
                <a:effectLst/>
                <a:latin typeface="Titillium Web" panose="00000500000000000000" pitchFamily="2" charset="0"/>
              </a:rPr>
              <a:t>che</a:t>
            </a:r>
            <a:r>
              <a:rPr lang="it-IT" sz="2800" b="0" i="0" dirty="0">
                <a:solidFill>
                  <a:srgbClr val="191919"/>
                </a:solidFill>
                <a:effectLst/>
                <a:latin typeface="Titillium Web" panose="00000500000000000000" pitchFamily="2" charset="0"/>
              </a:rPr>
              <a:t>, in base alla legge, </a:t>
            </a:r>
            <a:r>
              <a:rPr lang="it-IT" sz="2800" b="1" i="0" dirty="0">
                <a:solidFill>
                  <a:srgbClr val="191919"/>
                </a:solidFill>
                <a:effectLst/>
                <a:latin typeface="Titillium Web" panose="00000500000000000000" pitchFamily="2" charset="0"/>
              </a:rPr>
              <a:t>registrano le operazioni e gli altri eventi con il sistema contabile economico-patrimoniale</a:t>
            </a:r>
            <a:r>
              <a:rPr lang="it-IT" sz="2800" b="0" i="0" dirty="0">
                <a:solidFill>
                  <a:srgbClr val="191919"/>
                </a:solidFill>
                <a:effectLst/>
                <a:latin typeface="Titillium Web" panose="00000500000000000000" pitchFamily="2" charset="0"/>
              </a:rPr>
              <a:t>, fatte salve eventuali diverse prescrizioni stabilite dalla legge stessa.</a:t>
            </a:r>
          </a:p>
          <a:p>
            <a:pPr marL="285750" indent="-285750" algn="just">
              <a:buFont typeface="Wingdings" panose="05000000000000000000" pitchFamily="2" charset="2"/>
              <a:buChar char="q"/>
            </a:pPr>
            <a:r>
              <a:rPr lang="it-IT" sz="2800" b="1" i="0" dirty="0">
                <a:solidFill>
                  <a:srgbClr val="191919"/>
                </a:solidFill>
                <a:effectLst/>
                <a:latin typeface="Titillium Web" panose="00000500000000000000" pitchFamily="2" charset="0"/>
              </a:rPr>
              <a:t>La personalità giuridica </a:t>
            </a:r>
            <a:r>
              <a:rPr lang="it-IT" sz="2800" b="0" i="0" dirty="0">
                <a:solidFill>
                  <a:srgbClr val="191919"/>
                </a:solidFill>
                <a:effectLst/>
                <a:latin typeface="Titillium Web" panose="00000500000000000000" pitchFamily="2" charset="0"/>
              </a:rPr>
              <a:t>non è un presupposto per l’individuazione dell’amministrazione pubblica tenuta alla redazione dei documenti finanziari.</a:t>
            </a:r>
          </a:p>
          <a:p>
            <a:pPr marL="285750" indent="-285750" algn="just">
              <a:buFont typeface="Wingdings" panose="05000000000000000000" pitchFamily="2" charset="2"/>
              <a:buChar char="q"/>
            </a:pPr>
            <a:r>
              <a:rPr lang="it-IT" sz="2800" b="0" i="0" dirty="0">
                <a:solidFill>
                  <a:srgbClr val="191919"/>
                </a:solidFill>
                <a:effectLst/>
                <a:latin typeface="Titillium Web" panose="00000500000000000000" pitchFamily="2" charset="0"/>
              </a:rPr>
              <a:t>I criteri ed i requisiti per l’individuazione dell’area di consolidamento delle amministrazioni tenute alla redazione del bilancio consolidato sono definiti a livello di standard contabili.</a:t>
            </a:r>
            <a:endParaRPr lang="it-IT" sz="2800" dirty="0"/>
          </a:p>
        </p:txBody>
      </p:sp>
      <p:pic>
        <p:nvPicPr>
          <p:cNvPr id="2" name="Immagine 1">
            <a:extLst>
              <a:ext uri="{FF2B5EF4-FFF2-40B4-BE49-F238E27FC236}">
                <a16:creationId xmlns:a16="http://schemas.microsoft.com/office/drawing/2014/main" id="{AD00A922-9F46-119A-A4A0-3105EA4FC69A}"/>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271232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CF5A5-BC9A-4BB4-2CD3-DC0FE6651A9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4359723-056D-9A99-4446-03D1792A136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66EB22C4-6584-25CD-2A9B-D90B9924D859}"/>
              </a:ext>
            </a:extLst>
          </p:cNvPr>
          <p:cNvSpPr txBox="1"/>
          <p:nvPr/>
        </p:nvSpPr>
        <p:spPr>
          <a:xfrm>
            <a:off x="2441294" y="3293526"/>
            <a:ext cx="7309412" cy="186204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spcAft>
                <a:spcPts val="1200"/>
              </a:spcAft>
              <a:buNone/>
            </a:pPr>
            <a:r>
              <a:rPr lang="it-IT" sz="11500" b="1" i="0" dirty="0">
                <a:solidFill>
                  <a:schemeClr val="bg1"/>
                </a:solidFill>
                <a:effectLst/>
                <a:latin typeface="Titillium Web" panose="00000500000000000000" pitchFamily="2" charset="0"/>
              </a:rPr>
              <a:t>I postulati </a:t>
            </a:r>
          </a:p>
        </p:txBody>
      </p:sp>
      <p:pic>
        <p:nvPicPr>
          <p:cNvPr id="2" name="Immagine 1">
            <a:extLst>
              <a:ext uri="{FF2B5EF4-FFF2-40B4-BE49-F238E27FC236}">
                <a16:creationId xmlns:a16="http://schemas.microsoft.com/office/drawing/2014/main" id="{76BA47C0-3F78-DF25-E4D1-7B80DA0C699C}"/>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1300600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9CA79-1959-62D2-F859-8F23FCE0CDC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65CD9B0-686F-D371-D8A6-7CEB862626B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10;&#10;Il contenuto generato dall'IA potrebbe non essere corretto.">
            <a:extLst>
              <a:ext uri="{FF2B5EF4-FFF2-40B4-BE49-F238E27FC236}">
                <a16:creationId xmlns:a16="http://schemas.microsoft.com/office/drawing/2014/main" id="{A20D1FEA-7789-C1BE-ED9F-C509CC221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4331"/>
          </a:xfrm>
          <a:prstGeom prst="rect">
            <a:avLst/>
          </a:prstGeom>
        </p:spPr>
      </p:pic>
      <p:sp>
        <p:nvSpPr>
          <p:cNvPr id="3" name="Parentesi graffa chiusa 2">
            <a:extLst>
              <a:ext uri="{FF2B5EF4-FFF2-40B4-BE49-F238E27FC236}">
                <a16:creationId xmlns:a16="http://schemas.microsoft.com/office/drawing/2014/main" id="{DFD086C7-94B5-6E89-E440-A62476D04E30}"/>
              </a:ext>
            </a:extLst>
          </p:cNvPr>
          <p:cNvSpPr/>
          <p:nvPr/>
        </p:nvSpPr>
        <p:spPr>
          <a:xfrm>
            <a:off x="5332071" y="3634450"/>
            <a:ext cx="1161327" cy="298626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B5ABFD73-2756-7250-362C-64F03257DD57}"/>
              </a:ext>
            </a:extLst>
          </p:cNvPr>
          <p:cNvSpPr txBox="1"/>
          <p:nvPr/>
        </p:nvSpPr>
        <p:spPr>
          <a:xfrm>
            <a:off x="6678593" y="4443623"/>
            <a:ext cx="5393802"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it-IT" sz="2800" b="1" dirty="0">
                <a:solidFill>
                  <a:schemeClr val="bg1"/>
                </a:solidFill>
              </a:rPr>
              <a:t>CFR, PRINCIPI GENERALI E POSTULATI DEL DLGS 118/2011</a:t>
            </a:r>
          </a:p>
        </p:txBody>
      </p:sp>
      <p:pic>
        <p:nvPicPr>
          <p:cNvPr id="5" name="Immagine 4">
            <a:extLst>
              <a:ext uri="{FF2B5EF4-FFF2-40B4-BE49-F238E27FC236}">
                <a16:creationId xmlns:a16="http://schemas.microsoft.com/office/drawing/2014/main" id="{3265B608-0BAF-92DB-7C71-211B4D675D8A}"/>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704727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2410E-ECD2-5176-77EF-AB3C51FEDC5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0362A23-5B82-32C9-37FF-7D026B94B81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A8F4D5FC-4DA8-DE74-9DF2-756041D4315A}"/>
              </a:ext>
            </a:extLst>
          </p:cNvPr>
          <p:cNvSpPr txBox="1"/>
          <p:nvPr/>
        </p:nvSpPr>
        <p:spPr>
          <a:xfrm>
            <a:off x="0" y="1444286"/>
            <a:ext cx="6123006" cy="83099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l">
              <a:spcAft>
                <a:spcPts val="1200"/>
              </a:spcAft>
              <a:buNone/>
            </a:pPr>
            <a:r>
              <a:rPr lang="it-IT" sz="4800" b="1" i="0" dirty="0">
                <a:solidFill>
                  <a:srgbClr val="191919"/>
                </a:solidFill>
                <a:effectLst/>
                <a:latin typeface="Titillium Web" panose="00000500000000000000" pitchFamily="2" charset="0"/>
              </a:rPr>
              <a:t>Significatività</a:t>
            </a:r>
          </a:p>
        </p:txBody>
      </p:sp>
      <p:sp>
        <p:nvSpPr>
          <p:cNvPr id="5" name="CasellaDiTesto 4">
            <a:extLst>
              <a:ext uri="{FF2B5EF4-FFF2-40B4-BE49-F238E27FC236}">
                <a16:creationId xmlns:a16="http://schemas.microsoft.com/office/drawing/2014/main" id="{640E8BFF-AEDE-6B62-E556-C657031471E2}"/>
              </a:ext>
            </a:extLst>
          </p:cNvPr>
          <p:cNvSpPr txBox="1"/>
          <p:nvPr/>
        </p:nvSpPr>
        <p:spPr>
          <a:xfrm>
            <a:off x="0" y="2351774"/>
            <a:ext cx="12095544" cy="440120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457200" indent="-457200">
              <a:buFont typeface="Wingdings" panose="05000000000000000000" pitchFamily="2" charset="2"/>
              <a:buChar char="q"/>
            </a:pPr>
            <a:r>
              <a:rPr lang="it-IT" sz="4000" b="0" i="0" dirty="0">
                <a:solidFill>
                  <a:schemeClr val="bg1"/>
                </a:solidFill>
                <a:effectLst/>
                <a:latin typeface="Titillium Web" panose="00000500000000000000" pitchFamily="2" charset="0"/>
              </a:rPr>
              <a:t>Un’informazione è significativa se è utile alla rendicontazione sui risultati conseguiti da un’amministrazione pubblica o alle decisioni degli utilizzatori. </a:t>
            </a:r>
          </a:p>
          <a:p>
            <a:pPr marL="457200" indent="-457200" algn="just">
              <a:buFont typeface="Wingdings" panose="05000000000000000000" pitchFamily="2" charset="2"/>
              <a:buChar char="q"/>
            </a:pPr>
            <a:endParaRPr lang="it-IT" sz="4000" b="0" i="0" dirty="0">
              <a:solidFill>
                <a:schemeClr val="bg1"/>
              </a:solidFill>
              <a:effectLst/>
              <a:latin typeface="Titillium Web" panose="00000500000000000000" pitchFamily="2" charset="0"/>
            </a:endParaRPr>
          </a:p>
          <a:p>
            <a:pPr marL="457200" indent="-457200">
              <a:buFont typeface="Wingdings" panose="05000000000000000000" pitchFamily="2" charset="2"/>
              <a:buChar char="q"/>
            </a:pPr>
            <a:r>
              <a:rPr lang="it-IT" sz="4000" b="0" i="0" dirty="0">
                <a:solidFill>
                  <a:schemeClr val="bg1"/>
                </a:solidFill>
                <a:effectLst/>
                <a:latin typeface="Titillium Web" panose="00000500000000000000" pitchFamily="2" charset="0"/>
              </a:rPr>
              <a:t>Un’informazione è significativa se ha valore confermativo, predittivo o entrambi.</a:t>
            </a:r>
            <a:endParaRPr lang="it-IT" sz="4000" dirty="0">
              <a:solidFill>
                <a:schemeClr val="bg1"/>
              </a:solidFill>
            </a:endParaRPr>
          </a:p>
        </p:txBody>
      </p:sp>
      <p:pic>
        <p:nvPicPr>
          <p:cNvPr id="2" name="Immagine 1">
            <a:extLst>
              <a:ext uri="{FF2B5EF4-FFF2-40B4-BE49-F238E27FC236}">
                <a16:creationId xmlns:a16="http://schemas.microsoft.com/office/drawing/2014/main" id="{5B71C158-549B-E14D-2FEB-81DAE1A926B1}"/>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8714776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1A45A-5DEC-EE98-EA30-ACF657D8C60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3ABF870-8E99-6178-EBBD-D44520D75D3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22B5662D-D64F-12FB-4CB4-E40C5A1101CD}"/>
              </a:ext>
            </a:extLst>
          </p:cNvPr>
          <p:cNvSpPr txBox="1"/>
          <p:nvPr/>
        </p:nvSpPr>
        <p:spPr>
          <a:xfrm>
            <a:off x="109961" y="1384780"/>
            <a:ext cx="6568632" cy="7694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l">
              <a:spcAft>
                <a:spcPts val="1200"/>
              </a:spcAft>
              <a:buNone/>
            </a:pPr>
            <a:r>
              <a:rPr lang="it-IT" sz="4400" b="1" i="0" dirty="0">
                <a:solidFill>
                  <a:srgbClr val="191919"/>
                </a:solidFill>
                <a:effectLst/>
                <a:latin typeface="Titillium Web" panose="00000500000000000000" pitchFamily="2" charset="0"/>
              </a:rPr>
              <a:t>Rappresentazione fedele</a:t>
            </a:r>
          </a:p>
        </p:txBody>
      </p:sp>
      <p:sp>
        <p:nvSpPr>
          <p:cNvPr id="5" name="CasellaDiTesto 4">
            <a:extLst>
              <a:ext uri="{FF2B5EF4-FFF2-40B4-BE49-F238E27FC236}">
                <a16:creationId xmlns:a16="http://schemas.microsoft.com/office/drawing/2014/main" id="{8478A5B0-28DE-B53A-F633-CF21CC6511C1}"/>
              </a:ext>
            </a:extLst>
          </p:cNvPr>
          <p:cNvSpPr txBox="1"/>
          <p:nvPr/>
        </p:nvSpPr>
        <p:spPr>
          <a:xfrm>
            <a:off x="109960" y="2265362"/>
            <a:ext cx="12082039" cy="397031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285750" indent="-285750">
              <a:buFont typeface="Wingdings" panose="05000000000000000000" pitchFamily="2" charset="2"/>
              <a:buChar char="q"/>
            </a:pPr>
            <a:r>
              <a:rPr lang="it-IT" sz="3600" b="0" i="0" dirty="0">
                <a:solidFill>
                  <a:schemeClr val="bg1"/>
                </a:solidFill>
                <a:effectLst/>
                <a:latin typeface="Titillium Web" panose="00000500000000000000" pitchFamily="2" charset="0"/>
              </a:rPr>
              <a:t>L’informazione presentata nei documenti finanziari per finalità informative generali deve fornire una rappresentazione fedele dei fenomeni che intende rappresentare. </a:t>
            </a:r>
          </a:p>
          <a:p>
            <a:pPr marL="285750" indent="-285750">
              <a:buFont typeface="Wingdings" panose="05000000000000000000" pitchFamily="2" charset="2"/>
              <a:buChar char="q"/>
            </a:pPr>
            <a:r>
              <a:rPr lang="it-IT" sz="3600" b="0" i="0" dirty="0">
                <a:solidFill>
                  <a:schemeClr val="bg1"/>
                </a:solidFill>
                <a:effectLst/>
                <a:latin typeface="Titillium Web" panose="00000500000000000000" pitchFamily="2" charset="0"/>
              </a:rPr>
              <a:t>La rappresentazione di un fenomeno è fedele se è completa, neutrale, priva di errori rilevanti e ne rispetta la sostanza economica.</a:t>
            </a:r>
            <a:endParaRPr lang="it-IT" sz="3600" dirty="0">
              <a:solidFill>
                <a:schemeClr val="bg1"/>
              </a:solidFill>
            </a:endParaRPr>
          </a:p>
        </p:txBody>
      </p:sp>
      <p:pic>
        <p:nvPicPr>
          <p:cNvPr id="2" name="Immagine 1">
            <a:extLst>
              <a:ext uri="{FF2B5EF4-FFF2-40B4-BE49-F238E27FC236}">
                <a16:creationId xmlns:a16="http://schemas.microsoft.com/office/drawing/2014/main" id="{4AC8884C-ABF9-2906-2E96-7B3808D09768}"/>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4891489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4C055-EEC9-84FC-67AC-9AD43F0DD16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85210D2-8CA4-B0F4-3B6E-CB793C2D3DE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790D30F8-A6D2-2574-597F-31384842A3D3}"/>
              </a:ext>
            </a:extLst>
          </p:cNvPr>
          <p:cNvSpPr txBox="1"/>
          <p:nvPr/>
        </p:nvSpPr>
        <p:spPr>
          <a:xfrm>
            <a:off x="237281" y="1491774"/>
            <a:ext cx="4126374"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l">
              <a:spcAft>
                <a:spcPts val="1200"/>
              </a:spcAft>
              <a:buNone/>
            </a:pPr>
            <a:r>
              <a:rPr lang="it-IT" sz="7200" b="1" i="0" dirty="0">
                <a:solidFill>
                  <a:schemeClr val="bg1"/>
                </a:solidFill>
                <a:effectLst/>
                <a:latin typeface="Titillium Web" panose="00000500000000000000" pitchFamily="2" charset="0"/>
              </a:rPr>
              <a:t>Prudenza</a:t>
            </a:r>
          </a:p>
        </p:txBody>
      </p:sp>
      <p:sp>
        <p:nvSpPr>
          <p:cNvPr id="5" name="CasellaDiTesto 4">
            <a:extLst>
              <a:ext uri="{FF2B5EF4-FFF2-40B4-BE49-F238E27FC236}">
                <a16:creationId xmlns:a16="http://schemas.microsoft.com/office/drawing/2014/main" id="{101C67A5-13A2-F7AE-9741-92C1BA8518C7}"/>
              </a:ext>
            </a:extLst>
          </p:cNvPr>
          <p:cNvSpPr txBox="1"/>
          <p:nvPr/>
        </p:nvSpPr>
        <p:spPr>
          <a:xfrm>
            <a:off x="0" y="2692103"/>
            <a:ext cx="12192000" cy="397031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indent="-457200">
              <a:buFont typeface="Wingdings" panose="05000000000000000000" pitchFamily="2" charset="2"/>
              <a:buChar char="q"/>
            </a:pPr>
            <a:r>
              <a:rPr lang="it-IT" sz="3600" b="0" i="0" dirty="0">
                <a:solidFill>
                  <a:schemeClr val="bg1"/>
                </a:solidFill>
                <a:effectLst/>
                <a:latin typeface="Titillium Web" panose="00000500000000000000" pitchFamily="2" charset="0"/>
              </a:rPr>
              <a:t>La prudenza consiste nell’applicazione di un ragionevole grado di cautela nella formulazione delle stime in condizioni di incertezza. </a:t>
            </a:r>
          </a:p>
          <a:p>
            <a:pPr marL="457200" indent="-457200">
              <a:buFont typeface="Wingdings" panose="05000000000000000000" pitchFamily="2" charset="2"/>
              <a:buChar char="q"/>
            </a:pPr>
            <a:r>
              <a:rPr lang="it-IT" sz="3600" b="0" i="0" dirty="0">
                <a:solidFill>
                  <a:schemeClr val="bg1"/>
                </a:solidFill>
                <a:effectLst/>
                <a:latin typeface="Titillium Web" panose="00000500000000000000" pitchFamily="2" charset="0"/>
              </a:rPr>
              <a:t>Nella redazione del bilancio di esercizio, l’applicazione della prudenza è tesa ad evitare che le attività e le passività siano rispettivamente </a:t>
            </a:r>
            <a:r>
              <a:rPr lang="it-IT" sz="3600" b="1" i="0" dirty="0">
                <a:solidFill>
                  <a:schemeClr val="bg1"/>
                </a:solidFill>
                <a:effectLst/>
                <a:latin typeface="Titillium Web" panose="00000500000000000000" pitchFamily="2" charset="0"/>
              </a:rPr>
              <a:t>sovrastimate e sottostimate</a:t>
            </a:r>
            <a:r>
              <a:rPr lang="it-IT" sz="3600" b="0" i="0" dirty="0">
                <a:solidFill>
                  <a:schemeClr val="bg1"/>
                </a:solidFill>
                <a:effectLst/>
                <a:latin typeface="Titillium Web" panose="00000500000000000000" pitchFamily="2" charset="0"/>
              </a:rPr>
              <a:t>, e allo stesso modo i proventi/ricavi e i costi/oneri.</a:t>
            </a:r>
            <a:endParaRPr lang="it-IT" sz="3600" dirty="0">
              <a:solidFill>
                <a:schemeClr val="bg1"/>
              </a:solidFill>
            </a:endParaRPr>
          </a:p>
        </p:txBody>
      </p:sp>
      <p:pic>
        <p:nvPicPr>
          <p:cNvPr id="2" name="Immagine 1">
            <a:extLst>
              <a:ext uri="{FF2B5EF4-FFF2-40B4-BE49-F238E27FC236}">
                <a16:creationId xmlns:a16="http://schemas.microsoft.com/office/drawing/2014/main" id="{685A7E0F-5A9C-31A0-D9C4-9D18EA0041C6}"/>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6235803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7EFA6-89D9-BA72-A9D1-6ABCF76BFDF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02208AC-3E51-A64E-9433-7CE9B760370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FBF4C13D-CCF8-4355-8E16-8DD2371543A6}"/>
              </a:ext>
            </a:extLst>
          </p:cNvPr>
          <p:cNvSpPr txBox="1"/>
          <p:nvPr/>
        </p:nvSpPr>
        <p:spPr>
          <a:xfrm>
            <a:off x="0" y="1537941"/>
            <a:ext cx="6337137" cy="110799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l">
              <a:spcAft>
                <a:spcPts val="1200"/>
              </a:spcAft>
              <a:buNone/>
            </a:pPr>
            <a:r>
              <a:rPr lang="it-IT" sz="6600" b="1" i="0" dirty="0">
                <a:solidFill>
                  <a:schemeClr val="bg1"/>
                </a:solidFill>
                <a:effectLst/>
                <a:latin typeface="Titillium Web" panose="00000500000000000000" pitchFamily="2" charset="0"/>
              </a:rPr>
              <a:t>Verificabilità</a:t>
            </a:r>
          </a:p>
        </p:txBody>
      </p:sp>
      <p:sp>
        <p:nvSpPr>
          <p:cNvPr id="5" name="CasellaDiTesto 4">
            <a:extLst>
              <a:ext uri="{FF2B5EF4-FFF2-40B4-BE49-F238E27FC236}">
                <a16:creationId xmlns:a16="http://schemas.microsoft.com/office/drawing/2014/main" id="{7570AE79-28A8-0FC6-320E-EE34CBC7F5F9}"/>
              </a:ext>
            </a:extLst>
          </p:cNvPr>
          <p:cNvSpPr txBox="1"/>
          <p:nvPr/>
        </p:nvSpPr>
        <p:spPr>
          <a:xfrm>
            <a:off x="0" y="2645937"/>
            <a:ext cx="12192000" cy="378565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it-IT" sz="4800" b="0" i="0" dirty="0">
                <a:solidFill>
                  <a:schemeClr val="bg1"/>
                </a:solidFill>
                <a:effectLst/>
                <a:latin typeface="Titillium Web" panose="00000500000000000000" pitchFamily="2" charset="0"/>
              </a:rPr>
              <a:t>La verificabilità è la </a:t>
            </a:r>
            <a:r>
              <a:rPr lang="it-IT" sz="4800" b="1" i="0" dirty="0">
                <a:solidFill>
                  <a:schemeClr val="bg1"/>
                </a:solidFill>
                <a:effectLst/>
                <a:latin typeface="Titillium Web" panose="00000500000000000000" pitchFamily="2" charset="0"/>
              </a:rPr>
              <a:t>qualità dell’informazione </a:t>
            </a:r>
            <a:r>
              <a:rPr lang="it-IT" sz="4800" b="0" i="0" dirty="0">
                <a:solidFill>
                  <a:schemeClr val="bg1"/>
                </a:solidFill>
                <a:effectLst/>
                <a:latin typeface="Titillium Web" panose="00000500000000000000" pitchFamily="2" charset="0"/>
              </a:rPr>
              <a:t>che garantisce agli utilizzatori che l’informazione presentata nei documenti finanziari rappresenti i fenomeni in modo veritiero e corretto.</a:t>
            </a:r>
            <a:endParaRPr lang="it-IT" sz="4800" dirty="0">
              <a:solidFill>
                <a:schemeClr val="bg1"/>
              </a:solidFill>
            </a:endParaRPr>
          </a:p>
        </p:txBody>
      </p:sp>
      <p:pic>
        <p:nvPicPr>
          <p:cNvPr id="2" name="Immagine 1">
            <a:extLst>
              <a:ext uri="{FF2B5EF4-FFF2-40B4-BE49-F238E27FC236}">
                <a16:creationId xmlns:a16="http://schemas.microsoft.com/office/drawing/2014/main" id="{D7168C3B-4D06-B577-42EF-5C7CAA1CCCE6}"/>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4375360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CC4F7-1CBC-FCC2-A125-1D46973B62E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DDA0338-000B-1495-C644-99288BE8A07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D2BF1FAB-A7A2-628F-459C-3B70188D06C9}"/>
              </a:ext>
            </a:extLst>
          </p:cNvPr>
          <p:cNvSpPr txBox="1"/>
          <p:nvPr/>
        </p:nvSpPr>
        <p:spPr>
          <a:xfrm>
            <a:off x="0" y="1398715"/>
            <a:ext cx="6123006"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it-IT" sz="6000" dirty="0"/>
              <a:t>Comprensibilità</a:t>
            </a:r>
          </a:p>
        </p:txBody>
      </p:sp>
      <p:sp>
        <p:nvSpPr>
          <p:cNvPr id="5" name="CasellaDiTesto 4">
            <a:extLst>
              <a:ext uri="{FF2B5EF4-FFF2-40B4-BE49-F238E27FC236}">
                <a16:creationId xmlns:a16="http://schemas.microsoft.com/office/drawing/2014/main" id="{4989A33B-A3ED-C971-EE94-B30FD4D685C0}"/>
              </a:ext>
            </a:extLst>
          </p:cNvPr>
          <p:cNvSpPr txBox="1"/>
          <p:nvPr/>
        </p:nvSpPr>
        <p:spPr>
          <a:xfrm>
            <a:off x="-1" y="2785164"/>
            <a:ext cx="12107119" cy="353943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457200" indent="-457200">
              <a:buFont typeface="Wingdings" panose="05000000000000000000" pitchFamily="2" charset="2"/>
              <a:buChar char="q"/>
            </a:pPr>
            <a:r>
              <a:rPr lang="it-IT" sz="3200" b="0" i="0" dirty="0">
                <a:solidFill>
                  <a:schemeClr val="bg1"/>
                </a:solidFill>
                <a:effectLst/>
                <a:latin typeface="Titillium Web" panose="00000500000000000000" pitchFamily="2" charset="0"/>
              </a:rPr>
              <a:t>L’informazione deve essere presentata in modo tale da facilitare gli utilizzatori nella comprensione del suo significato. </a:t>
            </a:r>
          </a:p>
          <a:p>
            <a:pPr marL="457200" indent="-457200">
              <a:buFont typeface="Wingdings" panose="05000000000000000000" pitchFamily="2" charset="2"/>
              <a:buChar char="q"/>
            </a:pPr>
            <a:r>
              <a:rPr lang="it-IT" sz="3200" b="0" i="0" dirty="0">
                <a:solidFill>
                  <a:schemeClr val="bg1"/>
                </a:solidFill>
                <a:effectLst/>
                <a:latin typeface="Titillium Web" panose="00000500000000000000" pitchFamily="2" charset="0"/>
              </a:rPr>
              <a:t>La rappresentazione dell’informazione nella sua integrità contribuisce alla comprensibilità.</a:t>
            </a:r>
          </a:p>
          <a:p>
            <a:pPr marL="457200" indent="-457200">
              <a:buFont typeface="Wingdings" panose="05000000000000000000" pitchFamily="2" charset="2"/>
              <a:buChar char="q"/>
            </a:pPr>
            <a:r>
              <a:rPr lang="it-IT" sz="3200" b="0" i="0" dirty="0">
                <a:solidFill>
                  <a:schemeClr val="bg1"/>
                </a:solidFill>
                <a:effectLst/>
                <a:latin typeface="Titillium Web" panose="00000500000000000000" pitchFamily="2" charset="0"/>
              </a:rPr>
              <a:t>Ai fini del giudizio circa la comprensibilità dell’informazione, si assume che gli utilizzatori non siano necessariamente esperti ma abbiano una ragionevole conoscenza dell’attività svolta</a:t>
            </a:r>
            <a:endParaRPr lang="it-IT" sz="3200" dirty="0">
              <a:solidFill>
                <a:schemeClr val="bg1"/>
              </a:solidFill>
            </a:endParaRPr>
          </a:p>
        </p:txBody>
      </p:sp>
      <p:pic>
        <p:nvPicPr>
          <p:cNvPr id="2" name="Immagine 1">
            <a:extLst>
              <a:ext uri="{FF2B5EF4-FFF2-40B4-BE49-F238E27FC236}">
                <a16:creationId xmlns:a16="http://schemas.microsoft.com/office/drawing/2014/main" id="{E2011CEE-8027-0D5E-76B9-7AE8ECDBF6E8}"/>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358776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93663-1D32-2E20-13F7-51777DF84DD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307AD36-E34D-3A8B-8375-03D398EBE63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1D814C1E-B2AF-8D70-A8C6-219211C148C4}"/>
              </a:ext>
            </a:extLst>
          </p:cNvPr>
          <p:cNvSpPr txBox="1"/>
          <p:nvPr/>
        </p:nvSpPr>
        <p:spPr>
          <a:xfrm>
            <a:off x="127322" y="1849865"/>
            <a:ext cx="12064678" cy="4524315"/>
          </a:xfrm>
          <a:prstGeom prst="rect">
            <a:avLst/>
          </a:prstGeom>
          <a:noFill/>
        </p:spPr>
        <p:txBody>
          <a:bodyPr wrap="square">
            <a:spAutoFit/>
          </a:bodyPr>
          <a:lstStyle/>
          <a:p>
            <a:pPr marL="457200" indent="-457200" algn="just">
              <a:buFont typeface="Wingdings" panose="05000000000000000000" pitchFamily="2" charset="2"/>
              <a:buChar char="q"/>
            </a:pPr>
            <a:r>
              <a:rPr lang="it-IT" sz="3200" dirty="0"/>
              <a:t>Il "six pack" dell'Unione Europea è un pacchetto di sei atti legislativi del 2011 che ha riformato la governance economica europea, rafforzando il Patto di stabilità e crescita per migliorare il coordinamento delle politiche economiche e di bilancio dopo la crisi finanziaria</a:t>
            </a:r>
            <a:r>
              <a:rPr lang="it-IT" sz="3200" b="0" i="0" dirty="0">
                <a:solidFill>
                  <a:srgbClr val="0A0A0A"/>
                </a:solidFill>
                <a:effectLst/>
              </a:rPr>
              <a:t>. </a:t>
            </a:r>
          </a:p>
          <a:p>
            <a:pPr marL="457200" indent="-457200" algn="just">
              <a:buFont typeface="Wingdings" panose="05000000000000000000" pitchFamily="2" charset="2"/>
              <a:buChar char="q"/>
            </a:pPr>
            <a:r>
              <a:rPr lang="it-IT" sz="3200" b="0" i="0" dirty="0">
                <a:solidFill>
                  <a:srgbClr val="0A0A0A"/>
                </a:solidFill>
                <a:effectLst/>
              </a:rPr>
              <a:t>Il pacchetto ha introdotto una sorveglianza macroeconomica più rigorosa, la possibilità di sanzioni per chi non rispetta le regole e il meccanismo per gli squilibri macroeconomici per identificare e prevenire problemi economici. </a:t>
            </a:r>
            <a:endParaRPr lang="it-IT" sz="3200" dirty="0"/>
          </a:p>
        </p:txBody>
      </p:sp>
      <p:pic>
        <p:nvPicPr>
          <p:cNvPr id="2" name="Immagine 1">
            <a:extLst>
              <a:ext uri="{FF2B5EF4-FFF2-40B4-BE49-F238E27FC236}">
                <a16:creationId xmlns:a16="http://schemas.microsoft.com/office/drawing/2014/main" id="{A587059D-2E56-0A11-FA91-8EB4531B5460}"/>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256990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900F2-1FE1-702D-FB58-AB34EF0244F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EB604CB-DDBB-F0C4-8752-2812E055D2F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A8B6F07E-20D2-4040-F066-81A6DDC05FF0}"/>
              </a:ext>
            </a:extLst>
          </p:cNvPr>
          <p:cNvSpPr txBox="1"/>
          <p:nvPr/>
        </p:nvSpPr>
        <p:spPr>
          <a:xfrm>
            <a:off x="179408" y="1306382"/>
            <a:ext cx="5538486" cy="110799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l">
              <a:spcAft>
                <a:spcPts val="1200"/>
              </a:spcAft>
              <a:buNone/>
            </a:pPr>
            <a:r>
              <a:rPr lang="it-IT" sz="6600" b="1" i="0" dirty="0">
                <a:solidFill>
                  <a:schemeClr val="bg1"/>
                </a:solidFill>
                <a:effectLst/>
                <a:latin typeface="Titillium Web" panose="00000500000000000000" pitchFamily="2" charset="0"/>
              </a:rPr>
              <a:t>Comparabilità</a:t>
            </a:r>
          </a:p>
        </p:txBody>
      </p:sp>
      <p:sp>
        <p:nvSpPr>
          <p:cNvPr id="5" name="CasellaDiTesto 4">
            <a:extLst>
              <a:ext uri="{FF2B5EF4-FFF2-40B4-BE49-F238E27FC236}">
                <a16:creationId xmlns:a16="http://schemas.microsoft.com/office/drawing/2014/main" id="{090C45BB-285B-108E-9BAE-3B59D634EA29}"/>
              </a:ext>
            </a:extLst>
          </p:cNvPr>
          <p:cNvSpPr txBox="1"/>
          <p:nvPr/>
        </p:nvSpPr>
        <p:spPr>
          <a:xfrm>
            <a:off x="179408" y="2414378"/>
            <a:ext cx="12012592" cy="378565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r>
              <a:rPr lang="it-IT" sz="4800" b="0" i="0" dirty="0">
                <a:solidFill>
                  <a:schemeClr val="bg1"/>
                </a:solidFill>
                <a:effectLst/>
                <a:latin typeface="Titillium Web" panose="00000500000000000000" pitchFamily="2" charset="0"/>
              </a:rPr>
              <a:t>La comparabilità dell’informazione consente agli utilizzatori di individuare </a:t>
            </a:r>
            <a:r>
              <a:rPr lang="it-IT" sz="4800" b="1" i="0" dirty="0">
                <a:solidFill>
                  <a:schemeClr val="bg1"/>
                </a:solidFill>
                <a:effectLst/>
                <a:latin typeface="Titillium Web" panose="00000500000000000000" pitchFamily="2" charset="0"/>
              </a:rPr>
              <a:t>similitudini e differenze</a:t>
            </a:r>
            <a:r>
              <a:rPr lang="it-IT" sz="4800" b="0" i="0" dirty="0">
                <a:solidFill>
                  <a:schemeClr val="bg1"/>
                </a:solidFill>
                <a:effectLst/>
                <a:latin typeface="Titillium Web" panose="00000500000000000000" pitchFamily="2" charset="0"/>
              </a:rPr>
              <a:t> tra fenomeni riguardanti due o più amministrazioni pubbliche o la medesima amministrazione in diversi istanti di tempo</a:t>
            </a:r>
            <a:endParaRPr lang="it-IT" sz="4800" dirty="0">
              <a:solidFill>
                <a:schemeClr val="bg1"/>
              </a:solidFill>
            </a:endParaRPr>
          </a:p>
        </p:txBody>
      </p:sp>
      <p:pic>
        <p:nvPicPr>
          <p:cNvPr id="2" name="Immagine 1">
            <a:extLst>
              <a:ext uri="{FF2B5EF4-FFF2-40B4-BE49-F238E27FC236}">
                <a16:creationId xmlns:a16="http://schemas.microsoft.com/office/drawing/2014/main" id="{483AA4B9-D4D2-8E47-D0C3-B22362441C03}"/>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1450801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7CA9-9E74-C09D-1FC0-F1EE94B42C6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B03E92B-2774-20B9-926C-D3EA62E57D9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A69444FA-C6C2-C40E-D675-4BAD22E79764}"/>
              </a:ext>
            </a:extLst>
          </p:cNvPr>
          <p:cNvSpPr txBox="1"/>
          <p:nvPr/>
        </p:nvSpPr>
        <p:spPr>
          <a:xfrm>
            <a:off x="0" y="1464726"/>
            <a:ext cx="3964329" cy="83099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l">
              <a:spcAft>
                <a:spcPts val="1200"/>
              </a:spcAft>
              <a:buNone/>
            </a:pPr>
            <a:r>
              <a:rPr lang="it-IT" sz="4800" b="1" i="0" dirty="0">
                <a:solidFill>
                  <a:schemeClr val="bg1"/>
                </a:solidFill>
                <a:effectLst/>
                <a:latin typeface="Titillium Web" panose="00000500000000000000" pitchFamily="2" charset="0"/>
              </a:rPr>
              <a:t>Tempestività</a:t>
            </a:r>
          </a:p>
        </p:txBody>
      </p:sp>
      <p:sp>
        <p:nvSpPr>
          <p:cNvPr id="5" name="CasellaDiTesto 4">
            <a:extLst>
              <a:ext uri="{FF2B5EF4-FFF2-40B4-BE49-F238E27FC236}">
                <a16:creationId xmlns:a16="http://schemas.microsoft.com/office/drawing/2014/main" id="{62200A9F-7E0A-8E83-2673-028E641BF93C}"/>
              </a:ext>
            </a:extLst>
          </p:cNvPr>
          <p:cNvSpPr txBox="1"/>
          <p:nvPr/>
        </p:nvSpPr>
        <p:spPr>
          <a:xfrm>
            <a:off x="0" y="2295723"/>
            <a:ext cx="12107118" cy="501675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457200" indent="-457200">
              <a:buFont typeface="Wingdings" panose="05000000000000000000" pitchFamily="2" charset="2"/>
              <a:buChar char="q"/>
            </a:pPr>
            <a:r>
              <a:rPr lang="it-IT" sz="4000" b="0" i="0" dirty="0">
                <a:solidFill>
                  <a:schemeClr val="bg1"/>
                </a:solidFill>
                <a:effectLst/>
                <a:latin typeface="Titillium Web" panose="00000500000000000000" pitchFamily="2" charset="0"/>
              </a:rPr>
              <a:t>l principio della tempestività richiede che l’informazione venga resa disponibile agli utilizzatori in tempo utile per la formulazione del giudizio sui risultati conseguiti con l’uso delle risorse pubbliche e per l’assunzione di decisioni.</a:t>
            </a:r>
          </a:p>
          <a:p>
            <a:pPr marL="457200" indent="-457200">
              <a:buFont typeface="Wingdings" panose="05000000000000000000" pitchFamily="2" charset="2"/>
              <a:buChar char="q"/>
            </a:pPr>
            <a:r>
              <a:rPr lang="it-IT" sz="4000" b="0" i="0" dirty="0">
                <a:solidFill>
                  <a:schemeClr val="bg1"/>
                </a:solidFill>
                <a:effectLst/>
                <a:latin typeface="Titillium Web" panose="00000500000000000000" pitchFamily="2" charset="0"/>
              </a:rPr>
              <a:t>Il bilancio d’esercizio è predisposto con cadenza annuale e si riferisce ad un periodo di gestione coincidente con l'anno solare.</a:t>
            </a:r>
            <a:endParaRPr lang="it-IT" sz="4000" dirty="0">
              <a:solidFill>
                <a:schemeClr val="bg1"/>
              </a:solidFill>
            </a:endParaRPr>
          </a:p>
        </p:txBody>
      </p:sp>
      <p:pic>
        <p:nvPicPr>
          <p:cNvPr id="2" name="Immagine 1">
            <a:extLst>
              <a:ext uri="{FF2B5EF4-FFF2-40B4-BE49-F238E27FC236}">
                <a16:creationId xmlns:a16="http://schemas.microsoft.com/office/drawing/2014/main" id="{72715950-49AA-2FD5-F5E8-E6FBDB09ED21}"/>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4903734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0E5DA-3E08-2E6E-697D-2A2E79EE0DA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C4BFFA9-F012-46BE-298C-06214A79735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ECE6F5AD-37C4-060B-6D9A-A29FC0DCCFB4}"/>
              </a:ext>
            </a:extLst>
          </p:cNvPr>
          <p:cNvSpPr txBox="1"/>
          <p:nvPr/>
        </p:nvSpPr>
        <p:spPr>
          <a:xfrm>
            <a:off x="0" y="1447789"/>
            <a:ext cx="4103225"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l">
              <a:spcAft>
                <a:spcPts val="1200"/>
              </a:spcAft>
              <a:buNone/>
            </a:pPr>
            <a:r>
              <a:rPr lang="it-IT" sz="6000" b="1" i="0" dirty="0">
                <a:solidFill>
                  <a:schemeClr val="bg1"/>
                </a:solidFill>
                <a:effectLst/>
                <a:latin typeface="Titillium Web" panose="00000500000000000000" pitchFamily="2" charset="0"/>
              </a:rPr>
              <a:t>Continuità</a:t>
            </a:r>
          </a:p>
        </p:txBody>
      </p:sp>
      <p:sp>
        <p:nvSpPr>
          <p:cNvPr id="5" name="CasellaDiTesto 4">
            <a:extLst>
              <a:ext uri="{FF2B5EF4-FFF2-40B4-BE49-F238E27FC236}">
                <a16:creationId xmlns:a16="http://schemas.microsoft.com/office/drawing/2014/main" id="{F62822C9-DC0F-4B55-E063-3DFDD9ACF730}"/>
              </a:ext>
            </a:extLst>
          </p:cNvPr>
          <p:cNvSpPr txBox="1"/>
          <p:nvPr/>
        </p:nvSpPr>
        <p:spPr>
          <a:xfrm>
            <a:off x="0" y="2463452"/>
            <a:ext cx="12192000" cy="3970318"/>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457200" indent="-457200">
              <a:buFont typeface="Wingdings" panose="05000000000000000000" pitchFamily="2" charset="2"/>
              <a:buChar char="q"/>
            </a:pPr>
            <a:r>
              <a:rPr lang="it-IT" sz="3600" b="0" i="0" dirty="0">
                <a:solidFill>
                  <a:schemeClr val="bg1"/>
                </a:solidFill>
                <a:effectLst/>
                <a:latin typeface="Titillium Web" panose="00000500000000000000" pitchFamily="2" charset="0"/>
              </a:rPr>
              <a:t>Il bilancio d’esercizio è normalmente preparato in base all’assunto che l’</a:t>
            </a:r>
            <a:r>
              <a:rPr lang="it-IT" sz="3600" b="1" i="0" dirty="0">
                <a:solidFill>
                  <a:schemeClr val="bg1"/>
                </a:solidFill>
                <a:effectLst/>
                <a:latin typeface="Titillium Web" panose="00000500000000000000" pitchFamily="2" charset="0"/>
              </a:rPr>
              <a:t>amministrazione</a:t>
            </a:r>
            <a:r>
              <a:rPr lang="it-IT" sz="3600" b="0" i="0" dirty="0">
                <a:solidFill>
                  <a:schemeClr val="bg1"/>
                </a:solidFill>
                <a:effectLst/>
                <a:latin typeface="Titillium Web" panose="00000500000000000000" pitchFamily="2" charset="0"/>
              </a:rPr>
              <a:t> che lo redige </a:t>
            </a:r>
            <a:r>
              <a:rPr lang="it-IT" sz="3600" b="1" i="0" dirty="0">
                <a:solidFill>
                  <a:schemeClr val="bg1"/>
                </a:solidFill>
                <a:effectLst/>
                <a:latin typeface="Titillium Web" panose="00000500000000000000" pitchFamily="2" charset="0"/>
              </a:rPr>
              <a:t>è in funzionamento</a:t>
            </a:r>
            <a:r>
              <a:rPr lang="it-IT" sz="3600" b="0" i="0" dirty="0">
                <a:solidFill>
                  <a:schemeClr val="bg1"/>
                </a:solidFill>
                <a:effectLst/>
                <a:latin typeface="Titillium Web" panose="00000500000000000000" pitchFamily="2" charset="0"/>
              </a:rPr>
              <a:t> e continuerà la sua attività nel prevedibile futuro. </a:t>
            </a:r>
          </a:p>
          <a:p>
            <a:pPr marL="457200" indent="-457200">
              <a:buFont typeface="Wingdings" panose="05000000000000000000" pitchFamily="2" charset="2"/>
              <a:buChar char="q"/>
            </a:pPr>
            <a:r>
              <a:rPr lang="it-IT" sz="3600" b="0" i="0" dirty="0">
                <a:solidFill>
                  <a:schemeClr val="bg1"/>
                </a:solidFill>
                <a:effectLst/>
                <a:latin typeface="Titillium Web" panose="00000500000000000000" pitchFamily="2" charset="0"/>
              </a:rPr>
              <a:t>In presenza del predetto assunto, la valutazione delle poste contabili è fatta nella prospettiva </a:t>
            </a:r>
            <a:r>
              <a:rPr lang="it-IT" sz="3600" b="1" i="0" dirty="0">
                <a:solidFill>
                  <a:schemeClr val="bg1"/>
                </a:solidFill>
                <a:effectLst/>
                <a:latin typeface="Titillium Web" panose="00000500000000000000" pitchFamily="2" charset="0"/>
              </a:rPr>
              <a:t>della continuazione delle attività dell’amministrazione</a:t>
            </a:r>
            <a:r>
              <a:rPr lang="it-IT" sz="3600" b="0" i="0" dirty="0">
                <a:solidFill>
                  <a:schemeClr val="bg1"/>
                </a:solidFill>
                <a:effectLst/>
                <a:latin typeface="Titillium Web" panose="00000500000000000000" pitchFamily="2" charset="0"/>
              </a:rPr>
              <a:t>.</a:t>
            </a:r>
            <a:endParaRPr lang="it-IT" sz="3600" dirty="0">
              <a:solidFill>
                <a:schemeClr val="bg1"/>
              </a:solidFill>
            </a:endParaRPr>
          </a:p>
        </p:txBody>
      </p:sp>
      <p:pic>
        <p:nvPicPr>
          <p:cNvPr id="2" name="Immagine 1">
            <a:extLst>
              <a:ext uri="{FF2B5EF4-FFF2-40B4-BE49-F238E27FC236}">
                <a16:creationId xmlns:a16="http://schemas.microsoft.com/office/drawing/2014/main" id="{CE312D09-03C0-ED57-C477-FF04B4A08D8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7149350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62B83-0C50-BB17-A9F4-518616FDF03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E5FC446-6D69-EDB1-E7F5-25F33E81BB6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10;&#10;Il contenuto generato dall'IA potrebbe non essere corretto.">
            <a:extLst>
              <a:ext uri="{FF2B5EF4-FFF2-40B4-BE49-F238E27FC236}">
                <a16:creationId xmlns:a16="http://schemas.microsoft.com/office/drawing/2014/main" id="{16CF1D98-0F5B-351F-F373-09BA440DE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4790"/>
          </a:xfrm>
          <a:prstGeom prst="rect">
            <a:avLst/>
          </a:prstGeom>
        </p:spPr>
      </p:pic>
    </p:spTree>
    <p:extLst>
      <p:ext uri="{BB962C8B-B14F-4D97-AF65-F5344CB8AC3E}">
        <p14:creationId xmlns:p14="http://schemas.microsoft.com/office/powerpoint/2010/main" val="24789655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A0E8C-AE49-02B4-202F-CBDDF73F364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27F9B72-CA70-FBDB-DE75-9A81D06D5B0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 numero&#10;&#10;Il contenuto generato dall'IA potrebbe non essere corretto.">
            <a:extLst>
              <a:ext uri="{FF2B5EF4-FFF2-40B4-BE49-F238E27FC236}">
                <a16:creationId xmlns:a16="http://schemas.microsoft.com/office/drawing/2014/main" id="{09E7E408-6306-4D71-6197-B834EB73D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488" y="1199052"/>
            <a:ext cx="8315023" cy="5571066"/>
          </a:xfrm>
          <a:prstGeom prst="rect">
            <a:avLst/>
          </a:prstGeom>
        </p:spPr>
      </p:pic>
      <p:pic>
        <p:nvPicPr>
          <p:cNvPr id="3" name="Immagine 2">
            <a:extLst>
              <a:ext uri="{FF2B5EF4-FFF2-40B4-BE49-F238E27FC236}">
                <a16:creationId xmlns:a16="http://schemas.microsoft.com/office/drawing/2014/main" id="{55AF6EF5-089D-07FD-19BD-2E78A907B77E}"/>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0443014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4DF14-9150-A128-62A3-6CF773EBD5D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F12AABD-645D-A9BA-01D3-39AC948E1FD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F1EA4284-DAE1-832E-7A9B-AE91BCF04403}"/>
              </a:ext>
            </a:extLst>
          </p:cNvPr>
          <p:cNvSpPr txBox="1"/>
          <p:nvPr/>
        </p:nvSpPr>
        <p:spPr>
          <a:xfrm>
            <a:off x="202556" y="1499450"/>
            <a:ext cx="11989444" cy="58477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it-IT" sz="3200" b="1" i="0" dirty="0">
                <a:solidFill>
                  <a:schemeClr val="bg1"/>
                </a:solidFill>
                <a:effectLst/>
                <a:latin typeface="Titillium Web" panose="00000500000000000000" pitchFamily="2" charset="0"/>
              </a:rPr>
              <a:t>L’applicazione dei postulati è sottoposta a vincoli</a:t>
            </a:r>
            <a:endParaRPr lang="it-IT" sz="3200" b="1" dirty="0">
              <a:solidFill>
                <a:schemeClr val="bg1"/>
              </a:solidFill>
            </a:endParaRPr>
          </a:p>
        </p:txBody>
      </p:sp>
      <p:graphicFrame>
        <p:nvGraphicFramePr>
          <p:cNvPr id="4" name="Diagramma 3">
            <a:extLst>
              <a:ext uri="{FF2B5EF4-FFF2-40B4-BE49-F238E27FC236}">
                <a16:creationId xmlns:a16="http://schemas.microsoft.com/office/drawing/2014/main" id="{96A8C04C-38F3-DBB8-3D97-AC54BEF216A5}"/>
              </a:ext>
            </a:extLst>
          </p:cNvPr>
          <p:cNvGraphicFramePr/>
          <p:nvPr>
            <p:extLst>
              <p:ext uri="{D42A27DB-BD31-4B8C-83A1-F6EECF244321}">
                <p14:modId xmlns:p14="http://schemas.microsoft.com/office/powerpoint/2010/main" val="1922023652"/>
              </p:ext>
            </p:extLst>
          </p:nvPr>
        </p:nvGraphicFramePr>
        <p:xfrm>
          <a:off x="202556" y="2084226"/>
          <a:ext cx="11989444" cy="4571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magine 1">
            <a:extLst>
              <a:ext uri="{FF2B5EF4-FFF2-40B4-BE49-F238E27FC236}">
                <a16:creationId xmlns:a16="http://schemas.microsoft.com/office/drawing/2014/main" id="{6591FADB-6D6A-9FA8-9CAA-1BAF81C2B5E7}"/>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2708474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85620-91DA-F1F2-420B-F22558AAA44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005D6E0-75D5-0F0A-1E02-F8C79B94B6F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8B1AB134-D6FE-020C-7F56-76C37CE8146B}"/>
              </a:ext>
            </a:extLst>
          </p:cNvPr>
          <p:cNvSpPr txBox="1"/>
          <p:nvPr/>
        </p:nvSpPr>
        <p:spPr>
          <a:xfrm>
            <a:off x="167832" y="1487875"/>
            <a:ext cx="2783711" cy="83099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l">
              <a:spcAft>
                <a:spcPts val="1200"/>
              </a:spcAft>
              <a:buNone/>
            </a:pPr>
            <a:r>
              <a:rPr lang="it-IT" sz="4800" b="1" i="0" dirty="0">
                <a:solidFill>
                  <a:schemeClr val="bg1"/>
                </a:solidFill>
                <a:effectLst/>
                <a:latin typeface="Titillium Web" panose="00000500000000000000" pitchFamily="2" charset="0"/>
              </a:rPr>
              <a:t>Rilevanza</a:t>
            </a:r>
          </a:p>
        </p:txBody>
      </p:sp>
      <p:sp>
        <p:nvSpPr>
          <p:cNvPr id="5" name="CasellaDiTesto 4">
            <a:extLst>
              <a:ext uri="{FF2B5EF4-FFF2-40B4-BE49-F238E27FC236}">
                <a16:creationId xmlns:a16="http://schemas.microsoft.com/office/drawing/2014/main" id="{E0126DE6-E4D3-36EC-770E-C52C2B5AFEA0}"/>
              </a:ext>
            </a:extLst>
          </p:cNvPr>
          <p:cNvSpPr txBox="1"/>
          <p:nvPr/>
        </p:nvSpPr>
        <p:spPr>
          <a:xfrm>
            <a:off x="83916" y="2318872"/>
            <a:ext cx="11940251" cy="452431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it-IT" sz="4800" b="0" i="0" dirty="0">
                <a:solidFill>
                  <a:schemeClr val="bg1"/>
                </a:solidFill>
                <a:effectLst/>
                <a:latin typeface="Titillium Web" panose="00000500000000000000" pitchFamily="2" charset="0"/>
              </a:rPr>
              <a:t>L’informazione è rilevante se la sua omissione o errata presentazione è </a:t>
            </a:r>
            <a:r>
              <a:rPr lang="it-IT" sz="4800" b="1" i="0" dirty="0">
                <a:solidFill>
                  <a:schemeClr val="bg1"/>
                </a:solidFill>
                <a:effectLst/>
                <a:latin typeface="Titillium Web" panose="00000500000000000000" pitchFamily="2" charset="0"/>
              </a:rPr>
              <a:t>suscettibile di influenzare il giudizio sui risultati conseguiti </a:t>
            </a:r>
            <a:r>
              <a:rPr lang="it-IT" sz="4800" b="0" i="0" dirty="0">
                <a:solidFill>
                  <a:schemeClr val="bg1"/>
                </a:solidFill>
                <a:effectLst/>
                <a:latin typeface="Titillium Web" panose="00000500000000000000" pitchFamily="2" charset="0"/>
              </a:rPr>
              <a:t>con l’uso delle risorse pubbliche o le decisioni assunte dagli utilizzatori dei documenti finanziari.</a:t>
            </a:r>
            <a:endParaRPr lang="it-IT" sz="4800" dirty="0">
              <a:solidFill>
                <a:schemeClr val="bg1"/>
              </a:solidFill>
            </a:endParaRPr>
          </a:p>
        </p:txBody>
      </p:sp>
      <p:pic>
        <p:nvPicPr>
          <p:cNvPr id="2" name="Immagine 1">
            <a:extLst>
              <a:ext uri="{FF2B5EF4-FFF2-40B4-BE49-F238E27FC236}">
                <a16:creationId xmlns:a16="http://schemas.microsoft.com/office/drawing/2014/main" id="{A5933A59-5FD1-9D97-1C8A-50423A7C0AB9}"/>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2835152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88245-8442-BCEB-AD6B-5E91E3E535F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E9CA19A-A0CE-40AB-4BC6-56C9ABB442D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pSp>
        <p:nvGrpSpPr>
          <p:cNvPr id="2" name="Gruppo 1">
            <a:extLst>
              <a:ext uri="{FF2B5EF4-FFF2-40B4-BE49-F238E27FC236}">
                <a16:creationId xmlns:a16="http://schemas.microsoft.com/office/drawing/2014/main" id="{EF27917C-75F3-8D6B-7790-03A762FAA2C4}"/>
              </a:ext>
            </a:extLst>
          </p:cNvPr>
          <p:cNvGrpSpPr/>
          <p:nvPr/>
        </p:nvGrpSpPr>
        <p:grpSpPr>
          <a:xfrm>
            <a:off x="0" y="1464681"/>
            <a:ext cx="6492215" cy="1417415"/>
            <a:chOff x="2577730" y="1571356"/>
            <a:chExt cx="9411713" cy="1428505"/>
          </a:xfrm>
        </p:grpSpPr>
        <p:sp>
          <p:nvSpPr>
            <p:cNvPr id="3" name="Rettangolo 2">
              <a:extLst>
                <a:ext uri="{FF2B5EF4-FFF2-40B4-BE49-F238E27FC236}">
                  <a16:creationId xmlns:a16="http://schemas.microsoft.com/office/drawing/2014/main" id="{AD9ECD49-0C52-DCC3-2608-2918F20960E4}"/>
                </a:ext>
              </a:extLst>
            </p:cNvPr>
            <p:cNvSpPr/>
            <p:nvPr/>
          </p:nvSpPr>
          <p:spPr>
            <a:xfrm>
              <a:off x="2577730" y="1571356"/>
              <a:ext cx="9411713" cy="1428505"/>
            </a:xfrm>
            <a:prstGeom prst="rect">
              <a:avLst/>
            </a:prstGeom>
          </p:spPr>
          <p:style>
            <a:lnRef idx="0">
              <a:schemeClr val="accent1"/>
            </a:lnRef>
            <a:fillRef idx="3">
              <a:schemeClr val="accent1"/>
            </a:fillRef>
            <a:effectRef idx="3">
              <a:schemeClr val="accent1"/>
            </a:effectRef>
            <a:fontRef idx="minor">
              <a:schemeClr val="lt1"/>
            </a:fontRef>
          </p:style>
          <p:txBody>
            <a:bodyPr/>
            <a:lstStyle/>
            <a:p>
              <a:endParaRPr lang="it-IT" dirty="0"/>
            </a:p>
          </p:txBody>
        </p:sp>
        <p:sp>
          <p:nvSpPr>
            <p:cNvPr id="4" name="CasellaDiTesto 3">
              <a:extLst>
                <a:ext uri="{FF2B5EF4-FFF2-40B4-BE49-F238E27FC236}">
                  <a16:creationId xmlns:a16="http://schemas.microsoft.com/office/drawing/2014/main" id="{A679AC43-174A-4E4B-AD29-E83A76C93B48}"/>
                </a:ext>
              </a:extLst>
            </p:cNvPr>
            <p:cNvSpPr txBox="1"/>
            <p:nvPr/>
          </p:nvSpPr>
          <p:spPr>
            <a:xfrm>
              <a:off x="2577730" y="1571356"/>
              <a:ext cx="9411713" cy="1428505"/>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it-IT" sz="6500" b="0" i="0" kern="1200" dirty="0">
                  <a:solidFill>
                    <a:schemeClr val="bg1"/>
                  </a:solidFill>
                  <a:latin typeface="Berlin Sans FB Demi" panose="020E0802020502020306" pitchFamily="34" charset="0"/>
                </a:rPr>
                <a:t>Costi-benefici</a:t>
              </a:r>
              <a:endParaRPr lang="it-IT" sz="6500" kern="1200" dirty="0">
                <a:solidFill>
                  <a:schemeClr val="bg1"/>
                </a:solidFill>
                <a:latin typeface="Berlin Sans FB Demi" panose="020E0802020502020306" pitchFamily="34" charset="0"/>
              </a:endParaRPr>
            </a:p>
          </p:txBody>
        </p:sp>
      </p:grpSp>
      <p:sp>
        <p:nvSpPr>
          <p:cNvPr id="6" name="CasellaDiTesto 5">
            <a:extLst>
              <a:ext uri="{FF2B5EF4-FFF2-40B4-BE49-F238E27FC236}">
                <a16:creationId xmlns:a16="http://schemas.microsoft.com/office/drawing/2014/main" id="{1220D874-6AE3-CBA6-CAEE-30B253469BBF}"/>
              </a:ext>
            </a:extLst>
          </p:cNvPr>
          <p:cNvSpPr txBox="1"/>
          <p:nvPr/>
        </p:nvSpPr>
        <p:spPr>
          <a:xfrm>
            <a:off x="-1" y="2882096"/>
            <a:ext cx="12107119" cy="440120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anose="05000000000000000000" pitchFamily="2" charset="2"/>
              <a:buChar char="q"/>
            </a:pPr>
            <a:r>
              <a:rPr lang="it-IT" sz="2800" b="0" i="0" dirty="0">
                <a:solidFill>
                  <a:schemeClr val="bg1"/>
                </a:solidFill>
                <a:effectLst/>
                <a:latin typeface="Titillium Web" panose="00000500000000000000" pitchFamily="2" charset="0"/>
              </a:rPr>
              <a:t>La produzione, diffusione ed utilizzazione delle informazioni presentate nei documenti finanziari comporta costi. </a:t>
            </a:r>
          </a:p>
          <a:p>
            <a:pPr marL="285750" indent="-285750">
              <a:buFont typeface="Wingdings" panose="05000000000000000000" pitchFamily="2" charset="2"/>
              <a:buChar char="q"/>
            </a:pPr>
            <a:r>
              <a:rPr lang="it-IT" sz="2800" b="0" i="0" dirty="0">
                <a:solidFill>
                  <a:schemeClr val="bg1"/>
                </a:solidFill>
                <a:effectLst/>
                <a:latin typeface="Titillium Web" panose="00000500000000000000" pitchFamily="2" charset="0"/>
              </a:rPr>
              <a:t>I benefici ottenibili dagli utilizzatori di un’informazione devono essere superiori ai suoi costi. </a:t>
            </a:r>
          </a:p>
          <a:p>
            <a:pPr marL="285750" indent="-285750">
              <a:buFont typeface="Wingdings" panose="05000000000000000000" pitchFamily="2" charset="2"/>
              <a:buChar char="q"/>
            </a:pPr>
            <a:r>
              <a:rPr lang="it-IT" sz="2800" b="0" i="0" dirty="0">
                <a:solidFill>
                  <a:schemeClr val="bg1"/>
                </a:solidFill>
                <a:effectLst/>
                <a:latin typeface="Titillium Web" panose="00000500000000000000" pitchFamily="2" charset="0"/>
              </a:rPr>
              <a:t>La valutazione dei benefici e dei costi dell’informazione va effettuata in situazioni concrete anche tenendo conto della dimensione dell’amministrazione considerata. </a:t>
            </a:r>
          </a:p>
          <a:p>
            <a:pPr marL="285750" indent="-285750">
              <a:buFont typeface="Wingdings" panose="05000000000000000000" pitchFamily="2" charset="2"/>
              <a:buChar char="q"/>
            </a:pPr>
            <a:r>
              <a:rPr lang="it-IT" sz="2800" b="0" i="0" dirty="0">
                <a:solidFill>
                  <a:schemeClr val="bg1"/>
                </a:solidFill>
                <a:effectLst/>
                <a:latin typeface="Titillium Web" panose="00000500000000000000" pitchFamily="2" charset="0"/>
              </a:rPr>
              <a:t>Tale valutazione è comunque soggettiva in quanto non è sempre possibile identificare quantificare con certezza tutti i benefici e tutti i costi connessi all’informazione.</a:t>
            </a:r>
            <a:endParaRPr lang="it-IT" sz="2800" dirty="0">
              <a:solidFill>
                <a:schemeClr val="bg1"/>
              </a:solidFill>
            </a:endParaRPr>
          </a:p>
        </p:txBody>
      </p:sp>
      <p:pic>
        <p:nvPicPr>
          <p:cNvPr id="5" name="Immagine 4">
            <a:extLst>
              <a:ext uri="{FF2B5EF4-FFF2-40B4-BE49-F238E27FC236}">
                <a16:creationId xmlns:a16="http://schemas.microsoft.com/office/drawing/2014/main" id="{D8F3C5F5-1C83-1D6A-2C28-487A9630B2DE}"/>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5554424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25915-42F1-1087-2795-6A1457A6837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91C9E7F-0773-B080-EA78-A5906FF8812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pSp>
        <p:nvGrpSpPr>
          <p:cNvPr id="5" name="Gruppo 4">
            <a:extLst>
              <a:ext uri="{FF2B5EF4-FFF2-40B4-BE49-F238E27FC236}">
                <a16:creationId xmlns:a16="http://schemas.microsoft.com/office/drawing/2014/main" id="{3B61ABAA-1135-1DEC-B07A-9E06C8F93473}"/>
              </a:ext>
            </a:extLst>
          </p:cNvPr>
          <p:cNvGrpSpPr/>
          <p:nvPr/>
        </p:nvGrpSpPr>
        <p:grpSpPr>
          <a:xfrm>
            <a:off x="0" y="1377686"/>
            <a:ext cx="9411713" cy="1428505"/>
            <a:chOff x="2577730" y="3071287"/>
            <a:chExt cx="9411713" cy="1428505"/>
          </a:xfrm>
        </p:grpSpPr>
        <p:sp>
          <p:nvSpPr>
            <p:cNvPr id="6" name="Rettangolo 5">
              <a:extLst>
                <a:ext uri="{FF2B5EF4-FFF2-40B4-BE49-F238E27FC236}">
                  <a16:creationId xmlns:a16="http://schemas.microsoft.com/office/drawing/2014/main" id="{D5D13522-9C13-6E8B-9BEE-0D8D73C6489D}"/>
                </a:ext>
              </a:extLst>
            </p:cNvPr>
            <p:cNvSpPr/>
            <p:nvPr/>
          </p:nvSpPr>
          <p:spPr>
            <a:xfrm>
              <a:off x="2577730" y="3071287"/>
              <a:ext cx="9411713" cy="1428505"/>
            </a:xfrm>
            <a:prstGeom prst="rect">
              <a:avLst/>
            </a:prstGeom>
          </p:spPr>
          <p:style>
            <a:lnRef idx="0">
              <a:schemeClr val="accent1"/>
            </a:lnRef>
            <a:fillRef idx="3">
              <a:schemeClr val="accent1"/>
            </a:fillRef>
            <a:effectRef idx="3">
              <a:schemeClr val="accent1"/>
            </a:effectRef>
            <a:fontRef idx="minor">
              <a:schemeClr val="lt1"/>
            </a:fontRef>
          </p:style>
          <p:txBody>
            <a:bodyPr/>
            <a:lstStyle/>
            <a:p>
              <a:endParaRPr lang="it-IT" dirty="0"/>
            </a:p>
          </p:txBody>
        </p:sp>
        <p:sp>
          <p:nvSpPr>
            <p:cNvPr id="7" name="CasellaDiTesto 6">
              <a:extLst>
                <a:ext uri="{FF2B5EF4-FFF2-40B4-BE49-F238E27FC236}">
                  <a16:creationId xmlns:a16="http://schemas.microsoft.com/office/drawing/2014/main" id="{7632F9C3-0B11-4191-7646-D6A81F2728DB}"/>
                </a:ext>
              </a:extLst>
            </p:cNvPr>
            <p:cNvSpPr txBox="1"/>
            <p:nvPr/>
          </p:nvSpPr>
          <p:spPr>
            <a:xfrm>
              <a:off x="2577730" y="3071287"/>
              <a:ext cx="9411713" cy="1428505"/>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it-IT" sz="6500" b="0" i="0" kern="1200" dirty="0">
                  <a:solidFill>
                    <a:schemeClr val="bg1"/>
                  </a:solidFill>
                  <a:latin typeface="Haettenschweiler" panose="020B0706040902060204" pitchFamily="34" charset="0"/>
                </a:rPr>
                <a:t>Bilanciamento tra i postulati</a:t>
              </a:r>
              <a:endParaRPr lang="it-IT" sz="6500" kern="1200" dirty="0">
                <a:solidFill>
                  <a:schemeClr val="bg1"/>
                </a:solidFill>
                <a:latin typeface="Haettenschweiler" panose="020B0706040902060204" pitchFamily="34" charset="0"/>
              </a:endParaRPr>
            </a:p>
          </p:txBody>
        </p:sp>
      </p:grpSp>
      <p:sp>
        <p:nvSpPr>
          <p:cNvPr id="9" name="CasellaDiTesto 8">
            <a:extLst>
              <a:ext uri="{FF2B5EF4-FFF2-40B4-BE49-F238E27FC236}">
                <a16:creationId xmlns:a16="http://schemas.microsoft.com/office/drawing/2014/main" id="{1AC17384-DD37-DAB8-9C6F-54FE99161712}"/>
              </a:ext>
            </a:extLst>
          </p:cNvPr>
          <p:cNvSpPr txBox="1"/>
          <p:nvPr/>
        </p:nvSpPr>
        <p:spPr>
          <a:xfrm>
            <a:off x="0" y="2843809"/>
            <a:ext cx="12192000" cy="452431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571500" indent="-571500">
              <a:buFont typeface="Wingdings" panose="05000000000000000000" pitchFamily="2" charset="2"/>
              <a:buChar char="q"/>
            </a:pPr>
            <a:r>
              <a:rPr lang="it-IT" sz="4800" b="0" i="0" dirty="0">
                <a:solidFill>
                  <a:schemeClr val="bg1"/>
                </a:solidFill>
                <a:effectLst/>
                <a:latin typeface="Titillium Web" panose="00000500000000000000" pitchFamily="2" charset="0"/>
              </a:rPr>
              <a:t> Il Quadro Concettuale non definisce un ordine gerarchico tra i postulati. </a:t>
            </a:r>
          </a:p>
          <a:p>
            <a:pPr marL="571500" indent="-571500">
              <a:buFont typeface="Wingdings" panose="05000000000000000000" pitchFamily="2" charset="2"/>
              <a:buChar char="q"/>
            </a:pPr>
            <a:r>
              <a:rPr lang="it-IT" sz="4800" b="0" i="0" dirty="0">
                <a:solidFill>
                  <a:schemeClr val="bg1"/>
                </a:solidFill>
                <a:effectLst/>
                <a:latin typeface="Titillium Web" panose="00000500000000000000" pitchFamily="2" charset="0"/>
              </a:rPr>
              <a:t>Essi contribuiscono, nel loro complesso, a rendere l’informazione presentata nei documenti finanziari utile per i suoi destinatari.</a:t>
            </a:r>
            <a:endParaRPr lang="it-IT" sz="4800" dirty="0">
              <a:solidFill>
                <a:schemeClr val="bg1"/>
              </a:solidFill>
            </a:endParaRPr>
          </a:p>
        </p:txBody>
      </p:sp>
      <p:pic>
        <p:nvPicPr>
          <p:cNvPr id="2" name="Immagine 1">
            <a:extLst>
              <a:ext uri="{FF2B5EF4-FFF2-40B4-BE49-F238E27FC236}">
                <a16:creationId xmlns:a16="http://schemas.microsoft.com/office/drawing/2014/main" id="{2F50C978-8C77-8603-4B83-DF7C9E4EE616}"/>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pic>
        <p:nvPicPr>
          <p:cNvPr id="3" name="Immagine 2">
            <a:extLst>
              <a:ext uri="{FF2B5EF4-FFF2-40B4-BE49-F238E27FC236}">
                <a16:creationId xmlns:a16="http://schemas.microsoft.com/office/drawing/2014/main" id="{25D71296-43A8-E120-0637-99BAC7720DF0}"/>
              </a:ext>
            </a:extLst>
          </p:cNvPr>
          <p:cNvPicPr>
            <a:picLocks noChangeAspect="1"/>
          </p:cNvPicPr>
          <p:nvPr/>
        </p:nvPicPr>
        <p:blipFill>
          <a:blip r:embed="rId2"/>
          <a:stretch>
            <a:fillRect/>
          </a:stretch>
        </p:blipFill>
        <p:spPr>
          <a:xfrm>
            <a:off x="152400" y="152400"/>
            <a:ext cx="12192000" cy="1461633"/>
          </a:xfrm>
          <a:prstGeom prst="rect">
            <a:avLst/>
          </a:prstGeom>
          <a:solidFill>
            <a:srgbClr val="FFFF00"/>
          </a:solidFill>
        </p:spPr>
      </p:pic>
    </p:spTree>
    <p:extLst>
      <p:ext uri="{BB962C8B-B14F-4D97-AF65-F5344CB8AC3E}">
        <p14:creationId xmlns:p14="http://schemas.microsoft.com/office/powerpoint/2010/main" val="33666715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73273-2CBC-754A-9E36-501308649E7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FB72002-E193-2124-FCFD-7101D81CBC7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DDA65960-0FB6-BC23-DAF1-F201CDF0D2B8}"/>
              </a:ext>
            </a:extLst>
          </p:cNvPr>
          <p:cNvSpPr txBox="1"/>
          <p:nvPr/>
        </p:nvSpPr>
        <p:spPr>
          <a:xfrm>
            <a:off x="92597" y="1456521"/>
            <a:ext cx="12006805" cy="540147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spcAft>
                <a:spcPts val="1800"/>
              </a:spcAft>
              <a:buNone/>
            </a:pPr>
            <a:r>
              <a:rPr lang="it-IT" sz="11500" b="1" i="0" dirty="0">
                <a:solidFill>
                  <a:schemeClr val="bg1"/>
                </a:solidFill>
                <a:effectLst/>
                <a:latin typeface="Titillium Web" panose="00000500000000000000" pitchFamily="2" charset="0"/>
              </a:rPr>
              <a:t>Gli elementi del bilancio di esercizio</a:t>
            </a:r>
          </a:p>
        </p:txBody>
      </p:sp>
      <p:pic>
        <p:nvPicPr>
          <p:cNvPr id="2" name="Immagine 1">
            <a:extLst>
              <a:ext uri="{FF2B5EF4-FFF2-40B4-BE49-F238E27FC236}">
                <a16:creationId xmlns:a16="http://schemas.microsoft.com/office/drawing/2014/main" id="{F089AA82-FC11-17E3-4E3E-98A537556DC9}"/>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503803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D989A-0750-B077-3C09-05BF7393E6F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D375446-40E0-D8FD-C0DF-58561B2ED3F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Rectangle 2">
            <a:extLst>
              <a:ext uri="{FF2B5EF4-FFF2-40B4-BE49-F238E27FC236}">
                <a16:creationId xmlns:a16="http://schemas.microsoft.com/office/drawing/2014/main" id="{8549ECA0-19F5-3B4C-C9AF-4702CAD08FB0}"/>
              </a:ext>
            </a:extLst>
          </p:cNvPr>
          <p:cNvSpPr>
            <a:spLocks noChangeArrowheads="1"/>
          </p:cNvSpPr>
          <p:nvPr/>
        </p:nvSpPr>
        <p:spPr bwMode="auto">
          <a:xfrm>
            <a:off x="314445" y="2015722"/>
            <a:ext cx="11563110" cy="42549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0A0A0A"/>
                </a:solidFill>
                <a:effectLst/>
                <a:latin typeface="Google Sans"/>
              </a:rPr>
              <a:t>Caratteristiche e obiettivi del "six pack"</a:t>
            </a:r>
            <a:endParaRPr kumimoji="0" lang="it-IT" altLang="it-IT" sz="1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it-IT" altLang="it-IT" sz="2000" b="1" i="0" u="none" strike="noStrike" cap="none" normalizeH="0" baseline="0" dirty="0">
                <a:ln>
                  <a:noFill/>
                </a:ln>
                <a:solidFill>
                  <a:srgbClr val="0A0A0A"/>
                </a:solidFill>
                <a:effectLst/>
                <a:latin typeface="Google Sans"/>
              </a:rPr>
              <a:t>Riforma del Patto di stabilità:</a:t>
            </a:r>
            <a:r>
              <a:rPr kumimoji="0" lang="it-IT" altLang="it-IT" sz="2000" b="0" i="0" u="none" strike="noStrike" cap="none" normalizeH="0" baseline="0" dirty="0">
                <a:ln>
                  <a:noFill/>
                </a:ln>
                <a:solidFill>
                  <a:srgbClr val="0A0A0A"/>
                </a:solidFill>
                <a:effectLst/>
                <a:latin typeface="Google Sans"/>
              </a:rPr>
              <a:t> Le sei misure hanno modificato le regole del Patto di stabilità e crescita, introducendo regole più rigorose, come la necessità di convergere verso il pareggio di bilancio e la gestione del debito pubblico.</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it-IT" altLang="it-IT" sz="2000" b="1" i="0" u="none" strike="noStrike" cap="none" normalizeH="0" baseline="0" dirty="0">
                <a:ln>
                  <a:noFill/>
                </a:ln>
                <a:solidFill>
                  <a:srgbClr val="0A0A0A"/>
                </a:solidFill>
                <a:effectLst/>
                <a:latin typeface="Google Sans"/>
              </a:rPr>
              <a:t>Sorveglianza macroeconomica:</a:t>
            </a:r>
            <a:r>
              <a:rPr kumimoji="0" lang="it-IT" altLang="it-IT" sz="2000" b="0" i="0" u="none" strike="noStrike" cap="none" normalizeH="0" baseline="0" dirty="0">
                <a:ln>
                  <a:noFill/>
                </a:ln>
                <a:solidFill>
                  <a:srgbClr val="0A0A0A"/>
                </a:solidFill>
                <a:effectLst/>
                <a:latin typeface="Google Sans"/>
              </a:rPr>
              <a:t> Ha istituito un meccanismo di sorveglianza per individuare precocemente squilibri economici come bolle immobiliari o perdita di competitività, consentendo alla Commissione Europea di intervenire.</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it-IT" altLang="it-IT" sz="2000" b="1" i="0" u="none" strike="noStrike" cap="none" normalizeH="0" baseline="0" dirty="0">
                <a:ln>
                  <a:noFill/>
                </a:ln>
                <a:solidFill>
                  <a:srgbClr val="0A0A0A"/>
                </a:solidFill>
                <a:effectLst/>
                <a:latin typeface="Google Sans"/>
              </a:rPr>
              <a:t>Sanzioni:</a:t>
            </a:r>
            <a:r>
              <a:rPr kumimoji="0" lang="it-IT" altLang="it-IT" sz="2000" b="0" i="0" u="none" strike="noStrike" cap="none" normalizeH="0" baseline="0" dirty="0">
                <a:ln>
                  <a:noFill/>
                </a:ln>
                <a:solidFill>
                  <a:srgbClr val="0A0A0A"/>
                </a:solidFill>
                <a:effectLst/>
                <a:latin typeface="Google Sans"/>
              </a:rPr>
              <a:t> Ha reso il processo di sanzione più automatico e rigoroso, in caso di violazione delle regole del Patto di stabilità.</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it-IT" altLang="it-IT" sz="2000" b="1" i="0" u="none" strike="noStrike" cap="none" normalizeH="0" baseline="0" dirty="0">
                <a:ln>
                  <a:noFill/>
                </a:ln>
                <a:solidFill>
                  <a:srgbClr val="0A0A0A"/>
                </a:solidFill>
                <a:effectLst/>
                <a:latin typeface="Google Sans"/>
              </a:rPr>
              <a:t>Semestre europeo:</a:t>
            </a:r>
            <a:r>
              <a:rPr kumimoji="0" lang="it-IT" altLang="it-IT" sz="2000" b="0" i="0" u="none" strike="noStrike" cap="none" normalizeH="0" baseline="0" dirty="0">
                <a:ln>
                  <a:noFill/>
                </a:ln>
                <a:solidFill>
                  <a:srgbClr val="0A0A0A"/>
                </a:solidFill>
                <a:effectLst/>
                <a:latin typeface="Google Sans"/>
              </a:rPr>
              <a:t> Ha contribuito a introdurre il "semestre europeo", un ciclo annuale di coordinamento delle politiche economiche e di bilancio.</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it-IT" altLang="it-IT" sz="2000" b="1" i="0" u="none" strike="noStrike" cap="none" normalizeH="0" baseline="0" dirty="0">
                <a:ln>
                  <a:noFill/>
                </a:ln>
                <a:solidFill>
                  <a:srgbClr val="0A0A0A"/>
                </a:solidFill>
                <a:effectLst/>
                <a:latin typeface="Google Sans"/>
              </a:rPr>
              <a:t>Quadro di bilancio nazionale:</a:t>
            </a:r>
            <a:r>
              <a:rPr kumimoji="0" lang="it-IT" altLang="it-IT" sz="2000" b="0" i="0" u="none" strike="noStrike" cap="none" normalizeH="0" baseline="0" dirty="0">
                <a:ln>
                  <a:noFill/>
                </a:ln>
                <a:solidFill>
                  <a:srgbClr val="0A0A0A"/>
                </a:solidFill>
                <a:effectLst/>
                <a:latin typeface="Google Sans"/>
              </a:rPr>
              <a:t> Ha stabilito regole minime comuni per i quadri di bilancio nazionali, finalizzate a renderli più trasparenti e confrontabili. </a:t>
            </a:r>
          </a:p>
        </p:txBody>
      </p:sp>
      <p:pic>
        <p:nvPicPr>
          <p:cNvPr id="2" name="Immagine 1">
            <a:extLst>
              <a:ext uri="{FF2B5EF4-FFF2-40B4-BE49-F238E27FC236}">
                <a16:creationId xmlns:a16="http://schemas.microsoft.com/office/drawing/2014/main" id="{63CC8D32-F804-E69B-312C-E22E8B055D9F}"/>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291456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358A-F4CA-DC53-CD22-293D260EA94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B01D3CC-42CD-2BCD-4ECE-37155BBF53E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C2437A35-6599-D767-D0F2-97045FEFBC91}"/>
              </a:ext>
            </a:extLst>
          </p:cNvPr>
          <p:cNvSpPr txBox="1"/>
          <p:nvPr/>
        </p:nvSpPr>
        <p:spPr>
          <a:xfrm>
            <a:off x="0" y="1477887"/>
            <a:ext cx="12192000" cy="517064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it-IT" sz="6600" b="0" i="0" dirty="0">
                <a:solidFill>
                  <a:schemeClr val="bg1"/>
                </a:solidFill>
                <a:effectLst/>
                <a:latin typeface="Titillium Web" panose="00000500000000000000" pitchFamily="2" charset="0"/>
              </a:rPr>
              <a:t>a) le attività;</a:t>
            </a:r>
            <a:br>
              <a:rPr lang="it-IT" sz="6600" dirty="0">
                <a:solidFill>
                  <a:schemeClr val="bg1"/>
                </a:solidFill>
              </a:rPr>
            </a:br>
            <a:r>
              <a:rPr lang="it-IT" sz="6600" b="0" i="0" dirty="0">
                <a:solidFill>
                  <a:schemeClr val="bg1"/>
                </a:solidFill>
                <a:effectLst/>
                <a:latin typeface="Titillium Web" panose="00000500000000000000" pitchFamily="2" charset="0"/>
              </a:rPr>
              <a:t>b) le passività;</a:t>
            </a:r>
            <a:br>
              <a:rPr lang="it-IT" sz="6600" dirty="0">
                <a:solidFill>
                  <a:schemeClr val="bg1"/>
                </a:solidFill>
              </a:rPr>
            </a:br>
            <a:r>
              <a:rPr lang="it-IT" sz="6600" b="0" i="0" dirty="0">
                <a:solidFill>
                  <a:schemeClr val="bg1"/>
                </a:solidFill>
                <a:effectLst/>
                <a:latin typeface="Titillium Web" panose="00000500000000000000" pitchFamily="2" charset="0"/>
              </a:rPr>
              <a:t>c) il patrimonio netto;</a:t>
            </a:r>
            <a:br>
              <a:rPr lang="it-IT" sz="6600" dirty="0">
                <a:solidFill>
                  <a:schemeClr val="bg1"/>
                </a:solidFill>
              </a:rPr>
            </a:br>
            <a:r>
              <a:rPr lang="it-IT" sz="6600" b="0" i="0" dirty="0">
                <a:solidFill>
                  <a:schemeClr val="bg1"/>
                </a:solidFill>
                <a:effectLst/>
                <a:latin typeface="Titillium Web" panose="00000500000000000000" pitchFamily="2" charset="0"/>
              </a:rPr>
              <a:t>d) i proventi e i ricavi;</a:t>
            </a:r>
            <a:br>
              <a:rPr lang="it-IT" sz="6600" dirty="0">
                <a:solidFill>
                  <a:schemeClr val="bg1"/>
                </a:solidFill>
              </a:rPr>
            </a:br>
            <a:r>
              <a:rPr lang="it-IT" sz="6600" b="0" i="0" dirty="0">
                <a:solidFill>
                  <a:schemeClr val="bg1"/>
                </a:solidFill>
                <a:effectLst/>
                <a:latin typeface="Titillium Web" panose="00000500000000000000" pitchFamily="2" charset="0"/>
              </a:rPr>
              <a:t>e) i costi e gli oneri.</a:t>
            </a:r>
            <a:endParaRPr lang="it-IT" sz="6600" dirty="0">
              <a:solidFill>
                <a:schemeClr val="bg1"/>
              </a:solidFill>
            </a:endParaRPr>
          </a:p>
        </p:txBody>
      </p:sp>
      <p:pic>
        <p:nvPicPr>
          <p:cNvPr id="2" name="Immagine 1">
            <a:extLst>
              <a:ext uri="{FF2B5EF4-FFF2-40B4-BE49-F238E27FC236}">
                <a16:creationId xmlns:a16="http://schemas.microsoft.com/office/drawing/2014/main" id="{624E7066-EAB7-D439-4EE8-D266604C4A3E}"/>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3972117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D4838-6715-2F02-F916-6D4700A22EF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90C98EB-DA5B-3A7C-2CB9-424E15D2813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logo&#10;&#10;Il contenuto generato dall'IA potrebbe non essere corretto.">
            <a:extLst>
              <a:ext uri="{FF2B5EF4-FFF2-40B4-BE49-F238E27FC236}">
                <a16:creationId xmlns:a16="http://schemas.microsoft.com/office/drawing/2014/main" id="{1C787D8C-D237-2998-CA22-AEEC1AB2F005}"/>
              </a:ext>
            </a:extLst>
          </p:cNvPr>
          <p:cNvPicPr>
            <a:picLocks noChangeAspect="1"/>
          </p:cNvPicPr>
          <p:nvPr/>
        </p:nvPicPr>
        <p:blipFill>
          <a:blip r:embed="rId2">
            <a:extLst>
              <a:ext uri="{28A0092B-C50C-407E-A947-70E740481C1C}">
                <a14:useLocalDpi xmlns:a14="http://schemas.microsoft.com/office/drawing/2010/main" val="0"/>
              </a:ext>
            </a:extLst>
          </a:blip>
          <a:srcRect t="10799" b="4311"/>
          <a:stretch>
            <a:fillRect/>
          </a:stretch>
        </p:blipFill>
        <p:spPr>
          <a:xfrm>
            <a:off x="20" y="1282"/>
            <a:ext cx="12191980" cy="6856718"/>
          </a:xfrm>
          <a:prstGeom prst="rect">
            <a:avLst/>
          </a:prstGeom>
        </p:spPr>
      </p:pic>
    </p:spTree>
    <p:extLst>
      <p:ext uri="{BB962C8B-B14F-4D97-AF65-F5344CB8AC3E}">
        <p14:creationId xmlns:p14="http://schemas.microsoft.com/office/powerpoint/2010/main" val="7233042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2BEC1-A8DC-9EAA-98F2-AF24AB29D25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3BE04A9-8603-9AAC-2E6C-B1640D6F345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10;&#10;Il contenuto generato dall'IA potrebbe non essere corretto.">
            <a:extLst>
              <a:ext uri="{FF2B5EF4-FFF2-40B4-BE49-F238E27FC236}">
                <a16:creationId xmlns:a16="http://schemas.microsoft.com/office/drawing/2014/main" id="{83BA61C8-4E22-8175-3DBF-08D45EFF3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865" y="1574156"/>
            <a:ext cx="8066935" cy="5283843"/>
          </a:xfrm>
          <a:prstGeom prst="rect">
            <a:avLst/>
          </a:prstGeom>
          <a:ln w="76200">
            <a:solidFill>
              <a:srgbClr val="0000CC"/>
            </a:solidFill>
          </a:ln>
        </p:spPr>
      </p:pic>
      <p:pic>
        <p:nvPicPr>
          <p:cNvPr id="3" name="Immagine 2">
            <a:extLst>
              <a:ext uri="{FF2B5EF4-FFF2-40B4-BE49-F238E27FC236}">
                <a16:creationId xmlns:a16="http://schemas.microsoft.com/office/drawing/2014/main" id="{B770E009-10A4-E34A-012D-D274B8866178}"/>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1325254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838F1-DAB8-4E36-93B9-7A4B354DAE5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E5FB20F-64B1-31ED-11AB-52CADF219BC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C455B3C3-0BAA-42BE-31D8-0EC17C450A4D}"/>
              </a:ext>
            </a:extLst>
          </p:cNvPr>
          <p:cNvSpPr txBox="1"/>
          <p:nvPr/>
        </p:nvSpPr>
        <p:spPr>
          <a:xfrm>
            <a:off x="61731" y="1481560"/>
            <a:ext cx="12068537" cy="489364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lgn="just">
              <a:buFont typeface="Wingdings" panose="05000000000000000000" pitchFamily="2" charset="2"/>
              <a:buChar char="q"/>
            </a:pPr>
            <a:r>
              <a:rPr lang="it-IT" sz="2400" dirty="0"/>
              <a:t>Il </a:t>
            </a:r>
            <a:r>
              <a:rPr lang="it-IT" sz="2400" dirty="0">
                <a:solidFill>
                  <a:srgbClr val="002060"/>
                </a:solidFill>
                <a:highlight>
                  <a:srgbClr val="FFFF00"/>
                </a:highlight>
              </a:rPr>
              <a:t>principio dell’equità intergenerazionale</a:t>
            </a:r>
            <a:r>
              <a:rPr lang="it-IT" sz="2400" dirty="0"/>
              <a:t>, come dimostra anche la giurisprudenza sinora formatasi in materia, </a:t>
            </a:r>
            <a:r>
              <a:rPr lang="it-IT" sz="2400" dirty="0">
                <a:solidFill>
                  <a:srgbClr val="002060"/>
                </a:solidFill>
                <a:highlight>
                  <a:srgbClr val="FFFF00"/>
                </a:highlight>
              </a:rPr>
              <a:t>è divenuto uno dei canoni fondamentali per orientare l’azione dei decisori pubblici </a:t>
            </a:r>
            <a:r>
              <a:rPr lang="it-IT" sz="2400" dirty="0"/>
              <a:t>verso la ragionevolezza, l’equità e la sostenibilità. </a:t>
            </a:r>
          </a:p>
          <a:p>
            <a:pPr marL="342900" indent="-342900" algn="just">
              <a:buFont typeface="Wingdings" panose="05000000000000000000" pitchFamily="2" charset="2"/>
              <a:buChar char="q"/>
            </a:pPr>
            <a:r>
              <a:rPr lang="it-IT" sz="2400" dirty="0"/>
              <a:t>Nato nel contesto ambientale e in ambito sovranazionale, in seguito all’entrata in vigore della legge costituzionale 11 febbraio 2022, n. 1, </a:t>
            </a:r>
            <a:r>
              <a:rPr lang="it-IT" sz="2400" dirty="0">
                <a:solidFill>
                  <a:srgbClr val="002060"/>
                </a:solidFill>
                <a:highlight>
                  <a:srgbClr val="FFFF00"/>
                </a:highlight>
              </a:rPr>
              <a:t>il principio è attualmente menzionato all’articolo 9 della Costituzione </a:t>
            </a:r>
            <a:r>
              <a:rPr lang="it-IT" sz="2400" dirty="0"/>
              <a:t>ed il medesimo aspira a permeare di sé anche le politiche economiche e, in particolare, le politiche fiscali e le politiche monetarie. </a:t>
            </a:r>
          </a:p>
          <a:p>
            <a:pPr marL="342900" indent="-342900" algn="just">
              <a:buFont typeface="Wingdings" panose="05000000000000000000" pitchFamily="2" charset="2"/>
              <a:buChar char="q"/>
            </a:pPr>
            <a:r>
              <a:rPr lang="it-IT" sz="2400" dirty="0"/>
              <a:t>In tal senso, osservare il principio dell’equità intergenerazionale nelle decisioni di spesa pubblica e nelle decisioni monetarie, potrebbe gradualmente condurre ad un </a:t>
            </a:r>
            <a:r>
              <a:rPr lang="it-IT" sz="2400" dirty="0">
                <a:solidFill>
                  <a:srgbClr val="002060"/>
                </a:solidFill>
                <a:highlight>
                  <a:srgbClr val="FFFF00"/>
                </a:highlight>
              </a:rPr>
              <a:t>ripensamento del concetto di sostenibilità delle finanze pubbliche</a:t>
            </a:r>
            <a:r>
              <a:rPr lang="it-IT" sz="2400" dirty="0">
                <a:solidFill>
                  <a:srgbClr val="002060"/>
                </a:solidFill>
              </a:rPr>
              <a:t> </a:t>
            </a:r>
            <a:r>
              <a:rPr lang="it-IT" sz="2400" dirty="0"/>
              <a:t>nonché ad interrogarsi sull’effettiva capacità dell’investimento pubblico di garantire la crescita della società.</a:t>
            </a:r>
          </a:p>
        </p:txBody>
      </p:sp>
      <p:pic>
        <p:nvPicPr>
          <p:cNvPr id="3" name="Immagine 2">
            <a:extLst>
              <a:ext uri="{FF2B5EF4-FFF2-40B4-BE49-F238E27FC236}">
                <a16:creationId xmlns:a16="http://schemas.microsoft.com/office/drawing/2014/main" id="{2C3CEB89-F34F-B837-25F9-EE164253BC3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1174630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1EDDA-AFD6-CA42-B3FC-01A258471DC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89FA58A-9E5A-AD66-5960-CC9FD3D9F2A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B9DD076D-F162-F42B-95ED-526C7B7EA066}"/>
              </a:ext>
            </a:extLst>
          </p:cNvPr>
          <p:cNvSpPr txBox="1"/>
          <p:nvPr/>
        </p:nvSpPr>
        <p:spPr>
          <a:xfrm>
            <a:off x="304800" y="1434893"/>
            <a:ext cx="1188720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it-IT" sz="3600" dirty="0"/>
              <a:t>Sistema unico di contabilità economico-patrimoniale accrual per le pubbliche amministrazioni</a:t>
            </a:r>
          </a:p>
        </p:txBody>
      </p:sp>
      <p:sp>
        <p:nvSpPr>
          <p:cNvPr id="4" name="CasellaDiTesto 3">
            <a:extLst>
              <a:ext uri="{FF2B5EF4-FFF2-40B4-BE49-F238E27FC236}">
                <a16:creationId xmlns:a16="http://schemas.microsoft.com/office/drawing/2014/main" id="{E7A54AB8-BA36-386B-57DB-20504DF4A9AA}"/>
              </a:ext>
            </a:extLst>
          </p:cNvPr>
          <p:cNvSpPr txBox="1"/>
          <p:nvPr/>
        </p:nvSpPr>
        <p:spPr>
          <a:xfrm>
            <a:off x="434051" y="3068617"/>
            <a:ext cx="11628698" cy="115416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spcAft>
                <a:spcPts val="600"/>
              </a:spcAft>
              <a:buNone/>
            </a:pPr>
            <a:r>
              <a:rPr lang="it-IT" sz="3200" b="1" i="0" dirty="0">
                <a:solidFill>
                  <a:schemeClr val="bg1"/>
                </a:solidFill>
                <a:effectLst/>
                <a:latin typeface="Titillium Web" panose="00000500000000000000" pitchFamily="2" charset="0"/>
              </a:rPr>
              <a:t>RAGIONIERE GENERALE DELLO STATO:</a:t>
            </a:r>
          </a:p>
          <a:p>
            <a:pPr algn="ctr">
              <a:spcAft>
                <a:spcPts val="600"/>
              </a:spcAft>
              <a:buNone/>
            </a:pPr>
            <a:r>
              <a:rPr lang="it-IT" sz="3200" b="1" i="0" dirty="0">
                <a:solidFill>
                  <a:schemeClr val="bg1"/>
                </a:solidFill>
                <a:effectLst/>
                <a:latin typeface="Titillium Web" panose="00000500000000000000" pitchFamily="2" charset="0"/>
              </a:rPr>
              <a:t>Determina n. 176775 del 27 giugno 2024</a:t>
            </a:r>
          </a:p>
        </p:txBody>
      </p:sp>
      <p:sp>
        <p:nvSpPr>
          <p:cNvPr id="5" name="CasellaDiTesto 4">
            <a:extLst>
              <a:ext uri="{FF2B5EF4-FFF2-40B4-BE49-F238E27FC236}">
                <a16:creationId xmlns:a16="http://schemas.microsoft.com/office/drawing/2014/main" id="{D9F8C3B6-2E46-219A-944C-8E259101D8B6}"/>
              </a:ext>
            </a:extLst>
          </p:cNvPr>
          <p:cNvSpPr txBox="1"/>
          <p:nvPr/>
        </p:nvSpPr>
        <p:spPr>
          <a:xfrm>
            <a:off x="434051" y="5099941"/>
            <a:ext cx="11628698" cy="95410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l"/>
            <a:r>
              <a:rPr lang="it-IT" sz="2800" b="0" i="0" u="none" strike="noStrike" baseline="0" dirty="0">
                <a:solidFill>
                  <a:schemeClr val="bg1"/>
                </a:solidFill>
              </a:rPr>
              <a:t>a) un quadro concettuale;</a:t>
            </a:r>
          </a:p>
          <a:p>
            <a:pPr algn="l"/>
            <a:r>
              <a:rPr lang="it-IT" sz="2800" b="0" i="0" u="none" strike="noStrike" baseline="0" dirty="0">
                <a:solidFill>
                  <a:schemeClr val="bg1"/>
                </a:solidFill>
              </a:rPr>
              <a:t>b) diciotto </a:t>
            </a:r>
            <a:r>
              <a:rPr lang="it-IT" sz="2800" b="0" i="1" u="none" strike="noStrike" baseline="0" dirty="0">
                <a:solidFill>
                  <a:schemeClr val="bg1"/>
                </a:solidFill>
              </a:rPr>
              <a:t>standard </a:t>
            </a:r>
            <a:r>
              <a:rPr lang="it-IT" sz="2800" b="0" i="0" u="none" strike="noStrike" baseline="0" dirty="0">
                <a:solidFill>
                  <a:schemeClr val="bg1"/>
                </a:solidFill>
              </a:rPr>
              <a:t>contabili (ITAS), di seguito elencati:</a:t>
            </a:r>
            <a:endParaRPr lang="it-IT" sz="2800" dirty="0">
              <a:solidFill>
                <a:schemeClr val="bg1"/>
              </a:solidFill>
            </a:endParaRPr>
          </a:p>
        </p:txBody>
      </p:sp>
      <p:pic>
        <p:nvPicPr>
          <p:cNvPr id="3" name="Immagine 2">
            <a:extLst>
              <a:ext uri="{FF2B5EF4-FFF2-40B4-BE49-F238E27FC236}">
                <a16:creationId xmlns:a16="http://schemas.microsoft.com/office/drawing/2014/main" id="{DB202702-FC6D-10FA-5B11-CAE5CB1C870D}"/>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6703700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6F3C8-5B24-7CDA-2627-720EE349A6D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A89B378-9B4C-5C3E-82BA-6B8FB11BD0D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5" name="CasellaDiTesto 4">
            <a:extLst>
              <a:ext uri="{FF2B5EF4-FFF2-40B4-BE49-F238E27FC236}">
                <a16:creationId xmlns:a16="http://schemas.microsoft.com/office/drawing/2014/main" id="{E328BA77-A808-32B4-A5A7-76051D598768}"/>
              </a:ext>
            </a:extLst>
          </p:cNvPr>
          <p:cNvSpPr txBox="1"/>
          <p:nvPr/>
        </p:nvSpPr>
        <p:spPr>
          <a:xfrm>
            <a:off x="-1358096" y="8671718"/>
            <a:ext cx="7454096" cy="5909310"/>
          </a:xfrm>
          <a:prstGeom prst="rect">
            <a:avLst/>
          </a:prstGeom>
          <a:noFill/>
        </p:spPr>
        <p:txBody>
          <a:bodyPr wrap="square">
            <a:spAutoFit/>
          </a:bodyPr>
          <a:lstStyle/>
          <a:p>
            <a:r>
              <a:rPr lang="it-IT" dirty="0"/>
              <a:t>ITAS 1 - Composizione e schemi del bilancio di esercizio;</a:t>
            </a:r>
          </a:p>
          <a:p>
            <a:r>
              <a:rPr lang="it-IT" dirty="0"/>
              <a:t>ITAS 2 - Politiche contabili, cambiamenti di stime contabili, correzione di errori e fatti</a:t>
            </a:r>
          </a:p>
          <a:p>
            <a:r>
              <a:rPr lang="it-IT" dirty="0"/>
              <a:t>intervenuti dopo la chiusura dell’esercizio;</a:t>
            </a:r>
          </a:p>
          <a:p>
            <a:r>
              <a:rPr lang="it-IT" dirty="0"/>
              <a:t>ITAS 3 - Operazioni, attività e passività in valuta estera;</a:t>
            </a:r>
          </a:p>
          <a:p>
            <a:r>
              <a:rPr lang="it-IT" dirty="0"/>
              <a:t>ITAS 4 - Immobilizzazioni materiali;</a:t>
            </a:r>
          </a:p>
          <a:p>
            <a:r>
              <a:rPr lang="it-IT" dirty="0"/>
              <a:t>ITAS 5 - Immobilizzazioni immateriali;</a:t>
            </a:r>
          </a:p>
          <a:p>
            <a:r>
              <a:rPr lang="it-IT" dirty="0"/>
              <a:t>ITAS 6 - Accordi per servizi in concessione: concedente;</a:t>
            </a:r>
          </a:p>
          <a:p>
            <a:r>
              <a:rPr lang="it-IT" dirty="0"/>
              <a:t>ITAS 7 - Locazioni;</a:t>
            </a:r>
          </a:p>
          <a:p>
            <a:r>
              <a:rPr lang="it-IT" dirty="0"/>
              <a:t>ITAS 8 - Riduzione di valore delle attività;</a:t>
            </a:r>
          </a:p>
          <a:p>
            <a:r>
              <a:rPr lang="it-IT" dirty="0"/>
              <a:t>ITAS 9 - Ricavi e proventi</a:t>
            </a:r>
          </a:p>
          <a:p>
            <a:r>
              <a:rPr lang="it-IT" dirty="0"/>
              <a:t>ITAS 10 - Rimanenze;</a:t>
            </a:r>
          </a:p>
          <a:p>
            <a:r>
              <a:rPr lang="it-IT" dirty="0"/>
              <a:t>ITAS 11 - Strumenti finanziari;</a:t>
            </a:r>
          </a:p>
          <a:p>
            <a:r>
              <a:rPr lang="it-IT" dirty="0"/>
              <a:t>ITAS 12 - Bilancio consolidato,</a:t>
            </a:r>
          </a:p>
          <a:p>
            <a:r>
              <a:rPr lang="it-IT" dirty="0"/>
              <a:t>ITAS 13 - Fondi, passività potenziali e attività potenziali;</a:t>
            </a:r>
          </a:p>
          <a:p>
            <a:r>
              <a:rPr lang="it-IT" dirty="0"/>
              <a:t>ITAS 14 - Partecipazioni in organismi controllati o collegati e accordi a controllo congiunto;</a:t>
            </a:r>
          </a:p>
          <a:p>
            <a:r>
              <a:rPr lang="it-IT" dirty="0"/>
              <a:t>ITAS 15 - Benefici per i dipendenti;</a:t>
            </a:r>
          </a:p>
          <a:p>
            <a:r>
              <a:rPr lang="it-IT" dirty="0"/>
              <a:t>ITAS 16 - Prestazioni sociali in denaro;</a:t>
            </a:r>
          </a:p>
          <a:p>
            <a:r>
              <a:rPr lang="pt-BR" dirty="0"/>
              <a:t>ITAS 17 - Ratei e risconti;</a:t>
            </a:r>
          </a:p>
          <a:p>
            <a:r>
              <a:rPr lang="it-IT" dirty="0"/>
              <a:t>ITAS 18 - Costi e oneri;</a:t>
            </a:r>
          </a:p>
        </p:txBody>
      </p:sp>
      <p:graphicFrame>
        <p:nvGraphicFramePr>
          <p:cNvPr id="7" name="Tabella 6">
            <a:extLst>
              <a:ext uri="{FF2B5EF4-FFF2-40B4-BE49-F238E27FC236}">
                <a16:creationId xmlns:a16="http://schemas.microsoft.com/office/drawing/2014/main" id="{3C1E961D-9111-B8C0-80BB-2F507DA53A9F}"/>
              </a:ext>
            </a:extLst>
          </p:cNvPr>
          <p:cNvGraphicFramePr>
            <a:graphicFrameLocks noGrp="1"/>
          </p:cNvGraphicFramePr>
          <p:nvPr>
            <p:extLst>
              <p:ext uri="{D42A27DB-BD31-4B8C-83A1-F6EECF244321}">
                <p14:modId xmlns:p14="http://schemas.microsoft.com/office/powerpoint/2010/main" val="285845179"/>
              </p:ext>
            </p:extLst>
          </p:nvPr>
        </p:nvGraphicFramePr>
        <p:xfrm>
          <a:off x="0" y="1443757"/>
          <a:ext cx="12192000" cy="4646528"/>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495921697"/>
                    </a:ext>
                  </a:extLst>
                </a:gridCol>
                <a:gridCol w="6096000">
                  <a:extLst>
                    <a:ext uri="{9D8B030D-6E8A-4147-A177-3AD203B41FA5}">
                      <a16:colId xmlns:a16="http://schemas.microsoft.com/office/drawing/2014/main" val="1639989487"/>
                    </a:ext>
                  </a:extLst>
                </a:gridCol>
              </a:tblGrid>
              <a:tr h="496168">
                <a:tc>
                  <a:txBody>
                    <a:bodyPr/>
                    <a:lstStyle/>
                    <a:p>
                      <a:r>
                        <a:rPr lang="it-IT" dirty="0"/>
                        <a:t>ITAS</a:t>
                      </a:r>
                    </a:p>
                  </a:txBody>
                  <a:tcPr/>
                </a:tc>
                <a:tc>
                  <a:txBody>
                    <a:bodyPr/>
                    <a:lstStyle/>
                    <a:p>
                      <a:r>
                        <a:rPr lang="it-IT" dirty="0"/>
                        <a:t>ITAS</a:t>
                      </a:r>
                    </a:p>
                  </a:txBody>
                  <a:tcPr/>
                </a:tc>
                <a:extLst>
                  <a:ext uri="{0D108BD9-81ED-4DB2-BD59-A6C34878D82A}">
                    <a16:rowId xmlns:a16="http://schemas.microsoft.com/office/drawing/2014/main" val="1320352312"/>
                  </a:ext>
                </a:extLst>
              </a:tr>
              <a:tr h="370840">
                <a:tc>
                  <a:txBody>
                    <a:bodyPr/>
                    <a:lstStyle/>
                    <a:p>
                      <a:r>
                        <a:rPr lang="it-IT" dirty="0"/>
                        <a:t>ITAS 1 - Composizione e schemi del bilancio di esercizio</a:t>
                      </a:r>
                    </a:p>
                  </a:txBody>
                  <a:tcPr/>
                </a:tc>
                <a:tc>
                  <a:txBody>
                    <a:bodyPr/>
                    <a:lstStyle/>
                    <a:p>
                      <a:r>
                        <a:rPr lang="it-IT" dirty="0"/>
                        <a:t>ITAS 10 - Rimanenze</a:t>
                      </a:r>
                    </a:p>
                  </a:txBody>
                  <a:tcPr/>
                </a:tc>
                <a:extLst>
                  <a:ext uri="{0D108BD9-81ED-4DB2-BD59-A6C34878D82A}">
                    <a16:rowId xmlns:a16="http://schemas.microsoft.com/office/drawing/2014/main" val="966653962"/>
                  </a:ext>
                </a:extLst>
              </a:tr>
              <a:tr h="370840">
                <a:tc>
                  <a:txBody>
                    <a:bodyPr/>
                    <a:lstStyle/>
                    <a:p>
                      <a:r>
                        <a:rPr lang="it-IT" dirty="0"/>
                        <a:t>ITAS 2 - Politiche contabili, cambiamenti di stime contabili, correzione di errori e fatti</a:t>
                      </a:r>
                    </a:p>
                    <a:p>
                      <a:r>
                        <a:rPr lang="it-IT" dirty="0"/>
                        <a:t>intervenuti dopo la chiusura dell’esercizio</a:t>
                      </a:r>
                    </a:p>
                  </a:txBody>
                  <a:tcPr/>
                </a:tc>
                <a:tc>
                  <a:txBody>
                    <a:bodyPr/>
                    <a:lstStyle/>
                    <a:p>
                      <a:r>
                        <a:rPr lang="it-IT" dirty="0"/>
                        <a:t>ITAS 11 - Strumenti finanziari</a:t>
                      </a:r>
                    </a:p>
                  </a:txBody>
                  <a:tcPr/>
                </a:tc>
                <a:extLst>
                  <a:ext uri="{0D108BD9-81ED-4DB2-BD59-A6C34878D82A}">
                    <a16:rowId xmlns:a16="http://schemas.microsoft.com/office/drawing/2014/main" val="1818751450"/>
                  </a:ext>
                </a:extLst>
              </a:tr>
              <a:tr h="370840">
                <a:tc>
                  <a:txBody>
                    <a:bodyPr/>
                    <a:lstStyle/>
                    <a:p>
                      <a:r>
                        <a:rPr lang="it-IT" dirty="0"/>
                        <a:t>ITAS 3 - Operazioni, attività e passività in valuta estera</a:t>
                      </a:r>
                    </a:p>
                  </a:txBody>
                  <a:tcPr/>
                </a:tc>
                <a:tc>
                  <a:txBody>
                    <a:bodyPr/>
                    <a:lstStyle/>
                    <a:p>
                      <a:r>
                        <a:rPr lang="it-IT" dirty="0"/>
                        <a:t>ITAS 12 - Bilancio consolidato</a:t>
                      </a:r>
                    </a:p>
                  </a:txBody>
                  <a:tcPr/>
                </a:tc>
                <a:extLst>
                  <a:ext uri="{0D108BD9-81ED-4DB2-BD59-A6C34878D82A}">
                    <a16:rowId xmlns:a16="http://schemas.microsoft.com/office/drawing/2014/main" val="3313681202"/>
                  </a:ext>
                </a:extLst>
              </a:tr>
              <a:tr h="370840">
                <a:tc>
                  <a:txBody>
                    <a:bodyPr/>
                    <a:lstStyle/>
                    <a:p>
                      <a:r>
                        <a:rPr lang="it-IT" dirty="0"/>
                        <a:t>ITAS 4 - Immobilizzazioni materiali</a:t>
                      </a:r>
                    </a:p>
                  </a:txBody>
                  <a:tcPr/>
                </a:tc>
                <a:tc>
                  <a:txBody>
                    <a:bodyPr/>
                    <a:lstStyle/>
                    <a:p>
                      <a:r>
                        <a:rPr lang="it-IT" dirty="0"/>
                        <a:t>ITAS 13 - Fondi, passività potenziali e attività potenziali;</a:t>
                      </a:r>
                    </a:p>
                  </a:txBody>
                  <a:tcPr/>
                </a:tc>
                <a:extLst>
                  <a:ext uri="{0D108BD9-81ED-4DB2-BD59-A6C34878D82A}">
                    <a16:rowId xmlns:a16="http://schemas.microsoft.com/office/drawing/2014/main" val="1516830449"/>
                  </a:ext>
                </a:extLst>
              </a:tr>
              <a:tr h="370840">
                <a:tc>
                  <a:txBody>
                    <a:bodyPr/>
                    <a:lstStyle/>
                    <a:p>
                      <a:r>
                        <a:rPr lang="it-IT" dirty="0"/>
                        <a:t>ITAS 5 - Immobilizzazioni immateriali</a:t>
                      </a:r>
                    </a:p>
                  </a:txBody>
                  <a:tcPr/>
                </a:tc>
                <a:tc>
                  <a:txBody>
                    <a:bodyPr/>
                    <a:lstStyle/>
                    <a:p>
                      <a:r>
                        <a:rPr lang="it-IT" dirty="0"/>
                        <a:t>ITAS 14 - Partecipazioni in organismi controllati o collegati e accordi a controllo congiunto</a:t>
                      </a:r>
                    </a:p>
                  </a:txBody>
                  <a:tcPr/>
                </a:tc>
                <a:extLst>
                  <a:ext uri="{0D108BD9-81ED-4DB2-BD59-A6C34878D82A}">
                    <a16:rowId xmlns:a16="http://schemas.microsoft.com/office/drawing/2014/main" val="700797948"/>
                  </a:ext>
                </a:extLst>
              </a:tr>
              <a:tr h="370840">
                <a:tc>
                  <a:txBody>
                    <a:bodyPr/>
                    <a:lstStyle/>
                    <a:p>
                      <a:r>
                        <a:rPr lang="it-IT" dirty="0"/>
                        <a:t>ITAS 6 - Accordi per servizi in concessione: concedente</a:t>
                      </a:r>
                    </a:p>
                  </a:txBody>
                  <a:tcPr/>
                </a:tc>
                <a:tc>
                  <a:txBody>
                    <a:bodyPr/>
                    <a:lstStyle/>
                    <a:p>
                      <a:r>
                        <a:rPr lang="it-IT" dirty="0"/>
                        <a:t>ITAS 15 - Benefici per i dipendenti</a:t>
                      </a:r>
                    </a:p>
                  </a:txBody>
                  <a:tcPr/>
                </a:tc>
                <a:extLst>
                  <a:ext uri="{0D108BD9-81ED-4DB2-BD59-A6C34878D82A}">
                    <a16:rowId xmlns:a16="http://schemas.microsoft.com/office/drawing/2014/main" val="2275087808"/>
                  </a:ext>
                </a:extLst>
              </a:tr>
              <a:tr h="370840">
                <a:tc>
                  <a:txBody>
                    <a:bodyPr/>
                    <a:lstStyle/>
                    <a:p>
                      <a:r>
                        <a:rPr lang="it-IT" dirty="0"/>
                        <a:t>ITAS 7 - Locazioni</a:t>
                      </a:r>
                    </a:p>
                  </a:txBody>
                  <a:tcPr/>
                </a:tc>
                <a:tc>
                  <a:txBody>
                    <a:bodyPr/>
                    <a:lstStyle/>
                    <a:p>
                      <a:r>
                        <a:rPr lang="it-IT" dirty="0"/>
                        <a:t>ITAS 16 - Prestazioni sociali in denaro</a:t>
                      </a:r>
                    </a:p>
                  </a:txBody>
                  <a:tcPr/>
                </a:tc>
                <a:extLst>
                  <a:ext uri="{0D108BD9-81ED-4DB2-BD59-A6C34878D82A}">
                    <a16:rowId xmlns:a16="http://schemas.microsoft.com/office/drawing/2014/main" val="1893364284"/>
                  </a:ext>
                </a:extLst>
              </a:tr>
              <a:tr h="370840">
                <a:tc>
                  <a:txBody>
                    <a:bodyPr/>
                    <a:lstStyle/>
                    <a:p>
                      <a:r>
                        <a:rPr lang="it-IT" dirty="0"/>
                        <a:t>ITAS 8 - Riduzione di valore delle attività</a:t>
                      </a:r>
                    </a:p>
                  </a:txBody>
                  <a:tcPr/>
                </a:tc>
                <a:tc>
                  <a:txBody>
                    <a:bodyPr/>
                    <a:lstStyle/>
                    <a:p>
                      <a:r>
                        <a:rPr lang="pt-BR" dirty="0"/>
                        <a:t>ITAS 17 - Ratei e risconti</a:t>
                      </a:r>
                      <a:endParaRPr lang="it-IT" dirty="0"/>
                    </a:p>
                  </a:txBody>
                  <a:tcPr/>
                </a:tc>
                <a:extLst>
                  <a:ext uri="{0D108BD9-81ED-4DB2-BD59-A6C34878D82A}">
                    <a16:rowId xmlns:a16="http://schemas.microsoft.com/office/drawing/2014/main" val="3110957306"/>
                  </a:ext>
                </a:extLst>
              </a:tr>
              <a:tr h="370840">
                <a:tc>
                  <a:txBody>
                    <a:bodyPr/>
                    <a:lstStyle/>
                    <a:p>
                      <a:r>
                        <a:rPr lang="it-IT" dirty="0"/>
                        <a:t>ITAS 9 - Ricavi e proventi</a:t>
                      </a:r>
                    </a:p>
                  </a:txBody>
                  <a:tcPr/>
                </a:tc>
                <a:tc>
                  <a:txBody>
                    <a:bodyPr/>
                    <a:lstStyle/>
                    <a:p>
                      <a:r>
                        <a:rPr lang="it-IT" dirty="0"/>
                        <a:t>ITAS 18 - Costi e oneri</a:t>
                      </a:r>
                    </a:p>
                  </a:txBody>
                  <a:tcPr/>
                </a:tc>
                <a:extLst>
                  <a:ext uri="{0D108BD9-81ED-4DB2-BD59-A6C34878D82A}">
                    <a16:rowId xmlns:a16="http://schemas.microsoft.com/office/drawing/2014/main" val="2377106094"/>
                  </a:ext>
                </a:extLst>
              </a:tr>
            </a:tbl>
          </a:graphicData>
        </a:graphic>
      </p:graphicFrame>
      <p:pic>
        <p:nvPicPr>
          <p:cNvPr id="2" name="Immagine 1">
            <a:extLst>
              <a:ext uri="{FF2B5EF4-FFF2-40B4-BE49-F238E27FC236}">
                <a16:creationId xmlns:a16="http://schemas.microsoft.com/office/drawing/2014/main" id="{320DA443-4F27-FDA3-53AF-709A32C957FC}"/>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8302819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E3E30-2E39-BC60-1BD4-E6A0367C807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334DCB9-50B0-4C27-0C86-56216DBD95F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5" name="CasellaDiTesto 4">
            <a:extLst>
              <a:ext uri="{FF2B5EF4-FFF2-40B4-BE49-F238E27FC236}">
                <a16:creationId xmlns:a16="http://schemas.microsoft.com/office/drawing/2014/main" id="{65BEC0F0-F374-F5A3-A5C7-EB9D5BA964DE}"/>
              </a:ext>
            </a:extLst>
          </p:cNvPr>
          <p:cNvSpPr txBox="1"/>
          <p:nvPr/>
        </p:nvSpPr>
        <p:spPr>
          <a:xfrm>
            <a:off x="1" y="1539433"/>
            <a:ext cx="12192000" cy="230832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it-IT" sz="3600" dirty="0"/>
              <a:t>Decreto legge 09/08/2024, n. 113</a:t>
            </a:r>
          </a:p>
          <a:p>
            <a:r>
              <a:rPr lang="it-IT" sz="3600" dirty="0"/>
              <a:t>Misure urgenti di carattere fiscale, proroghe di termini normativi ed interventi di carattere economico. </a:t>
            </a:r>
          </a:p>
          <a:p>
            <a:r>
              <a:rPr lang="it-IT" sz="3600" dirty="0"/>
              <a:t>ARTICOLO 10, COMMA 9</a:t>
            </a:r>
          </a:p>
        </p:txBody>
      </p:sp>
      <p:sp>
        <p:nvSpPr>
          <p:cNvPr id="7" name="CasellaDiTesto 6">
            <a:extLst>
              <a:ext uri="{FF2B5EF4-FFF2-40B4-BE49-F238E27FC236}">
                <a16:creationId xmlns:a16="http://schemas.microsoft.com/office/drawing/2014/main" id="{E9EF3B44-4466-1BB5-0EDD-B09F111E35EB}"/>
              </a:ext>
            </a:extLst>
          </p:cNvPr>
          <p:cNvSpPr txBox="1"/>
          <p:nvPr/>
        </p:nvSpPr>
        <p:spPr>
          <a:xfrm>
            <a:off x="0" y="3847757"/>
            <a:ext cx="12110977" cy="2677656"/>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2400" dirty="0"/>
              <a:t> Nelle more della realizzazione degli interventi di adeguamento dei sistemi informativi di cui al comma 8, </a:t>
            </a:r>
            <a:r>
              <a:rPr lang="it-IT" sz="2400" b="1" dirty="0"/>
              <a:t>ai fini della produzione degli schemi di bilancio </a:t>
            </a:r>
            <a:r>
              <a:rPr lang="it-IT" sz="2400" dirty="0"/>
              <a:t>relativi all'esercizio 2025</a:t>
            </a:r>
            <a:r>
              <a:rPr lang="it-IT" sz="2400" b="1" dirty="0"/>
              <a:t>, le amministrazioni riclassificano le voci dei propri piani dei conti secondo le voci del </a:t>
            </a:r>
            <a:r>
              <a:rPr lang="it-IT" sz="2400" b="1" dirty="0">
                <a:highlight>
                  <a:srgbClr val="000080"/>
                </a:highlight>
              </a:rPr>
              <a:t>piano dei conti multidimensionale </a:t>
            </a:r>
            <a:r>
              <a:rPr lang="it-IT" sz="2400" dirty="0"/>
              <a:t>di cui alla milestone M1C1108, ed </a:t>
            </a:r>
            <a:r>
              <a:rPr lang="it-IT" sz="2400" b="1" dirty="0"/>
              <a:t>effettuano le rettifiche e le integrazioni necessarie all'applicazione dei criteri di valorizzazione e di rilevazione contabile</a:t>
            </a:r>
            <a:r>
              <a:rPr lang="it-IT" sz="2400" dirty="0"/>
              <a:t> stabiliti dal quadro concettuale e dagli standard contabili di cui alla medesima milestone.</a:t>
            </a:r>
          </a:p>
        </p:txBody>
      </p:sp>
      <p:pic>
        <p:nvPicPr>
          <p:cNvPr id="2" name="Immagine 1">
            <a:extLst>
              <a:ext uri="{FF2B5EF4-FFF2-40B4-BE49-F238E27FC236}">
                <a16:creationId xmlns:a16="http://schemas.microsoft.com/office/drawing/2014/main" id="{7B4B401F-D5D8-15BA-12F1-A68B8CB561CF}"/>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5886829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8005D-C9C5-835B-714E-363969652E7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53162B4-260E-195F-A85B-990F591A6DC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linea&#10;&#10;Il contenuto generato dall'IA potrebbe non essere corretto.">
            <a:extLst>
              <a:ext uri="{FF2B5EF4-FFF2-40B4-BE49-F238E27FC236}">
                <a16:creationId xmlns:a16="http://schemas.microsoft.com/office/drawing/2014/main" id="{18AC0AF5-ED13-C423-8DD4-C4183B860CF3}"/>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1944547"/>
            <a:ext cx="12192000" cy="3104139"/>
          </a:xfrm>
          <a:prstGeom prst="rect">
            <a:avLst/>
          </a:prstGeom>
        </p:spPr>
      </p:pic>
      <p:pic>
        <p:nvPicPr>
          <p:cNvPr id="2" name="Immagine 1">
            <a:extLst>
              <a:ext uri="{FF2B5EF4-FFF2-40B4-BE49-F238E27FC236}">
                <a16:creationId xmlns:a16="http://schemas.microsoft.com/office/drawing/2014/main" id="{A3EC23C7-ACB5-E889-3221-604CD8E07A1D}"/>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1416160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ADC12-9B87-130A-FE6B-0695357D40F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C811F5A-98F1-56FD-650F-0F63FE44BDB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63200043-DCBA-C1B9-89E6-4DF386731243}"/>
              </a:ext>
            </a:extLst>
          </p:cNvPr>
          <p:cNvSpPr txBox="1"/>
          <p:nvPr/>
        </p:nvSpPr>
        <p:spPr>
          <a:xfrm>
            <a:off x="0" y="1469985"/>
            <a:ext cx="12192000" cy="5078313"/>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algn="just"/>
            <a:r>
              <a:rPr lang="it-IT" sz="3600" dirty="0"/>
              <a:t>Per supportare le amministrazioni nella elaborazione degli schemi di conto economico e stato patrimoniale, relativi all'esercizio 2025, previsti nell’ambito della fase pilota, di cui alla milestone M1C1-118 della riforma 1.15 del PNRR, </a:t>
            </a:r>
            <a:r>
              <a:rPr lang="it-IT" sz="3600" b="1" dirty="0"/>
              <a:t>sono stati predisposti i modelli di raccordo fra i piani dei conti attualmente in uso</a:t>
            </a:r>
            <a:r>
              <a:rPr lang="it-IT" sz="3600" dirty="0"/>
              <a:t>, secondo la normativa vigente, e il Piano dei conti unico per tutte le amministrazioni pubbliche (si veda il video tutorial “Riforma 1.15 del PNRR: la fase pilota. I modelli di raccordo” :</a:t>
            </a:r>
          </a:p>
        </p:txBody>
      </p:sp>
      <mc:AlternateContent xmlns:mc="http://schemas.openxmlformats.org/markup-compatibility/2006" xmlns:p14="http://schemas.microsoft.com/office/powerpoint/2010/main">
        <mc:Choice Requires="p14">
          <p:contentPart p14:bwMode="auto" r:id="rId2">
            <p14:nvContentPartPr>
              <p14:cNvPr id="4" name="Input penna 3">
                <a:extLst>
                  <a:ext uri="{FF2B5EF4-FFF2-40B4-BE49-F238E27FC236}">
                    <a16:creationId xmlns:a16="http://schemas.microsoft.com/office/drawing/2014/main" id="{E08BB7AF-0917-4186-F0C6-52810ACACC79}"/>
                  </a:ext>
                </a:extLst>
              </p14:cNvPr>
              <p14:cNvContentPartPr/>
              <p14:nvPr/>
            </p14:nvContentPartPr>
            <p14:xfrm>
              <a:off x="10799016" y="6331388"/>
              <a:ext cx="360" cy="360"/>
            </p14:xfrm>
          </p:contentPart>
        </mc:Choice>
        <mc:Fallback xmlns="">
          <p:pic>
            <p:nvPicPr>
              <p:cNvPr id="4" name="Input penna 3">
                <a:extLst>
                  <a:ext uri="{FF2B5EF4-FFF2-40B4-BE49-F238E27FC236}">
                    <a16:creationId xmlns:a16="http://schemas.microsoft.com/office/drawing/2014/main" id="{E08BB7AF-0917-4186-F0C6-52810ACACC79}"/>
                  </a:ext>
                </a:extLst>
              </p:cNvPr>
              <p:cNvPicPr/>
              <p:nvPr/>
            </p:nvPicPr>
            <p:blipFill>
              <a:blip r:embed="rId3"/>
              <a:stretch>
                <a:fillRect/>
              </a:stretch>
            </p:blipFill>
            <p:spPr>
              <a:xfrm>
                <a:off x="10790016" y="63223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put penna 4">
                <a:extLst>
                  <a:ext uri="{FF2B5EF4-FFF2-40B4-BE49-F238E27FC236}">
                    <a16:creationId xmlns:a16="http://schemas.microsoft.com/office/drawing/2014/main" id="{38AB7B18-9576-83FD-6CC9-7BE93849CB1C}"/>
                  </a:ext>
                </a:extLst>
              </p14:cNvPr>
              <p14:cNvContentPartPr/>
              <p14:nvPr/>
            </p14:nvContentPartPr>
            <p14:xfrm>
              <a:off x="10683096" y="6308348"/>
              <a:ext cx="360" cy="360"/>
            </p14:xfrm>
          </p:contentPart>
        </mc:Choice>
        <mc:Fallback xmlns="">
          <p:pic>
            <p:nvPicPr>
              <p:cNvPr id="5" name="Input penna 4">
                <a:extLst>
                  <a:ext uri="{FF2B5EF4-FFF2-40B4-BE49-F238E27FC236}">
                    <a16:creationId xmlns:a16="http://schemas.microsoft.com/office/drawing/2014/main" id="{38AB7B18-9576-83FD-6CC9-7BE93849CB1C}"/>
                  </a:ext>
                </a:extLst>
              </p:cNvPr>
              <p:cNvPicPr/>
              <p:nvPr/>
            </p:nvPicPr>
            <p:blipFill>
              <a:blip r:embed="rId3"/>
              <a:stretch>
                <a:fillRect/>
              </a:stretch>
            </p:blipFill>
            <p:spPr>
              <a:xfrm>
                <a:off x="10674096" y="6299348"/>
                <a:ext cx="18000" cy="18000"/>
              </a:xfrm>
              <a:prstGeom prst="rect">
                <a:avLst/>
              </a:prstGeom>
            </p:spPr>
          </p:pic>
        </mc:Fallback>
      </mc:AlternateContent>
      <p:pic>
        <p:nvPicPr>
          <p:cNvPr id="2" name="Immagine 1">
            <a:extLst>
              <a:ext uri="{FF2B5EF4-FFF2-40B4-BE49-F238E27FC236}">
                <a16:creationId xmlns:a16="http://schemas.microsoft.com/office/drawing/2014/main" id="{86691DE4-D9DA-A50A-B29F-A199AEB45FCE}"/>
              </a:ext>
            </a:extLst>
          </p:cNvPr>
          <p:cNvPicPr>
            <a:picLocks noChangeAspect="1"/>
          </p:cNvPicPr>
          <p:nvPr/>
        </p:nvPicPr>
        <p:blipFill>
          <a:blip r:embed="rId5"/>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2146112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A104-1F29-8533-81BF-FA04AA59205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9330A1F-DF0F-A27C-2F4D-3C35F037939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logo&#10;&#10;Il contenuto generato dall'IA potrebbe non essere corretto.">
            <a:extLst>
              <a:ext uri="{FF2B5EF4-FFF2-40B4-BE49-F238E27FC236}">
                <a16:creationId xmlns:a16="http://schemas.microsoft.com/office/drawing/2014/main" id="{C5EBF583-FCEE-2607-E971-C4508331F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8" y="1416647"/>
            <a:ext cx="12188142" cy="5441353"/>
          </a:xfrm>
          <a:prstGeom prst="rect">
            <a:avLst/>
          </a:prstGeom>
        </p:spPr>
      </p:pic>
      <p:pic>
        <p:nvPicPr>
          <p:cNvPr id="2" name="Immagine 1">
            <a:extLst>
              <a:ext uri="{FF2B5EF4-FFF2-40B4-BE49-F238E27FC236}">
                <a16:creationId xmlns:a16="http://schemas.microsoft.com/office/drawing/2014/main" id="{EFC9C688-7189-DAF3-E9D1-233322D430B8}"/>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616428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7FFAA-8661-998F-9A99-CA649E05CB2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BBEE6E8-79EB-5683-BD73-4CCC6E2D1E6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452CACDE-D10C-1FCD-808B-4B73EB57C306}"/>
              </a:ext>
            </a:extLst>
          </p:cNvPr>
          <p:cNvSpPr txBox="1"/>
          <p:nvPr/>
        </p:nvSpPr>
        <p:spPr>
          <a:xfrm>
            <a:off x="2036180" y="3429000"/>
            <a:ext cx="8119639" cy="1107996"/>
          </a:xfrm>
          <a:prstGeom prst="rect">
            <a:avLst/>
          </a:prstGeom>
          <a:noFill/>
        </p:spPr>
        <p:txBody>
          <a:bodyPr wrap="square">
            <a:spAutoFit/>
          </a:bodyPr>
          <a:lstStyle/>
          <a:p>
            <a:pPr algn="just"/>
            <a:r>
              <a:rPr lang="it-IT" sz="6600" dirty="0"/>
              <a:t>Direttiva UE 85/2011 </a:t>
            </a:r>
          </a:p>
        </p:txBody>
      </p:sp>
      <p:sp>
        <p:nvSpPr>
          <p:cNvPr id="4" name="Freccia in su 3">
            <a:extLst>
              <a:ext uri="{FF2B5EF4-FFF2-40B4-BE49-F238E27FC236}">
                <a16:creationId xmlns:a16="http://schemas.microsoft.com/office/drawing/2014/main" id="{E70DA3F1-B047-C264-6BFC-5F0376638B14}"/>
              </a:ext>
            </a:extLst>
          </p:cNvPr>
          <p:cNvSpPr/>
          <p:nvPr/>
        </p:nvSpPr>
        <p:spPr>
          <a:xfrm rot="2225080">
            <a:off x="644748" y="4545740"/>
            <a:ext cx="1540813" cy="2011756"/>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 name="Immagine 1">
            <a:extLst>
              <a:ext uri="{FF2B5EF4-FFF2-40B4-BE49-F238E27FC236}">
                <a16:creationId xmlns:a16="http://schemas.microsoft.com/office/drawing/2014/main" id="{3BC859CB-47FB-97D3-9B1E-CD3103E3D03B}"/>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5184303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FC87E-2627-7BE4-898C-954A0C38960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C882618-318C-D2B2-7282-5F899E55286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5" name="Immagine 4" descr="Immagine che contiene testo, Carattere, schermata&#10;&#10;Il contenuto generato dall'IA potrebbe non essere corretto.">
            <a:extLst>
              <a:ext uri="{FF2B5EF4-FFF2-40B4-BE49-F238E27FC236}">
                <a16:creationId xmlns:a16="http://schemas.microsoft.com/office/drawing/2014/main" id="{12895D9A-8AE6-E1EF-E16E-F3AF3544B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775" y="1769501"/>
            <a:ext cx="10691787" cy="4313294"/>
          </a:xfrm>
          <a:prstGeom prst="rect">
            <a:avLst/>
          </a:prstGeom>
        </p:spPr>
      </p:pic>
      <p:sp>
        <p:nvSpPr>
          <p:cNvPr id="8" name="Rettangolo 7">
            <a:extLst>
              <a:ext uri="{FF2B5EF4-FFF2-40B4-BE49-F238E27FC236}">
                <a16:creationId xmlns:a16="http://schemas.microsoft.com/office/drawing/2014/main" id="{190E1D70-AC0E-7AAC-0C37-90C30C98416B}"/>
              </a:ext>
            </a:extLst>
          </p:cNvPr>
          <p:cNvSpPr/>
          <p:nvPr/>
        </p:nvSpPr>
        <p:spPr>
          <a:xfrm>
            <a:off x="6567081" y="0"/>
            <a:ext cx="4174225" cy="1323439"/>
          </a:xfrm>
          <a:prstGeom prst="rect">
            <a:avLst/>
          </a:prstGeom>
          <a:noFill/>
        </p:spPr>
        <p:txBody>
          <a:bodyPr wrap="square" lIns="91440" tIns="45720" rIns="91440" bIns="45720">
            <a:spAutoFit/>
          </a:bodyPr>
          <a:lstStyle/>
          <a:p>
            <a:pPr algn="ctr"/>
            <a:r>
              <a:rPr lang="it-IT" sz="4000" b="1" dirty="0">
                <a:ln w="13462">
                  <a:solidFill>
                    <a:schemeClr val="bg1"/>
                  </a:solidFill>
                  <a:prstDash val="solid"/>
                </a:ln>
                <a:solidFill>
                  <a:srgbClr val="C00000"/>
                </a:solidFill>
                <a:effectLst>
                  <a:outerShdw dist="38100" dir="2700000" algn="bl" rotWithShape="0">
                    <a:schemeClr val="accent5"/>
                  </a:outerShdw>
                </a:effectLst>
              </a:rPr>
              <a:t>MODELLI DI RACCORDO</a:t>
            </a:r>
          </a:p>
        </p:txBody>
      </p:sp>
      <p:pic>
        <p:nvPicPr>
          <p:cNvPr id="2" name="Immagine 1">
            <a:extLst>
              <a:ext uri="{FF2B5EF4-FFF2-40B4-BE49-F238E27FC236}">
                <a16:creationId xmlns:a16="http://schemas.microsoft.com/office/drawing/2014/main" id="{7E78DBE0-B6B9-FFFC-E31B-3E82426896FC}"/>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7444285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45610-1E21-ECA7-4059-39CBB29A87B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17A6DB3-D82C-B1C9-D547-C64B2BE1C6C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informazione&#10;&#10;Il contenuto generato dall'IA potrebbe non essere corretto.">
            <a:extLst>
              <a:ext uri="{FF2B5EF4-FFF2-40B4-BE49-F238E27FC236}">
                <a16:creationId xmlns:a16="http://schemas.microsoft.com/office/drawing/2014/main" id="{BB6FAFC2-90CC-2F0C-CC6C-1D61AF29E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75" y="2219034"/>
            <a:ext cx="10767993" cy="3924640"/>
          </a:xfrm>
          <a:prstGeom prst="rect">
            <a:avLst/>
          </a:prstGeom>
        </p:spPr>
      </p:pic>
      <p:sp>
        <p:nvSpPr>
          <p:cNvPr id="4" name="Rettangolo 3">
            <a:extLst>
              <a:ext uri="{FF2B5EF4-FFF2-40B4-BE49-F238E27FC236}">
                <a16:creationId xmlns:a16="http://schemas.microsoft.com/office/drawing/2014/main" id="{C35B81B4-FCA6-575D-7BB8-E79ECC336643}"/>
              </a:ext>
            </a:extLst>
          </p:cNvPr>
          <p:cNvSpPr/>
          <p:nvPr/>
        </p:nvSpPr>
        <p:spPr>
          <a:xfrm>
            <a:off x="6567081" y="0"/>
            <a:ext cx="4174225" cy="1323439"/>
          </a:xfrm>
          <a:prstGeom prst="rect">
            <a:avLst/>
          </a:prstGeom>
          <a:noFill/>
        </p:spPr>
        <p:txBody>
          <a:bodyPr wrap="square" lIns="91440" tIns="45720" rIns="91440" bIns="45720">
            <a:spAutoFit/>
          </a:bodyPr>
          <a:lstStyle/>
          <a:p>
            <a:pPr algn="ctr"/>
            <a:r>
              <a:rPr lang="it-IT" sz="4000" b="1" dirty="0">
                <a:ln w="13462">
                  <a:solidFill>
                    <a:schemeClr val="bg1"/>
                  </a:solidFill>
                  <a:prstDash val="solid"/>
                </a:ln>
                <a:solidFill>
                  <a:srgbClr val="C00000"/>
                </a:solidFill>
                <a:effectLst>
                  <a:outerShdw dist="38100" dir="2700000" algn="bl" rotWithShape="0">
                    <a:schemeClr val="accent5"/>
                  </a:outerShdw>
                </a:effectLst>
              </a:rPr>
              <a:t>MODELLI DI RACCORDO</a:t>
            </a:r>
          </a:p>
        </p:txBody>
      </p:sp>
      <p:pic>
        <p:nvPicPr>
          <p:cNvPr id="2" name="Immagine 1">
            <a:extLst>
              <a:ext uri="{FF2B5EF4-FFF2-40B4-BE49-F238E27FC236}">
                <a16:creationId xmlns:a16="http://schemas.microsoft.com/office/drawing/2014/main" id="{0E60A6ED-6245-608A-4D50-F8AA2F56C632}"/>
              </a:ext>
            </a:extLst>
          </p:cNvPr>
          <p:cNvPicPr>
            <a:picLocks noChangeAspect="1"/>
          </p:cNvPicPr>
          <p:nvPr/>
        </p:nvPicPr>
        <p:blipFill>
          <a:blip r:embed="rId4"/>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1374686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84C0C-3D21-4732-063F-5A603882110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ADCE8B2-0483-2240-A015-6B438AA5518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5" name="CasellaDiTesto 4">
            <a:extLst>
              <a:ext uri="{FF2B5EF4-FFF2-40B4-BE49-F238E27FC236}">
                <a16:creationId xmlns:a16="http://schemas.microsoft.com/office/drawing/2014/main" id="{4880A901-F0AD-0D22-FBBB-311E3D4CA585}"/>
              </a:ext>
            </a:extLst>
          </p:cNvPr>
          <p:cNvSpPr txBox="1"/>
          <p:nvPr/>
        </p:nvSpPr>
        <p:spPr>
          <a:xfrm>
            <a:off x="1" y="1539433"/>
            <a:ext cx="12192000" cy="230832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it-IT" sz="3600" dirty="0"/>
              <a:t>Decreto legge 09/08/2024, n. 113</a:t>
            </a:r>
          </a:p>
          <a:p>
            <a:r>
              <a:rPr lang="it-IT" sz="3600" dirty="0"/>
              <a:t>Misure urgenti di carattere fiscale, proroghe di termini normativi ed interventi di carattere economico. </a:t>
            </a:r>
          </a:p>
          <a:p>
            <a:r>
              <a:rPr lang="it-IT" sz="3600" dirty="0"/>
              <a:t>ARTICOLO 10, COMMA 11</a:t>
            </a:r>
          </a:p>
        </p:txBody>
      </p:sp>
      <p:sp>
        <p:nvSpPr>
          <p:cNvPr id="7" name="CasellaDiTesto 6">
            <a:extLst>
              <a:ext uri="{FF2B5EF4-FFF2-40B4-BE49-F238E27FC236}">
                <a16:creationId xmlns:a16="http://schemas.microsoft.com/office/drawing/2014/main" id="{559F611B-FAC7-3D00-44D7-1B80C3816EE9}"/>
              </a:ext>
            </a:extLst>
          </p:cNvPr>
          <p:cNvSpPr txBox="1"/>
          <p:nvPr/>
        </p:nvSpPr>
        <p:spPr>
          <a:xfrm>
            <a:off x="40511" y="3847757"/>
            <a:ext cx="12110977" cy="2677656"/>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2400" dirty="0"/>
              <a:t>Con uno o più decreti del Ministero dell'economia e delle finanze, da adottarsi entro sessanta giorni dalla data di entrata in vigore del presente decreto, sono fornite le istruzioni di natura procedurale e tecnico-contabile in relazione all'utilizzo dei modelli di raccordo fra il piano dei conti di cui alla milestone M1C1-108 e le voci dei principali piani dei conti e modelli contabili vigenti, nonché alle modalità di erogazione del primo ciclo di formazione di base e alle modalità di trasmissione telematica degli schemi di bilancio, di cui al comma 6, alla Ragioneria generale dello Stato.</a:t>
            </a:r>
          </a:p>
        </p:txBody>
      </p:sp>
      <p:pic>
        <p:nvPicPr>
          <p:cNvPr id="2" name="Immagine 1">
            <a:extLst>
              <a:ext uri="{FF2B5EF4-FFF2-40B4-BE49-F238E27FC236}">
                <a16:creationId xmlns:a16="http://schemas.microsoft.com/office/drawing/2014/main" id="{F8AF9160-60C4-E5F7-D77E-2C6FB22E40EF}"/>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2178218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98A0D-4C06-6852-8899-23120E6B208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5EE5A46-14E5-092C-CD96-6393426ABCE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26F3A571-C540-3A38-005B-CACEAD1AB2D3}"/>
              </a:ext>
            </a:extLst>
          </p:cNvPr>
          <p:cNvSpPr txBox="1"/>
          <p:nvPr/>
        </p:nvSpPr>
        <p:spPr>
          <a:xfrm>
            <a:off x="0" y="1413063"/>
            <a:ext cx="11933499" cy="507831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3600" dirty="0"/>
              <a:t>MINISTERO DELL'ECONOMIA E DELLE FINANZE</a:t>
            </a:r>
          </a:p>
          <a:p>
            <a:pPr algn="just"/>
            <a:r>
              <a:rPr lang="it-IT" sz="3600" dirty="0"/>
              <a:t>DECRETO 23 dicembre 2024 </a:t>
            </a:r>
          </a:p>
          <a:p>
            <a:pPr algn="just"/>
            <a:r>
              <a:rPr lang="it-IT" sz="3600" dirty="0"/>
              <a:t>Istruzioni di natura procedurale e tecnico contabile in relazione all'utilizzo dei modelli di raccordo fra il piano dei conti di cui alla milestone M1C1-108 e le voci dei principali piani dei conti e modelli contabili vigenti, in attuazione dell'articolo 10, comma 11, del decreto-legge 9 agosto 2024, n. 113, convertito, con modificazioni, dalla legge 7 ottobre 2024, n. 143.</a:t>
            </a:r>
          </a:p>
        </p:txBody>
      </p:sp>
      <p:pic>
        <p:nvPicPr>
          <p:cNvPr id="2" name="Immagine 1">
            <a:extLst>
              <a:ext uri="{FF2B5EF4-FFF2-40B4-BE49-F238E27FC236}">
                <a16:creationId xmlns:a16="http://schemas.microsoft.com/office/drawing/2014/main" id="{5CF158D5-1E83-144E-0D6D-E18C82190C18}"/>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5247864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D47F8-EB35-667C-6E68-AD168A7DE2E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8740C1D-2209-3F7B-19D5-BB96EADF126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2" name="Tabella 1">
            <a:extLst>
              <a:ext uri="{FF2B5EF4-FFF2-40B4-BE49-F238E27FC236}">
                <a16:creationId xmlns:a16="http://schemas.microsoft.com/office/drawing/2014/main" id="{0FB95D44-FBC1-034C-C3C1-0BE381FCB331}"/>
              </a:ext>
            </a:extLst>
          </p:cNvPr>
          <p:cNvGraphicFramePr>
            <a:graphicFrameLocks noGrp="1"/>
          </p:cNvGraphicFramePr>
          <p:nvPr>
            <p:extLst>
              <p:ext uri="{D42A27DB-BD31-4B8C-83A1-F6EECF244321}">
                <p14:modId xmlns:p14="http://schemas.microsoft.com/office/powerpoint/2010/main" val="413237067"/>
              </p:ext>
            </p:extLst>
          </p:nvPr>
        </p:nvGraphicFramePr>
        <p:xfrm>
          <a:off x="0" y="0"/>
          <a:ext cx="12192000" cy="7503160"/>
        </p:xfrm>
        <a:graphic>
          <a:graphicData uri="http://schemas.openxmlformats.org/drawingml/2006/table">
            <a:tbl>
              <a:tblPr firstRow="1" firstCol="1" bandRow="1">
                <a:tableStyleId>{5C22544A-7EE6-4342-B048-85BDC9FD1C3A}</a:tableStyleId>
              </a:tblPr>
              <a:tblGrid>
                <a:gridCol w="1527858">
                  <a:extLst>
                    <a:ext uri="{9D8B030D-6E8A-4147-A177-3AD203B41FA5}">
                      <a16:colId xmlns:a16="http://schemas.microsoft.com/office/drawing/2014/main" val="812591509"/>
                    </a:ext>
                  </a:extLst>
                </a:gridCol>
                <a:gridCol w="5903089">
                  <a:extLst>
                    <a:ext uri="{9D8B030D-6E8A-4147-A177-3AD203B41FA5}">
                      <a16:colId xmlns:a16="http://schemas.microsoft.com/office/drawing/2014/main" val="1965167220"/>
                    </a:ext>
                  </a:extLst>
                </a:gridCol>
                <a:gridCol w="4761053">
                  <a:extLst>
                    <a:ext uri="{9D8B030D-6E8A-4147-A177-3AD203B41FA5}">
                      <a16:colId xmlns:a16="http://schemas.microsoft.com/office/drawing/2014/main" val="1202824046"/>
                    </a:ext>
                  </a:extLst>
                </a:gridCol>
              </a:tblGrid>
              <a:tr h="370840">
                <a:tc>
                  <a:txBody>
                    <a:bodyPr/>
                    <a:lstStyle/>
                    <a:p>
                      <a:r>
                        <a:rPr lang="it-IT" dirty="0"/>
                        <a:t>VERSIONE</a:t>
                      </a:r>
                    </a:p>
                  </a:txBody>
                  <a:tcPr anchor="ctr"/>
                </a:tc>
                <a:tc>
                  <a:txBody>
                    <a:bodyPr/>
                    <a:lstStyle/>
                    <a:p>
                      <a:r>
                        <a:rPr lang="it-IT" dirty="0"/>
                        <a:t>PIANO DEI CONTI VIGENTE</a:t>
                      </a:r>
                    </a:p>
                  </a:txBody>
                  <a:tcPr/>
                </a:tc>
                <a:tc>
                  <a:txBody>
                    <a:bodyPr/>
                    <a:lstStyle/>
                    <a:p>
                      <a:r>
                        <a:rPr lang="it-IT" dirty="0"/>
                        <a:t>DESTINATARI</a:t>
                      </a:r>
                    </a:p>
                  </a:txBody>
                  <a:tcPr/>
                </a:tc>
                <a:extLst>
                  <a:ext uri="{0D108BD9-81ED-4DB2-BD59-A6C34878D82A}">
                    <a16:rowId xmlns:a16="http://schemas.microsoft.com/office/drawing/2014/main" val="4028592490"/>
                  </a:ext>
                </a:extLst>
              </a:tr>
              <a:tr h="370840">
                <a:tc>
                  <a:txBody>
                    <a:bodyPr/>
                    <a:lstStyle/>
                    <a:p>
                      <a:r>
                        <a:rPr lang="it-IT" dirty="0"/>
                        <a:t>Modello 1</a:t>
                      </a:r>
                    </a:p>
                  </a:txBody>
                  <a:tcPr anchor="ctr"/>
                </a:tc>
                <a:tc>
                  <a:txBody>
                    <a:bodyPr/>
                    <a:lstStyle/>
                    <a:p>
                      <a:pPr algn="ctr"/>
                      <a:r>
                        <a:rPr lang="it-IT" dirty="0"/>
                        <a:t>PDC per la contabilità economico patrimoniale di cui al decreto MEF 27/12/2022</a:t>
                      </a:r>
                    </a:p>
                  </a:txBody>
                  <a:tcPr anchor="ctr"/>
                </a:tc>
                <a:tc>
                  <a:txBody>
                    <a:bodyPr/>
                    <a:lstStyle/>
                    <a:p>
                      <a:r>
                        <a:rPr lang="it-IT" dirty="0"/>
                        <a:t>Ministeri e altre amministrazioni centrali autonome che adottano lo stesso PDC dei ministeri</a:t>
                      </a:r>
                    </a:p>
                  </a:txBody>
                  <a:tcPr/>
                </a:tc>
                <a:extLst>
                  <a:ext uri="{0D108BD9-81ED-4DB2-BD59-A6C34878D82A}">
                    <a16:rowId xmlns:a16="http://schemas.microsoft.com/office/drawing/2014/main" val="1384351226"/>
                  </a:ext>
                </a:extLst>
              </a:tr>
              <a:tr h="370840">
                <a:tc>
                  <a:txBody>
                    <a:bodyPr/>
                    <a:lstStyle/>
                    <a:p>
                      <a:r>
                        <a:rPr lang="it-IT" dirty="0"/>
                        <a:t>Modello 2a</a:t>
                      </a:r>
                    </a:p>
                  </a:txBody>
                  <a:tcPr anchor="ctr"/>
                </a:tc>
                <a:tc rowSpan="2">
                  <a:txBody>
                    <a:bodyPr/>
                    <a:lstStyle/>
                    <a:p>
                      <a:pPr algn="ctr"/>
                      <a:r>
                        <a:rPr lang="it-IT" dirty="0"/>
                        <a:t>PDC economico patrimoniale di cui agli allegati 6/2 e 6/3 del d.lgs. 118/2011</a:t>
                      </a:r>
                    </a:p>
                  </a:txBody>
                  <a:tcPr anchor="ctr"/>
                </a:tc>
                <a:tc>
                  <a:txBody>
                    <a:bodyPr/>
                    <a:lstStyle/>
                    <a:p>
                      <a:r>
                        <a:rPr lang="it-IT" dirty="0"/>
                        <a:t>Per le regioni, le province autonome di TN e BZ, i Comuni, le Province le Città Metropolitane</a:t>
                      </a:r>
                    </a:p>
                  </a:txBody>
                  <a:tcPr/>
                </a:tc>
                <a:extLst>
                  <a:ext uri="{0D108BD9-81ED-4DB2-BD59-A6C34878D82A}">
                    <a16:rowId xmlns:a16="http://schemas.microsoft.com/office/drawing/2014/main" val="1129193893"/>
                  </a:ext>
                </a:extLst>
              </a:tr>
              <a:tr h="370840">
                <a:tc>
                  <a:txBody>
                    <a:bodyPr/>
                    <a:lstStyle/>
                    <a:p>
                      <a:r>
                        <a:rPr lang="it-IT" dirty="0"/>
                        <a:t>Modello 2b</a:t>
                      </a:r>
                    </a:p>
                  </a:txBody>
                  <a:tcPr anchor="ctr"/>
                </a:tc>
                <a:tc vMerge="1">
                  <a:txBody>
                    <a:bodyPr/>
                    <a:lstStyle/>
                    <a:p>
                      <a:endParaRPr lang="it-IT" dirty="0"/>
                    </a:p>
                  </a:txBody>
                  <a:tcPr/>
                </a:tc>
                <a:tc>
                  <a:txBody>
                    <a:bodyPr/>
                    <a:lstStyle/>
                    <a:p>
                      <a:r>
                        <a:rPr lang="it-IT" dirty="0"/>
                        <a:t>Pe gli altri enti locali e per gli altri enti strumentali della amministrazioni territoriali in contabilità finanziaria che adottano il PDC di cui al DPR 132/2013</a:t>
                      </a:r>
                    </a:p>
                  </a:txBody>
                  <a:tcPr/>
                </a:tc>
                <a:extLst>
                  <a:ext uri="{0D108BD9-81ED-4DB2-BD59-A6C34878D82A}">
                    <a16:rowId xmlns:a16="http://schemas.microsoft.com/office/drawing/2014/main" val="644583337"/>
                  </a:ext>
                </a:extLst>
              </a:tr>
              <a:tr h="370840">
                <a:tc>
                  <a:txBody>
                    <a:bodyPr/>
                    <a:lstStyle/>
                    <a:p>
                      <a:r>
                        <a:rPr lang="it-IT" dirty="0"/>
                        <a:t>Modello 3</a:t>
                      </a:r>
                    </a:p>
                  </a:txBody>
                  <a:tcPr anchor="ctr"/>
                </a:tc>
                <a:tc>
                  <a:txBody>
                    <a:bodyPr/>
                    <a:lstStyle/>
                    <a:p>
                      <a:pPr algn="ctr"/>
                      <a:r>
                        <a:rPr lang="it-IT" dirty="0"/>
                        <a:t>PDC economico patrimoniale di cui agli allegati 1,2 e 1,3 al DPR 132/13</a:t>
                      </a:r>
                    </a:p>
                  </a:txBody>
                  <a:tcPr anchor="ctr"/>
                </a:tc>
                <a:tc>
                  <a:txBody>
                    <a:bodyPr/>
                    <a:lstStyle/>
                    <a:p>
                      <a:r>
                        <a:rPr lang="it-IT" dirty="0"/>
                        <a:t>Amministrazioni non territoriali in contabilità finanziaria che adottano il PDC di cui al DPR 132/13</a:t>
                      </a:r>
                    </a:p>
                  </a:txBody>
                  <a:tcPr/>
                </a:tc>
                <a:extLst>
                  <a:ext uri="{0D108BD9-81ED-4DB2-BD59-A6C34878D82A}">
                    <a16:rowId xmlns:a16="http://schemas.microsoft.com/office/drawing/2014/main" val="2432443577"/>
                  </a:ext>
                </a:extLst>
              </a:tr>
              <a:tr h="370840">
                <a:tc>
                  <a:txBody>
                    <a:bodyPr/>
                    <a:lstStyle/>
                    <a:p>
                      <a:r>
                        <a:rPr lang="it-IT" dirty="0"/>
                        <a:t>Modello 4</a:t>
                      </a:r>
                    </a:p>
                  </a:txBody>
                  <a:tcPr anchor="ctr"/>
                </a:tc>
                <a:tc>
                  <a:txBody>
                    <a:bodyPr/>
                    <a:lstStyle/>
                    <a:p>
                      <a:pPr algn="ctr"/>
                      <a:r>
                        <a:rPr lang="it-IT" dirty="0"/>
                        <a:t>Modelli di rilevazione di CE e SP si cui all’articolo 19, comma 2, lett. b) e c) del d.lgs. 118/2011, definiti da ultimo con decreto MIN SALUTE, di concerto col MEF, DEL 24/05/2019</a:t>
                      </a:r>
                    </a:p>
                  </a:txBody>
                  <a:tcPr anchor="ctr"/>
                </a:tc>
                <a:tc>
                  <a:txBody>
                    <a:bodyPr/>
                    <a:lstStyle/>
                    <a:p>
                      <a:r>
                        <a:rPr lang="it-IT" dirty="0"/>
                        <a:t>Enti e aziende del SSN</a:t>
                      </a:r>
                    </a:p>
                  </a:txBody>
                  <a:tcPr/>
                </a:tc>
                <a:extLst>
                  <a:ext uri="{0D108BD9-81ED-4DB2-BD59-A6C34878D82A}">
                    <a16:rowId xmlns:a16="http://schemas.microsoft.com/office/drawing/2014/main" val="363135812"/>
                  </a:ext>
                </a:extLst>
              </a:tr>
              <a:tr h="370840">
                <a:tc>
                  <a:txBody>
                    <a:bodyPr/>
                    <a:lstStyle/>
                    <a:p>
                      <a:r>
                        <a:rPr lang="it-IT" dirty="0"/>
                        <a:t>Modello 5</a:t>
                      </a:r>
                    </a:p>
                  </a:txBody>
                  <a:tcPr anchor="ctr"/>
                </a:tc>
                <a:tc>
                  <a:txBody>
                    <a:bodyPr/>
                    <a:lstStyle/>
                    <a:p>
                      <a:pPr algn="ctr"/>
                      <a:r>
                        <a:rPr lang="it-IT" dirty="0"/>
                        <a:t>VARI</a:t>
                      </a:r>
                    </a:p>
                  </a:txBody>
                  <a:tcPr anchor="ctr"/>
                </a:tc>
                <a:tc>
                  <a:txBody>
                    <a:bodyPr/>
                    <a:lstStyle/>
                    <a:p>
                      <a:r>
                        <a:rPr lang="it-IT" dirty="0"/>
                        <a:t>Per le altre amministrazioni che adottano un proprio PDC; a differenza delle altre versioni, dove i raccordi tra i PDC vigenti e il PDC UNICO sono già preimpostati, qui le amministrazioni provvedono in autonomia a inserire le voci dei propri PDC  e a indicare i raccordi con le voci del PDC UNICO</a:t>
                      </a:r>
                    </a:p>
                  </a:txBody>
                  <a:tcPr/>
                </a:tc>
                <a:extLst>
                  <a:ext uri="{0D108BD9-81ED-4DB2-BD59-A6C34878D82A}">
                    <a16:rowId xmlns:a16="http://schemas.microsoft.com/office/drawing/2014/main" val="2677464096"/>
                  </a:ext>
                </a:extLst>
              </a:tr>
            </a:tbl>
          </a:graphicData>
        </a:graphic>
      </p:graphicFrame>
    </p:spTree>
    <p:extLst>
      <p:ext uri="{BB962C8B-B14F-4D97-AF65-F5344CB8AC3E}">
        <p14:creationId xmlns:p14="http://schemas.microsoft.com/office/powerpoint/2010/main" val="2895178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55771-E650-45AD-94BF-81496BBA27C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817B4CE-C305-E232-2576-4907CC7CB4F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5" name="Immagine 4" descr="Immagine che contiene testo, software, schermata, Software multimediale&#10;&#10;Il contenuto generato dall'IA potrebbe non essere corretto.">
            <a:extLst>
              <a:ext uri="{FF2B5EF4-FFF2-40B4-BE49-F238E27FC236}">
                <a16:creationId xmlns:a16="http://schemas.microsoft.com/office/drawing/2014/main" id="{8415544F-6B68-2833-E8E3-9E53F8FBD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597" y="1902058"/>
            <a:ext cx="11804403" cy="4442845"/>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put penna 7">
                <a:extLst>
                  <a:ext uri="{FF2B5EF4-FFF2-40B4-BE49-F238E27FC236}">
                    <a16:creationId xmlns:a16="http://schemas.microsoft.com/office/drawing/2014/main" id="{95F3F5C7-02D2-C59E-90B0-108DB1C1A36F}"/>
                  </a:ext>
                </a:extLst>
              </p14:cNvPr>
              <p14:cNvContentPartPr/>
              <p14:nvPr/>
            </p14:nvContentPartPr>
            <p14:xfrm>
              <a:off x="2408496" y="3769268"/>
              <a:ext cx="8073720" cy="3188880"/>
            </p14:xfrm>
          </p:contentPart>
        </mc:Choice>
        <mc:Fallback xmlns="">
          <p:pic>
            <p:nvPicPr>
              <p:cNvPr id="8" name="Input penna 7">
                <a:extLst>
                  <a:ext uri="{FF2B5EF4-FFF2-40B4-BE49-F238E27FC236}">
                    <a16:creationId xmlns:a16="http://schemas.microsoft.com/office/drawing/2014/main" id="{95F3F5C7-02D2-C59E-90B0-108DB1C1A36F}"/>
                  </a:ext>
                </a:extLst>
              </p:cNvPr>
              <p:cNvPicPr/>
              <p:nvPr/>
            </p:nvPicPr>
            <p:blipFill>
              <a:blip r:embed="rId4"/>
              <a:stretch>
                <a:fillRect/>
              </a:stretch>
            </p:blipFill>
            <p:spPr>
              <a:xfrm>
                <a:off x="2399856" y="3760268"/>
                <a:ext cx="8091360" cy="3206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put penna 8">
                <a:extLst>
                  <a:ext uri="{FF2B5EF4-FFF2-40B4-BE49-F238E27FC236}">
                    <a16:creationId xmlns:a16="http://schemas.microsoft.com/office/drawing/2014/main" id="{6C46C76F-E313-7AD8-E7E8-EC63EACA87D2}"/>
                  </a:ext>
                </a:extLst>
              </p14:cNvPr>
              <p14:cNvContentPartPr/>
              <p14:nvPr/>
            </p14:nvContentPartPr>
            <p14:xfrm>
              <a:off x="13345656" y="4888868"/>
              <a:ext cx="14040" cy="7560"/>
            </p14:xfrm>
          </p:contentPart>
        </mc:Choice>
        <mc:Fallback xmlns="">
          <p:pic>
            <p:nvPicPr>
              <p:cNvPr id="9" name="Input penna 8">
                <a:extLst>
                  <a:ext uri="{FF2B5EF4-FFF2-40B4-BE49-F238E27FC236}">
                    <a16:creationId xmlns:a16="http://schemas.microsoft.com/office/drawing/2014/main" id="{6C46C76F-E313-7AD8-E7E8-EC63EACA87D2}"/>
                  </a:ext>
                </a:extLst>
              </p:cNvPr>
              <p:cNvPicPr/>
              <p:nvPr/>
            </p:nvPicPr>
            <p:blipFill>
              <a:blip r:embed="rId6"/>
              <a:stretch>
                <a:fillRect/>
              </a:stretch>
            </p:blipFill>
            <p:spPr>
              <a:xfrm>
                <a:off x="13336656" y="4879868"/>
                <a:ext cx="31680" cy="25200"/>
              </a:xfrm>
              <a:prstGeom prst="rect">
                <a:avLst/>
              </a:prstGeom>
            </p:spPr>
          </p:pic>
        </mc:Fallback>
      </mc:AlternateContent>
      <p:pic>
        <p:nvPicPr>
          <p:cNvPr id="2" name="Immagine 1">
            <a:extLst>
              <a:ext uri="{FF2B5EF4-FFF2-40B4-BE49-F238E27FC236}">
                <a16:creationId xmlns:a16="http://schemas.microsoft.com/office/drawing/2014/main" id="{218065AE-52CF-2D29-0C74-E9998666CC11}"/>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4560117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5F83F-6262-6B12-9F42-12FB0ED4469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1B31D8E-D2A8-B0C5-433C-B7F6C425507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C1808D9D-F575-0B3D-F573-D8D337C4DCE0}"/>
              </a:ext>
            </a:extLst>
          </p:cNvPr>
          <p:cNvSpPr txBox="1"/>
          <p:nvPr/>
        </p:nvSpPr>
        <p:spPr>
          <a:xfrm>
            <a:off x="0" y="1388962"/>
            <a:ext cx="12192000" cy="5699277"/>
          </a:xfrm>
          <a:prstGeom prst="rect">
            <a:avLst/>
          </a:prstGeom>
          <a:solidFill>
            <a:srgbClr val="FFFF00"/>
          </a:solidFill>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it-IT" sz="4000" b="1" dirty="0">
                <a:solidFill>
                  <a:srgbClr val="0000CC"/>
                </a:solidFill>
              </a:rPr>
              <a:t>Ministero dell'economia e delle finanze </a:t>
            </a:r>
          </a:p>
          <a:p>
            <a:pPr algn="just"/>
            <a:r>
              <a:rPr lang="it-IT" sz="4000" b="1" dirty="0">
                <a:solidFill>
                  <a:srgbClr val="0000CC"/>
                </a:solidFill>
              </a:rPr>
              <a:t>Decreto ministeriale 06/08/2025</a:t>
            </a:r>
          </a:p>
          <a:p>
            <a:pPr algn="just"/>
            <a:r>
              <a:rPr lang="it-IT" sz="4000" dirty="0">
                <a:solidFill>
                  <a:srgbClr val="0000CC"/>
                </a:solidFill>
              </a:rPr>
              <a:t>Analisi degli interventi di adeguamento dei propri sistemi informativi, da parte delle amministrazioni di cui all'articolo 10, comma 3, del decreto-legge 9 agosto 2024, n. 113, convertito, con modificazioni, dalla legge 7 ottobre 2024, n. 143, per il recepimento degli standard contabili di cui alla milestone M1C1-108.</a:t>
            </a:r>
          </a:p>
        </p:txBody>
      </p:sp>
      <p:pic>
        <p:nvPicPr>
          <p:cNvPr id="2" name="Immagine 1">
            <a:extLst>
              <a:ext uri="{FF2B5EF4-FFF2-40B4-BE49-F238E27FC236}">
                <a16:creationId xmlns:a16="http://schemas.microsoft.com/office/drawing/2014/main" id="{B221F272-414C-2DA0-240C-7A92934625FC}"/>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9046323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E796E-1BDE-85EA-2A1C-CD2BA2C6744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C9A27B7-415E-CF28-D597-9B03C577720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mc:AlternateContent xmlns:mc="http://schemas.openxmlformats.org/markup-compatibility/2006" xmlns:p14="http://schemas.microsoft.com/office/powerpoint/2010/main">
        <mc:Choice Requires="p14">
          <p:contentPart p14:bwMode="auto" r:id="rId2">
            <p14:nvContentPartPr>
              <p14:cNvPr id="2" name="Input penna 1">
                <a:extLst>
                  <a:ext uri="{FF2B5EF4-FFF2-40B4-BE49-F238E27FC236}">
                    <a16:creationId xmlns:a16="http://schemas.microsoft.com/office/drawing/2014/main" id="{021BB8E3-0BD5-AF17-F590-4EBB17399FB0}"/>
                  </a:ext>
                </a:extLst>
              </p14:cNvPr>
              <p14:cNvContentPartPr/>
              <p14:nvPr/>
            </p14:nvContentPartPr>
            <p14:xfrm>
              <a:off x="4641216" y="4340228"/>
              <a:ext cx="360" cy="360"/>
            </p14:xfrm>
          </p:contentPart>
        </mc:Choice>
        <mc:Fallback xmlns="">
          <p:pic>
            <p:nvPicPr>
              <p:cNvPr id="2" name="Input penna 1">
                <a:extLst>
                  <a:ext uri="{FF2B5EF4-FFF2-40B4-BE49-F238E27FC236}">
                    <a16:creationId xmlns:a16="http://schemas.microsoft.com/office/drawing/2014/main" id="{021BB8E3-0BD5-AF17-F590-4EBB17399FB0}"/>
                  </a:ext>
                </a:extLst>
              </p:cNvPr>
              <p:cNvPicPr/>
              <p:nvPr/>
            </p:nvPicPr>
            <p:blipFill>
              <a:blip r:embed="rId3"/>
              <a:stretch>
                <a:fillRect/>
              </a:stretch>
            </p:blipFill>
            <p:spPr>
              <a:xfrm>
                <a:off x="4632216" y="4331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put penna 2">
                <a:extLst>
                  <a:ext uri="{FF2B5EF4-FFF2-40B4-BE49-F238E27FC236}">
                    <a16:creationId xmlns:a16="http://schemas.microsoft.com/office/drawing/2014/main" id="{8A93AFF2-D566-701C-6C58-29C34D874549}"/>
                  </a:ext>
                </a:extLst>
              </p14:cNvPr>
              <p14:cNvContentPartPr/>
              <p14:nvPr/>
            </p14:nvContentPartPr>
            <p14:xfrm>
              <a:off x="2506776" y="3391268"/>
              <a:ext cx="16920" cy="97920"/>
            </p14:xfrm>
          </p:contentPart>
        </mc:Choice>
        <mc:Fallback xmlns="">
          <p:pic>
            <p:nvPicPr>
              <p:cNvPr id="3" name="Input penna 2">
                <a:extLst>
                  <a:ext uri="{FF2B5EF4-FFF2-40B4-BE49-F238E27FC236}">
                    <a16:creationId xmlns:a16="http://schemas.microsoft.com/office/drawing/2014/main" id="{8A93AFF2-D566-701C-6C58-29C34D874549}"/>
                  </a:ext>
                </a:extLst>
              </p:cNvPr>
              <p:cNvPicPr/>
              <p:nvPr/>
            </p:nvPicPr>
            <p:blipFill>
              <a:blip r:embed="rId5"/>
              <a:stretch>
                <a:fillRect/>
              </a:stretch>
            </p:blipFill>
            <p:spPr>
              <a:xfrm>
                <a:off x="2497776" y="3382628"/>
                <a:ext cx="34560" cy="115560"/>
              </a:xfrm>
              <a:prstGeom prst="rect">
                <a:avLst/>
              </a:prstGeom>
            </p:spPr>
          </p:pic>
        </mc:Fallback>
      </mc:AlternateContent>
      <p:pic>
        <p:nvPicPr>
          <p:cNvPr id="4" name="Immagine 3" descr="Immagine che contiene testo, schermata, Carattere&#10;&#10;Il contenuto generato dall'IA potrebbe non essere corretto.">
            <a:extLst>
              <a:ext uri="{FF2B5EF4-FFF2-40B4-BE49-F238E27FC236}">
                <a16:creationId xmlns:a16="http://schemas.microsoft.com/office/drawing/2014/main" id="{048FCBF3-F741-2425-5006-1BBC9CA5FAD4}"/>
              </a:ext>
            </a:extLst>
          </p:cNvPr>
          <p:cNvPicPr>
            <a:picLocks noChangeAspect="1"/>
          </p:cNvPicPr>
          <p:nvPr/>
        </p:nvPicPr>
        <p:blipFill>
          <a:blip r:embed="rId6">
            <a:extLst>
              <a:ext uri="{28A0092B-C50C-407E-A947-70E740481C1C}">
                <a14:useLocalDpi xmlns:a14="http://schemas.microsoft.com/office/drawing/2010/main" val="0"/>
              </a:ext>
            </a:extLst>
          </a:blip>
          <a:srcRect t="13894" r="-2" b="1564"/>
          <a:stretch>
            <a:fillRect/>
          </a:stretch>
        </p:blipFill>
        <p:spPr>
          <a:xfrm>
            <a:off x="-6588" y="10"/>
            <a:ext cx="12198588" cy="6857990"/>
          </a:xfrm>
          <a:prstGeom prst="rect">
            <a:avLst/>
          </a:prstGeom>
        </p:spPr>
      </p:pic>
    </p:spTree>
    <p:extLst>
      <p:ext uri="{BB962C8B-B14F-4D97-AF65-F5344CB8AC3E}">
        <p14:creationId xmlns:p14="http://schemas.microsoft.com/office/powerpoint/2010/main" val="10739060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159F6-EE05-CB50-53AD-D99B14A0ECA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EEA44AA-A452-DA9A-61B4-F41E37CFDA5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10;&#10;Il contenuto generato dall'IA potrebbe non essere corretto.">
            <a:extLst>
              <a:ext uri="{FF2B5EF4-FFF2-40B4-BE49-F238E27FC236}">
                <a16:creationId xmlns:a16="http://schemas.microsoft.com/office/drawing/2014/main" id="{447CA5C2-D4EA-70AD-500E-A82EFCC6DF70}"/>
              </a:ext>
            </a:extLst>
          </p:cNvPr>
          <p:cNvPicPr>
            <a:picLocks noChangeAspect="1"/>
          </p:cNvPicPr>
          <p:nvPr/>
        </p:nvPicPr>
        <p:blipFill>
          <a:blip r:embed="rId2">
            <a:extLst>
              <a:ext uri="{28A0092B-C50C-407E-A947-70E740481C1C}">
                <a14:useLocalDpi xmlns:a14="http://schemas.microsoft.com/office/drawing/2010/main" val="0"/>
              </a:ext>
            </a:extLst>
          </a:blip>
          <a:srcRect t="12966" r="-2" b="1528"/>
          <a:stretch>
            <a:fillRect/>
          </a:stretch>
        </p:blipFill>
        <p:spPr>
          <a:xfrm>
            <a:off x="-6588" y="10"/>
            <a:ext cx="12198588" cy="6857990"/>
          </a:xfrm>
          <a:prstGeom prst="rect">
            <a:avLst/>
          </a:prstGeom>
        </p:spPr>
      </p:pic>
    </p:spTree>
    <p:extLst>
      <p:ext uri="{BB962C8B-B14F-4D97-AF65-F5344CB8AC3E}">
        <p14:creationId xmlns:p14="http://schemas.microsoft.com/office/powerpoint/2010/main" val="40752876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391C3-1F17-0A4D-5B05-F386D06BBFB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66F639B-D3A7-5E1A-6616-DA53F5E1909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 logo&#10;&#10;Il contenuto generato dall'IA potrebbe non essere corretto.">
            <a:extLst>
              <a:ext uri="{FF2B5EF4-FFF2-40B4-BE49-F238E27FC236}">
                <a16:creationId xmlns:a16="http://schemas.microsoft.com/office/drawing/2014/main" id="{456FF631-9FF1-F10E-3544-E76E65EFB297}"/>
              </a:ext>
            </a:extLst>
          </p:cNvPr>
          <p:cNvPicPr>
            <a:picLocks noChangeAspect="1"/>
          </p:cNvPicPr>
          <p:nvPr/>
        </p:nvPicPr>
        <p:blipFill>
          <a:blip r:embed="rId2">
            <a:extLst>
              <a:ext uri="{28A0092B-C50C-407E-A947-70E740481C1C}">
                <a14:useLocalDpi xmlns:a14="http://schemas.microsoft.com/office/drawing/2010/main" val="0"/>
              </a:ext>
            </a:extLst>
          </a:blip>
          <a:srcRect r="-2" b="12156"/>
          <a:stretch>
            <a:fillRect/>
          </a:stretch>
        </p:blipFill>
        <p:spPr>
          <a:xfrm>
            <a:off x="-6588" y="10"/>
            <a:ext cx="12198588" cy="6857990"/>
          </a:xfrm>
          <a:prstGeom prst="rect">
            <a:avLst/>
          </a:prstGeom>
        </p:spPr>
      </p:pic>
    </p:spTree>
    <p:extLst>
      <p:ext uri="{BB962C8B-B14F-4D97-AF65-F5344CB8AC3E}">
        <p14:creationId xmlns:p14="http://schemas.microsoft.com/office/powerpoint/2010/main" val="3684920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6EB02-AE63-D4F4-BD8F-1F8CDF125E0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1AA1E47-493B-FC46-7CCB-E384CC6FEBA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56581114-6A0F-4A71-78A2-926ADC7E54A6}"/>
              </a:ext>
            </a:extLst>
          </p:cNvPr>
          <p:cNvSpPr txBox="1"/>
          <p:nvPr/>
        </p:nvSpPr>
        <p:spPr>
          <a:xfrm>
            <a:off x="48228" y="1536174"/>
            <a:ext cx="12095544" cy="4524315"/>
          </a:xfrm>
          <a:prstGeom prst="rect">
            <a:avLst/>
          </a:prstGeom>
          <a:noFill/>
        </p:spPr>
        <p:txBody>
          <a:bodyPr wrap="square">
            <a:spAutoFit/>
          </a:bodyPr>
          <a:lstStyle/>
          <a:p>
            <a:pPr algn="just"/>
            <a:r>
              <a:rPr lang="it-IT" sz="4800" dirty="0"/>
              <a:t>La direttiva nella versione italiana usa il termine "</a:t>
            </a:r>
            <a:r>
              <a:rPr lang="it-IT" sz="4800" b="1" dirty="0"/>
              <a:t>competenza</a:t>
            </a:r>
            <a:r>
              <a:rPr lang="it-IT" sz="4800" dirty="0"/>
              <a:t>", senza ulteriori specificazioni mentre nella terminologia nazionale esistono due tipi di competenza: </a:t>
            </a:r>
            <a:r>
              <a:rPr lang="it-IT" sz="4800" dirty="0">
                <a:solidFill>
                  <a:srgbClr val="0000FF"/>
                </a:solidFill>
              </a:rPr>
              <a:t>la </a:t>
            </a:r>
            <a:r>
              <a:rPr lang="it-IT" sz="4800" b="1" dirty="0">
                <a:solidFill>
                  <a:srgbClr val="0000FF"/>
                </a:solidFill>
              </a:rPr>
              <a:t>competenza giuridica </a:t>
            </a:r>
            <a:r>
              <a:rPr lang="it-IT" sz="4800" dirty="0">
                <a:solidFill>
                  <a:srgbClr val="0000FF"/>
                </a:solidFill>
              </a:rPr>
              <a:t>e la </a:t>
            </a:r>
            <a:r>
              <a:rPr lang="it-IT" sz="4800" b="1" dirty="0">
                <a:solidFill>
                  <a:srgbClr val="002060"/>
                </a:solidFill>
              </a:rPr>
              <a:t>competenza economica</a:t>
            </a:r>
            <a:r>
              <a:rPr lang="it-IT" sz="4800" dirty="0">
                <a:solidFill>
                  <a:srgbClr val="0000FF"/>
                </a:solidFill>
              </a:rPr>
              <a:t> </a:t>
            </a:r>
            <a:r>
              <a:rPr lang="it-IT" sz="4800" dirty="0"/>
              <a:t>(in inglese </a:t>
            </a:r>
            <a:r>
              <a:rPr lang="it-IT" sz="4800" b="1" i="1" dirty="0"/>
              <a:t>accrua</a:t>
            </a:r>
            <a:r>
              <a:rPr lang="it-IT" sz="4800" i="1" dirty="0"/>
              <a:t>l</a:t>
            </a:r>
            <a:r>
              <a:rPr lang="it-IT" sz="4800" dirty="0"/>
              <a:t>).</a:t>
            </a:r>
          </a:p>
        </p:txBody>
      </p:sp>
      <p:pic>
        <p:nvPicPr>
          <p:cNvPr id="3" name="Immagine 2">
            <a:extLst>
              <a:ext uri="{FF2B5EF4-FFF2-40B4-BE49-F238E27FC236}">
                <a16:creationId xmlns:a16="http://schemas.microsoft.com/office/drawing/2014/main" id="{BD1F1115-79EF-650A-F2CD-D3CF8962AA58}"/>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7429700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F69B3-42F8-CE48-6122-712CFC3529C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2C9E61A-AF5B-0A68-8335-8FA35DCBFE8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 logo&#10;&#10;Il contenuto generato dall'IA potrebbe non essere corretto.">
            <a:extLst>
              <a:ext uri="{FF2B5EF4-FFF2-40B4-BE49-F238E27FC236}">
                <a16:creationId xmlns:a16="http://schemas.microsoft.com/office/drawing/2014/main" id="{43E2BBD7-DDC5-4F6E-6853-DCACA3ECE100}"/>
              </a:ext>
            </a:extLst>
          </p:cNvPr>
          <p:cNvPicPr>
            <a:picLocks noChangeAspect="1"/>
          </p:cNvPicPr>
          <p:nvPr/>
        </p:nvPicPr>
        <p:blipFill>
          <a:blip r:embed="rId2">
            <a:extLst>
              <a:ext uri="{28A0092B-C50C-407E-A947-70E740481C1C}">
                <a14:useLocalDpi xmlns:a14="http://schemas.microsoft.com/office/drawing/2010/main" val="0"/>
              </a:ext>
            </a:extLst>
          </a:blip>
          <a:srcRect r="-2" b="12156"/>
          <a:stretch>
            <a:fillRect/>
          </a:stretch>
        </p:blipFill>
        <p:spPr>
          <a:xfrm>
            <a:off x="-6588" y="10"/>
            <a:ext cx="12198588" cy="6857990"/>
          </a:xfrm>
          <a:prstGeom prst="rect">
            <a:avLst/>
          </a:prstGeom>
        </p:spPr>
      </p:pic>
    </p:spTree>
    <p:extLst>
      <p:ext uri="{BB962C8B-B14F-4D97-AF65-F5344CB8AC3E}">
        <p14:creationId xmlns:p14="http://schemas.microsoft.com/office/powerpoint/2010/main" val="40447018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789F5-A9CD-212F-8EB4-F563AD3F7C9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31979C0-FD1C-9618-C7D7-5A8FA8CF1E3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10;&#10;Il contenuto generato dall'IA potrebbe non essere corretto.">
            <a:extLst>
              <a:ext uri="{FF2B5EF4-FFF2-40B4-BE49-F238E27FC236}">
                <a16:creationId xmlns:a16="http://schemas.microsoft.com/office/drawing/2014/main" id="{1EC422B7-61D8-8CC0-D224-4C3F1AE25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391" y="1442120"/>
            <a:ext cx="8441011" cy="5571067"/>
          </a:xfrm>
          <a:prstGeom prst="rect">
            <a:avLst/>
          </a:prstGeom>
        </p:spPr>
      </p:pic>
      <p:pic>
        <p:nvPicPr>
          <p:cNvPr id="3" name="Immagine 2">
            <a:extLst>
              <a:ext uri="{FF2B5EF4-FFF2-40B4-BE49-F238E27FC236}">
                <a16:creationId xmlns:a16="http://schemas.microsoft.com/office/drawing/2014/main" id="{FB6FEC07-1BE5-5B56-E59F-73AC68EF7E6D}"/>
              </a:ext>
            </a:extLst>
          </p:cNvPr>
          <p:cNvPicPr>
            <a:picLocks noChangeAspect="1"/>
          </p:cNvPicPr>
          <p:nvPr/>
        </p:nvPicPr>
        <p:blipFill>
          <a:blip r:embed="rId3"/>
          <a:stretch>
            <a:fillRect/>
          </a:stretch>
        </p:blipFill>
        <p:spPr>
          <a:xfrm>
            <a:off x="0" y="23150"/>
            <a:ext cx="12192000" cy="1461633"/>
          </a:xfrm>
          <a:prstGeom prst="rect">
            <a:avLst/>
          </a:prstGeom>
          <a:solidFill>
            <a:srgbClr val="FFFF00"/>
          </a:solidFill>
        </p:spPr>
      </p:pic>
    </p:spTree>
    <p:extLst>
      <p:ext uri="{BB962C8B-B14F-4D97-AF65-F5344CB8AC3E}">
        <p14:creationId xmlns:p14="http://schemas.microsoft.com/office/powerpoint/2010/main" val="33681084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BC7EF-28B2-146A-D408-31B76B0FA27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401E88A-1713-BCAB-FF17-338143F38EB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Ovale 1">
            <a:extLst>
              <a:ext uri="{FF2B5EF4-FFF2-40B4-BE49-F238E27FC236}">
                <a16:creationId xmlns:a16="http://schemas.microsoft.com/office/drawing/2014/main" id="{50D7F155-B853-2A48-79B1-3C118F88B73B}"/>
              </a:ext>
            </a:extLst>
          </p:cNvPr>
          <p:cNvSpPr/>
          <p:nvPr/>
        </p:nvSpPr>
        <p:spPr>
          <a:xfrm>
            <a:off x="81023" y="1620984"/>
            <a:ext cx="5382228" cy="361603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600" dirty="0"/>
              <a:t>QC</a:t>
            </a:r>
          </a:p>
        </p:txBody>
      </p:sp>
      <p:sp>
        <p:nvSpPr>
          <p:cNvPr id="3" name="Dodecagono 2">
            <a:extLst>
              <a:ext uri="{FF2B5EF4-FFF2-40B4-BE49-F238E27FC236}">
                <a16:creationId xmlns:a16="http://schemas.microsoft.com/office/drawing/2014/main" id="{F614B3D7-D3DB-DE29-BDF0-4A1D51BF51EC}"/>
              </a:ext>
            </a:extLst>
          </p:cNvPr>
          <p:cNvSpPr/>
          <p:nvPr/>
        </p:nvSpPr>
        <p:spPr>
          <a:xfrm>
            <a:off x="6886937" y="1441576"/>
            <a:ext cx="4896909" cy="4311042"/>
          </a:xfrm>
          <a:prstGeom prst="dodecag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500" b="1" dirty="0"/>
              <a:t>ITAS</a:t>
            </a:r>
          </a:p>
        </p:txBody>
      </p:sp>
      <p:sp>
        <p:nvSpPr>
          <p:cNvPr id="4" name="Freccia circolare a destra 3">
            <a:extLst>
              <a:ext uri="{FF2B5EF4-FFF2-40B4-BE49-F238E27FC236}">
                <a16:creationId xmlns:a16="http://schemas.microsoft.com/office/drawing/2014/main" id="{A6BDDD1F-B3BE-7FA2-2BC1-67820B71406B}"/>
              </a:ext>
            </a:extLst>
          </p:cNvPr>
          <p:cNvSpPr/>
          <p:nvPr/>
        </p:nvSpPr>
        <p:spPr>
          <a:xfrm rot="16653253">
            <a:off x="5079448" y="2974510"/>
            <a:ext cx="2760668" cy="4525011"/>
          </a:xfrm>
          <a:prstGeom prst="curvedRightArrow">
            <a:avLst/>
          </a:prstGeom>
          <a:solidFill>
            <a:srgbClr val="92D05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pic>
        <p:nvPicPr>
          <p:cNvPr id="5" name="Immagine 4">
            <a:extLst>
              <a:ext uri="{FF2B5EF4-FFF2-40B4-BE49-F238E27FC236}">
                <a16:creationId xmlns:a16="http://schemas.microsoft.com/office/drawing/2014/main" id="{7294AA9C-59CB-97AD-B089-64D444FB8602}"/>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7435060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numero, Carattere&#10;&#10;Il contenuto generato dall'IA potrebbe non essere corretto.">
            <a:extLst>
              <a:ext uri="{FF2B5EF4-FFF2-40B4-BE49-F238E27FC236}">
                <a16:creationId xmlns:a16="http://schemas.microsoft.com/office/drawing/2014/main" id="{174B8B24-85E2-455D-F633-7AE2F534B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32970" cy="6732270"/>
          </a:xfrm>
          <a:prstGeom prst="rect">
            <a:avLst/>
          </a:prstGeom>
          <a:ln w="76200">
            <a:solidFill>
              <a:srgbClr val="0000CC"/>
            </a:solidFill>
          </a:ln>
        </p:spPr>
      </p:pic>
    </p:spTree>
    <p:extLst>
      <p:ext uri="{BB962C8B-B14F-4D97-AF65-F5344CB8AC3E}">
        <p14:creationId xmlns:p14="http://schemas.microsoft.com/office/powerpoint/2010/main" val="8986548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10;&#10;Il contenuto generato dall'IA potrebbe non essere corretto.">
            <a:extLst>
              <a:ext uri="{FF2B5EF4-FFF2-40B4-BE49-F238E27FC236}">
                <a16:creationId xmlns:a16="http://schemas.microsoft.com/office/drawing/2014/main" id="{D477B646-349D-874E-C7CA-A76E8BACD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96292"/>
          </a:xfrm>
          <a:prstGeom prst="rect">
            <a:avLst/>
          </a:prstGeom>
          <a:ln w="76200">
            <a:solidFill>
              <a:srgbClr val="C00000"/>
            </a:solidFill>
          </a:ln>
        </p:spPr>
      </p:pic>
    </p:spTree>
    <p:extLst>
      <p:ext uri="{BB962C8B-B14F-4D97-AF65-F5344CB8AC3E}">
        <p14:creationId xmlns:p14="http://schemas.microsoft.com/office/powerpoint/2010/main" val="13353705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 linea&#10;&#10;Il contenuto generato dall'IA potrebbe non essere corretto.">
            <a:extLst>
              <a:ext uri="{FF2B5EF4-FFF2-40B4-BE49-F238E27FC236}">
                <a16:creationId xmlns:a16="http://schemas.microsoft.com/office/drawing/2014/main" id="{94E7DA2D-6F0E-9A82-01E7-FBE594791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ln w="76200">
            <a:solidFill>
              <a:srgbClr val="002060"/>
            </a:solidFill>
          </a:ln>
        </p:spPr>
      </p:pic>
    </p:spTree>
    <p:extLst>
      <p:ext uri="{BB962C8B-B14F-4D97-AF65-F5344CB8AC3E}">
        <p14:creationId xmlns:p14="http://schemas.microsoft.com/office/powerpoint/2010/main" val="24138749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E5DA7-1FCE-8899-6FA5-EF8809A39CA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80F80D0-2334-8D84-2A2F-72736081C69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a:extLst>
              <a:ext uri="{FF2B5EF4-FFF2-40B4-BE49-F238E27FC236}">
                <a16:creationId xmlns:a16="http://schemas.microsoft.com/office/drawing/2014/main" id="{3799E327-AE55-C8E5-0004-7A4F5C7CA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49687" cy="6585995"/>
          </a:xfrm>
          <a:prstGeom prst="rect">
            <a:avLst/>
          </a:prstGeom>
        </p:spPr>
      </p:pic>
    </p:spTree>
    <p:extLst>
      <p:ext uri="{BB962C8B-B14F-4D97-AF65-F5344CB8AC3E}">
        <p14:creationId xmlns:p14="http://schemas.microsoft.com/office/powerpoint/2010/main" val="118385392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F137B-8373-B9A4-E68B-14D59A05735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7CE9931-B51D-4559-2496-5C8310A0C41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trada, aria aperta&#10;&#10;Il contenuto generato dall'IA potrebbe non essere corretto.">
            <a:extLst>
              <a:ext uri="{FF2B5EF4-FFF2-40B4-BE49-F238E27FC236}">
                <a16:creationId xmlns:a16="http://schemas.microsoft.com/office/drawing/2014/main" id="{9279CFAF-741F-EC67-5DE4-BC9AD5A78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533559"/>
          </a:xfrm>
          <a:prstGeom prst="rect">
            <a:avLst/>
          </a:prstGeom>
        </p:spPr>
      </p:pic>
    </p:spTree>
    <p:extLst>
      <p:ext uri="{BB962C8B-B14F-4D97-AF65-F5344CB8AC3E}">
        <p14:creationId xmlns:p14="http://schemas.microsoft.com/office/powerpoint/2010/main" val="164616185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A73D-373E-CEDA-B11B-F7AD24F4207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050AD2D-A271-20E7-5BC4-E6C41E2E735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chermo, numero&#10;&#10;Il contenuto generato dall'IA potrebbe non essere corretto.">
            <a:extLst>
              <a:ext uri="{FF2B5EF4-FFF2-40B4-BE49-F238E27FC236}">
                <a16:creationId xmlns:a16="http://schemas.microsoft.com/office/drawing/2014/main" id="{2E140D02-7D21-52F1-DC27-88292B55B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7" y="0"/>
            <a:ext cx="12108346" cy="6858000"/>
          </a:xfrm>
          <a:prstGeom prst="rect">
            <a:avLst/>
          </a:prstGeom>
        </p:spPr>
      </p:pic>
    </p:spTree>
    <p:extLst>
      <p:ext uri="{BB962C8B-B14F-4D97-AF65-F5344CB8AC3E}">
        <p14:creationId xmlns:p14="http://schemas.microsoft.com/office/powerpoint/2010/main" val="41009750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3486B-E2FD-9D41-C25A-212159FC135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11CBF38-CC94-FD89-E1E0-3AFD2191315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chermo, numero&#10;&#10;Il contenuto generato dall'IA potrebbe non essere corretto.">
            <a:extLst>
              <a:ext uri="{FF2B5EF4-FFF2-40B4-BE49-F238E27FC236}">
                <a16:creationId xmlns:a16="http://schemas.microsoft.com/office/drawing/2014/main" id="{1CBDC513-83B5-702B-EA05-CF15F3476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65517" cy="6736466"/>
          </a:xfrm>
          <a:prstGeom prst="rect">
            <a:avLst/>
          </a:prstGeom>
        </p:spPr>
      </p:pic>
      <p:sp>
        <p:nvSpPr>
          <p:cNvPr id="4" name="Freccia bidirezionale verticale 3">
            <a:extLst>
              <a:ext uri="{FF2B5EF4-FFF2-40B4-BE49-F238E27FC236}">
                <a16:creationId xmlns:a16="http://schemas.microsoft.com/office/drawing/2014/main" id="{94F9F920-5DC7-1814-0D0C-23E9513B9052}"/>
              </a:ext>
            </a:extLst>
          </p:cNvPr>
          <p:cNvSpPr/>
          <p:nvPr/>
        </p:nvSpPr>
        <p:spPr>
          <a:xfrm rot="2686923">
            <a:off x="6452460" y="2452022"/>
            <a:ext cx="484632" cy="4376861"/>
          </a:xfrm>
          <a:prstGeom prst="upDownArrow">
            <a:avLst/>
          </a:prstGeom>
          <a:solidFill>
            <a:srgbClr val="FFFF00"/>
          </a:solidFill>
          <a:ln w="57150">
            <a:solidFill>
              <a:srgbClr val="00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978936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DD2E8-2326-4C86-EA12-9315A63A1F9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ECBDEEC-359E-101C-4D85-3A27863BFF1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4" name="Diagramma 3">
            <a:extLst>
              <a:ext uri="{FF2B5EF4-FFF2-40B4-BE49-F238E27FC236}">
                <a16:creationId xmlns:a16="http://schemas.microsoft.com/office/drawing/2014/main" id="{3DE63B02-5C7A-5297-CFAF-A95922FDCBB9}"/>
              </a:ext>
            </a:extLst>
          </p:cNvPr>
          <p:cNvGraphicFramePr/>
          <p:nvPr>
            <p:extLst>
              <p:ext uri="{D42A27DB-BD31-4B8C-83A1-F6EECF244321}">
                <p14:modId xmlns:p14="http://schemas.microsoft.com/office/powerpoint/2010/main" val="1690177186"/>
              </p:ext>
            </p:extLst>
          </p:nvPr>
        </p:nvGraphicFramePr>
        <p:xfrm>
          <a:off x="1329642" y="1585732"/>
          <a:ext cx="9532716" cy="5173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magine 1">
            <a:extLst>
              <a:ext uri="{FF2B5EF4-FFF2-40B4-BE49-F238E27FC236}">
                <a16:creationId xmlns:a16="http://schemas.microsoft.com/office/drawing/2014/main" id="{B2007834-D71D-CCBB-903B-18090B2137CB}"/>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827892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3DCF4-7FCA-592F-CAD3-17080008B70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06F72AE-F578-8405-FF8E-A43593CC3C2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chermo, software">
            <a:extLst>
              <a:ext uri="{FF2B5EF4-FFF2-40B4-BE49-F238E27FC236}">
                <a16:creationId xmlns:a16="http://schemas.microsoft.com/office/drawing/2014/main" id="{3BB66A97-8487-6BBA-AB1F-8A3FD6D72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0" y="-355801"/>
            <a:ext cx="12214430" cy="6858000"/>
          </a:xfrm>
          <a:prstGeom prst="rect">
            <a:avLst/>
          </a:prstGeom>
        </p:spPr>
      </p:pic>
      <p:sp>
        <p:nvSpPr>
          <p:cNvPr id="6" name="Freccia bidirezionale verticale 5">
            <a:extLst>
              <a:ext uri="{FF2B5EF4-FFF2-40B4-BE49-F238E27FC236}">
                <a16:creationId xmlns:a16="http://schemas.microsoft.com/office/drawing/2014/main" id="{CE447068-E3E2-BAED-2BA9-9DB6DD49C4C2}"/>
              </a:ext>
            </a:extLst>
          </p:cNvPr>
          <p:cNvSpPr/>
          <p:nvPr/>
        </p:nvSpPr>
        <p:spPr>
          <a:xfrm rot="2908191">
            <a:off x="3707933" y="2693760"/>
            <a:ext cx="1088020" cy="3352829"/>
          </a:xfrm>
          <a:prstGeom prst="up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Freccia bidirezionale verticale 6">
            <a:extLst>
              <a:ext uri="{FF2B5EF4-FFF2-40B4-BE49-F238E27FC236}">
                <a16:creationId xmlns:a16="http://schemas.microsoft.com/office/drawing/2014/main" id="{C7A4EBA5-E7FE-3794-8AA3-8318381EB7EF}"/>
              </a:ext>
            </a:extLst>
          </p:cNvPr>
          <p:cNvSpPr/>
          <p:nvPr/>
        </p:nvSpPr>
        <p:spPr>
          <a:xfrm rot="2062889">
            <a:off x="6854696" y="2471352"/>
            <a:ext cx="1142442" cy="3040517"/>
          </a:xfrm>
          <a:prstGeom prst="up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0326797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5A166-FC27-CB77-815D-774C87EA00A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FEEEE09-51D5-38EF-A29C-B458E1AF524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chermo, numero&#10;&#10;Il contenuto generato dall'IA potrebbe non essere corretto.">
            <a:extLst>
              <a:ext uri="{FF2B5EF4-FFF2-40B4-BE49-F238E27FC236}">
                <a16:creationId xmlns:a16="http://schemas.microsoft.com/office/drawing/2014/main" id="{9CB764FB-3182-B328-DAA8-8ECC40DCF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79" y="0"/>
            <a:ext cx="11905242" cy="6706610"/>
          </a:xfrm>
          <a:prstGeom prst="rect">
            <a:avLst/>
          </a:prstGeom>
        </p:spPr>
      </p:pic>
      <p:sp>
        <p:nvSpPr>
          <p:cNvPr id="4" name="Figura a mano libera: forma 3">
            <a:extLst>
              <a:ext uri="{FF2B5EF4-FFF2-40B4-BE49-F238E27FC236}">
                <a16:creationId xmlns:a16="http://schemas.microsoft.com/office/drawing/2014/main" id="{B9F7E530-A7C1-E8FE-A15B-3C3A65C60EC5}"/>
              </a:ext>
            </a:extLst>
          </p:cNvPr>
          <p:cNvSpPr/>
          <p:nvPr/>
        </p:nvSpPr>
        <p:spPr>
          <a:xfrm>
            <a:off x="5358259" y="4373207"/>
            <a:ext cx="3599727" cy="2720051"/>
          </a:xfrm>
          <a:custGeom>
            <a:avLst/>
            <a:gdLst>
              <a:gd name="connsiteX0" fmla="*/ 2372810 w 3680984"/>
              <a:gd name="connsiteY0" fmla="*/ 509286 h 2870521"/>
              <a:gd name="connsiteX1" fmla="*/ 2314936 w 3680984"/>
              <a:gd name="connsiteY1" fmla="*/ 474562 h 2870521"/>
              <a:gd name="connsiteX2" fmla="*/ 1909822 w 3680984"/>
              <a:gd name="connsiteY2" fmla="*/ 393539 h 2870521"/>
              <a:gd name="connsiteX3" fmla="*/ 1608881 w 3680984"/>
              <a:gd name="connsiteY3" fmla="*/ 347240 h 2870521"/>
              <a:gd name="connsiteX4" fmla="*/ 983848 w 3680984"/>
              <a:gd name="connsiteY4" fmla="*/ 405114 h 2870521"/>
              <a:gd name="connsiteX5" fmla="*/ 694481 w 3680984"/>
              <a:gd name="connsiteY5" fmla="*/ 520861 h 2870521"/>
              <a:gd name="connsiteX6" fmla="*/ 451412 w 3680984"/>
              <a:gd name="connsiteY6" fmla="*/ 659757 h 2870521"/>
              <a:gd name="connsiteX7" fmla="*/ 162045 w 3680984"/>
              <a:gd name="connsiteY7" fmla="*/ 1006997 h 2870521"/>
              <a:gd name="connsiteX8" fmla="*/ 81022 w 3680984"/>
              <a:gd name="connsiteY8" fmla="*/ 1215342 h 2870521"/>
              <a:gd name="connsiteX9" fmla="*/ 11574 w 3680984"/>
              <a:gd name="connsiteY9" fmla="*/ 1678329 h 2870521"/>
              <a:gd name="connsiteX10" fmla="*/ 0 w 3680984"/>
              <a:gd name="connsiteY10" fmla="*/ 1967696 h 2870521"/>
              <a:gd name="connsiteX11" fmla="*/ 23149 w 3680984"/>
              <a:gd name="connsiteY11" fmla="*/ 2303362 h 2870521"/>
              <a:gd name="connsiteX12" fmla="*/ 243068 w 3680984"/>
              <a:gd name="connsiteY12" fmla="*/ 2523281 h 2870521"/>
              <a:gd name="connsiteX13" fmla="*/ 590308 w 3680984"/>
              <a:gd name="connsiteY13" fmla="*/ 2743200 h 2870521"/>
              <a:gd name="connsiteX14" fmla="*/ 775503 w 3680984"/>
              <a:gd name="connsiteY14" fmla="*/ 2777924 h 2870521"/>
              <a:gd name="connsiteX15" fmla="*/ 983848 w 3680984"/>
              <a:gd name="connsiteY15" fmla="*/ 2824223 h 2870521"/>
              <a:gd name="connsiteX16" fmla="*/ 1469984 w 3680984"/>
              <a:gd name="connsiteY16" fmla="*/ 2870521 h 2870521"/>
              <a:gd name="connsiteX17" fmla="*/ 2534855 w 3680984"/>
              <a:gd name="connsiteY17" fmla="*/ 2824223 h 2870521"/>
              <a:gd name="connsiteX18" fmla="*/ 2754774 w 3680984"/>
              <a:gd name="connsiteY18" fmla="*/ 2754775 h 2870521"/>
              <a:gd name="connsiteX19" fmla="*/ 3206187 w 3680984"/>
              <a:gd name="connsiteY19" fmla="*/ 2569580 h 2870521"/>
              <a:gd name="connsiteX20" fmla="*/ 3356658 w 3680984"/>
              <a:gd name="connsiteY20" fmla="*/ 2442258 h 2870521"/>
              <a:gd name="connsiteX21" fmla="*/ 3495554 w 3680984"/>
              <a:gd name="connsiteY21" fmla="*/ 2303362 h 2870521"/>
              <a:gd name="connsiteX22" fmla="*/ 3646025 w 3680984"/>
              <a:gd name="connsiteY22" fmla="*/ 1967696 h 2870521"/>
              <a:gd name="connsiteX23" fmla="*/ 3669174 w 3680984"/>
              <a:gd name="connsiteY23" fmla="*/ 1805651 h 2870521"/>
              <a:gd name="connsiteX24" fmla="*/ 3657600 w 3680984"/>
              <a:gd name="connsiteY24" fmla="*/ 949124 h 2870521"/>
              <a:gd name="connsiteX25" fmla="*/ 3565002 w 3680984"/>
              <a:gd name="connsiteY25" fmla="*/ 694481 h 2870521"/>
              <a:gd name="connsiteX26" fmla="*/ 3483979 w 3680984"/>
              <a:gd name="connsiteY26" fmla="*/ 578734 h 2870521"/>
              <a:gd name="connsiteX27" fmla="*/ 3356658 w 3680984"/>
              <a:gd name="connsiteY27" fmla="*/ 497711 h 2870521"/>
              <a:gd name="connsiteX28" fmla="*/ 2835797 w 3680984"/>
              <a:gd name="connsiteY28" fmla="*/ 266218 h 2870521"/>
              <a:gd name="connsiteX29" fmla="*/ 2280212 w 3680984"/>
              <a:gd name="connsiteY29" fmla="*/ 81023 h 2870521"/>
              <a:gd name="connsiteX30" fmla="*/ 1805650 w 3680984"/>
              <a:gd name="connsiteY30" fmla="*/ 0 h 2870521"/>
              <a:gd name="connsiteX31" fmla="*/ 1504708 w 3680984"/>
              <a:gd name="connsiteY31" fmla="*/ 23149 h 2870521"/>
              <a:gd name="connsiteX32" fmla="*/ 1215341 w 3680984"/>
              <a:gd name="connsiteY32" fmla="*/ 185195 h 2870521"/>
              <a:gd name="connsiteX33" fmla="*/ 914400 w 3680984"/>
              <a:gd name="connsiteY33" fmla="*/ 462987 h 2870521"/>
              <a:gd name="connsiteX34" fmla="*/ 752354 w 3680984"/>
              <a:gd name="connsiteY34" fmla="*/ 671332 h 2870521"/>
              <a:gd name="connsiteX35" fmla="*/ 601883 w 3680984"/>
              <a:gd name="connsiteY35" fmla="*/ 821802 h 2870521"/>
              <a:gd name="connsiteX36" fmla="*/ 567159 w 3680984"/>
              <a:gd name="connsiteY36" fmla="*/ 879676 h 2870521"/>
              <a:gd name="connsiteX37" fmla="*/ 497711 w 3680984"/>
              <a:gd name="connsiteY37" fmla="*/ 925975 h 287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80984" h="2870521">
                <a:moveTo>
                  <a:pt x="2372810" y="509286"/>
                </a:moveTo>
                <a:cubicBezTo>
                  <a:pt x="2353519" y="497711"/>
                  <a:pt x="2335417" y="483871"/>
                  <a:pt x="2314936" y="474562"/>
                </a:cubicBezTo>
                <a:cubicBezTo>
                  <a:pt x="2213926" y="428649"/>
                  <a:pt x="1915204" y="394420"/>
                  <a:pt x="1909822" y="393539"/>
                </a:cubicBezTo>
                <a:lnTo>
                  <a:pt x="1608881" y="347240"/>
                </a:lnTo>
                <a:cubicBezTo>
                  <a:pt x="1400537" y="366531"/>
                  <a:pt x="1189411" y="366083"/>
                  <a:pt x="983848" y="405114"/>
                </a:cubicBezTo>
                <a:cubicBezTo>
                  <a:pt x="881786" y="424493"/>
                  <a:pt x="788200" y="476039"/>
                  <a:pt x="694481" y="520861"/>
                </a:cubicBezTo>
                <a:cubicBezTo>
                  <a:pt x="610295" y="561124"/>
                  <a:pt x="526067" y="603766"/>
                  <a:pt x="451412" y="659757"/>
                </a:cubicBezTo>
                <a:cubicBezTo>
                  <a:pt x="345601" y="739115"/>
                  <a:pt x="223768" y="887182"/>
                  <a:pt x="162045" y="1006997"/>
                </a:cubicBezTo>
                <a:cubicBezTo>
                  <a:pt x="127920" y="1073239"/>
                  <a:pt x="108030" y="1145894"/>
                  <a:pt x="81022" y="1215342"/>
                </a:cubicBezTo>
                <a:cubicBezTo>
                  <a:pt x="46586" y="1404745"/>
                  <a:pt x="24521" y="1492762"/>
                  <a:pt x="11574" y="1678329"/>
                </a:cubicBezTo>
                <a:cubicBezTo>
                  <a:pt x="4855" y="1774628"/>
                  <a:pt x="3858" y="1871240"/>
                  <a:pt x="0" y="1967696"/>
                </a:cubicBezTo>
                <a:cubicBezTo>
                  <a:pt x="7716" y="2079585"/>
                  <a:pt x="-5393" y="2194900"/>
                  <a:pt x="23149" y="2303362"/>
                </a:cubicBezTo>
                <a:cubicBezTo>
                  <a:pt x="32475" y="2338800"/>
                  <a:pt x="231217" y="2514064"/>
                  <a:pt x="243068" y="2523281"/>
                </a:cubicBezTo>
                <a:cubicBezTo>
                  <a:pt x="291401" y="2560873"/>
                  <a:pt x="519451" y="2717219"/>
                  <a:pt x="590308" y="2743200"/>
                </a:cubicBezTo>
                <a:cubicBezTo>
                  <a:pt x="649276" y="2764822"/>
                  <a:pt x="713986" y="2765259"/>
                  <a:pt x="775503" y="2777924"/>
                </a:cubicBezTo>
                <a:cubicBezTo>
                  <a:pt x="845184" y="2792270"/>
                  <a:pt x="913771" y="2811959"/>
                  <a:pt x="983848" y="2824223"/>
                </a:cubicBezTo>
                <a:cubicBezTo>
                  <a:pt x="1212675" y="2864268"/>
                  <a:pt x="1245255" y="2859285"/>
                  <a:pt x="1469984" y="2870521"/>
                </a:cubicBezTo>
                <a:cubicBezTo>
                  <a:pt x="1824941" y="2855088"/>
                  <a:pt x="2180996" y="2856102"/>
                  <a:pt x="2534855" y="2824223"/>
                </a:cubicBezTo>
                <a:cubicBezTo>
                  <a:pt x="2611420" y="2817325"/>
                  <a:pt x="2682024" y="2779617"/>
                  <a:pt x="2754774" y="2754775"/>
                </a:cubicBezTo>
                <a:cubicBezTo>
                  <a:pt x="2859537" y="2719002"/>
                  <a:pt x="3102665" y="2635144"/>
                  <a:pt x="3206187" y="2569580"/>
                </a:cubicBezTo>
                <a:cubicBezTo>
                  <a:pt x="3261694" y="2534425"/>
                  <a:pt x="3308305" y="2486743"/>
                  <a:pt x="3356658" y="2442258"/>
                </a:cubicBezTo>
                <a:cubicBezTo>
                  <a:pt x="3404844" y="2397927"/>
                  <a:pt x="3456581" y="2355976"/>
                  <a:pt x="3495554" y="2303362"/>
                </a:cubicBezTo>
                <a:cubicBezTo>
                  <a:pt x="3571842" y="2200373"/>
                  <a:pt x="3603956" y="2085489"/>
                  <a:pt x="3646025" y="1967696"/>
                </a:cubicBezTo>
                <a:cubicBezTo>
                  <a:pt x="3653741" y="1913681"/>
                  <a:pt x="3665970" y="1860120"/>
                  <a:pt x="3669174" y="1805651"/>
                </a:cubicBezTo>
                <a:cubicBezTo>
                  <a:pt x="3686125" y="1517480"/>
                  <a:pt x="3686942" y="1236673"/>
                  <a:pt x="3657600" y="949124"/>
                </a:cubicBezTo>
                <a:cubicBezTo>
                  <a:pt x="3646866" y="843932"/>
                  <a:pt x="3613078" y="784623"/>
                  <a:pt x="3565002" y="694481"/>
                </a:cubicBezTo>
                <a:cubicBezTo>
                  <a:pt x="3549767" y="665915"/>
                  <a:pt x="3508972" y="598729"/>
                  <a:pt x="3483979" y="578734"/>
                </a:cubicBezTo>
                <a:cubicBezTo>
                  <a:pt x="3444697" y="547309"/>
                  <a:pt x="3400766" y="521899"/>
                  <a:pt x="3356658" y="497711"/>
                </a:cubicBezTo>
                <a:cubicBezTo>
                  <a:pt x="3161918" y="390919"/>
                  <a:pt x="3049119" y="347280"/>
                  <a:pt x="2835797" y="266218"/>
                </a:cubicBezTo>
                <a:cubicBezTo>
                  <a:pt x="2719595" y="222061"/>
                  <a:pt x="2408853" y="109163"/>
                  <a:pt x="2280212" y="81023"/>
                </a:cubicBezTo>
                <a:cubicBezTo>
                  <a:pt x="2123443" y="46730"/>
                  <a:pt x="1805650" y="0"/>
                  <a:pt x="1805650" y="0"/>
                </a:cubicBezTo>
                <a:cubicBezTo>
                  <a:pt x="1705336" y="7716"/>
                  <a:pt x="1603736" y="5375"/>
                  <a:pt x="1504708" y="23149"/>
                </a:cubicBezTo>
                <a:cubicBezTo>
                  <a:pt x="1382507" y="45083"/>
                  <a:pt x="1308613" y="109860"/>
                  <a:pt x="1215341" y="185195"/>
                </a:cubicBezTo>
                <a:cubicBezTo>
                  <a:pt x="1090510" y="286020"/>
                  <a:pt x="1023596" y="348043"/>
                  <a:pt x="914400" y="462987"/>
                </a:cubicBezTo>
                <a:cubicBezTo>
                  <a:pt x="645699" y="745830"/>
                  <a:pt x="1036794" y="344227"/>
                  <a:pt x="752354" y="671332"/>
                </a:cubicBezTo>
                <a:cubicBezTo>
                  <a:pt x="705810" y="724858"/>
                  <a:pt x="638377" y="760978"/>
                  <a:pt x="601883" y="821802"/>
                </a:cubicBezTo>
                <a:cubicBezTo>
                  <a:pt x="590308" y="841093"/>
                  <a:pt x="581974" y="862745"/>
                  <a:pt x="567159" y="879676"/>
                </a:cubicBezTo>
                <a:cubicBezTo>
                  <a:pt x="546471" y="903319"/>
                  <a:pt x="523574" y="913043"/>
                  <a:pt x="497711" y="92597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6925206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A3D1B-F31C-111F-2319-F27C84EC0A3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1B85A88-6EDA-1E1D-B652-69D3753B290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chermo, numero&#10;&#10;Il contenuto generato dall'IA potrebbe non essere corretto.">
            <a:extLst>
              <a:ext uri="{FF2B5EF4-FFF2-40B4-BE49-F238E27FC236}">
                <a16:creationId xmlns:a16="http://schemas.microsoft.com/office/drawing/2014/main" id="{E63016DE-6323-977C-50F3-97BA3E163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04976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CE1F7-D514-9F4C-A57B-498FF9C0D38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0547968-3BBA-A908-1D7B-3949A425A0B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4E312FBA-E7B4-7846-63AD-D938729560C2}"/>
              </a:ext>
            </a:extLst>
          </p:cNvPr>
          <p:cNvSpPr txBox="1"/>
          <p:nvPr/>
        </p:nvSpPr>
        <p:spPr>
          <a:xfrm>
            <a:off x="0" y="1368664"/>
            <a:ext cx="7616142" cy="144655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it-IT" sz="4400" dirty="0"/>
              <a:t>CREAZIONE DI RISERVE NEGATIVE</a:t>
            </a:r>
          </a:p>
        </p:txBody>
      </p:sp>
      <p:sp>
        <p:nvSpPr>
          <p:cNvPr id="5" name="CasellaDiTesto 4">
            <a:extLst>
              <a:ext uri="{FF2B5EF4-FFF2-40B4-BE49-F238E27FC236}">
                <a16:creationId xmlns:a16="http://schemas.microsoft.com/office/drawing/2014/main" id="{BCC13C88-3A42-E141-23A1-E9B40A8981AE}"/>
              </a:ext>
            </a:extLst>
          </p:cNvPr>
          <p:cNvSpPr txBox="1"/>
          <p:nvPr/>
        </p:nvSpPr>
        <p:spPr>
          <a:xfrm>
            <a:off x="0" y="2783056"/>
            <a:ext cx="12192000" cy="35394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2800" dirty="0"/>
              <a:t>Le riserve negative sono riserve indisponibili, costituite solo quando i risultati economici positivi degli esercizi precedenti, le riserve disponibili e il fondo di dotazione sono, nell’ordine qui indicato, insufficienti alla costituzione o all’incremento di altre riserve indisponibili espressamente previste da un ITAS.</a:t>
            </a:r>
          </a:p>
          <a:p>
            <a:pPr algn="just"/>
            <a:r>
              <a:rPr lang="it-IT" sz="2800" dirty="0"/>
              <a:t>Le riserve negative hanno sempre segno negativo e, in valore assoluto, il loro importo complessivo non può superare quello delle altre riserve indisponibili.</a:t>
            </a:r>
          </a:p>
        </p:txBody>
      </p:sp>
      <p:pic>
        <p:nvPicPr>
          <p:cNvPr id="2" name="Immagine 1">
            <a:extLst>
              <a:ext uri="{FF2B5EF4-FFF2-40B4-BE49-F238E27FC236}">
                <a16:creationId xmlns:a16="http://schemas.microsoft.com/office/drawing/2014/main" id="{56003252-C643-2EA6-AECA-657326A713A8}"/>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2091208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0F29E-D1D1-4BCB-A6E9-C10B4B51B63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240C8CB-9CE4-4E84-A0C7-29F71518D1E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chermo, numero&#10;&#10;Il contenuto generato dall'IA potrebbe non essere corretto.">
            <a:extLst>
              <a:ext uri="{FF2B5EF4-FFF2-40B4-BE49-F238E27FC236}">
                <a16:creationId xmlns:a16="http://schemas.microsoft.com/office/drawing/2014/main" id="{2EC3B276-4FE5-9BB0-27CB-79D723886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55273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F6A1A-126E-7B42-56B5-E6BC2DC1006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97EC78F-3471-4F79-946F-39553F73209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diagramma, schermo&#10;&#10;Il contenuto generato dall'IA potrebbe non essere corretto.">
            <a:extLst>
              <a:ext uri="{FF2B5EF4-FFF2-40B4-BE49-F238E27FC236}">
                <a16:creationId xmlns:a16="http://schemas.microsoft.com/office/drawing/2014/main" id="{00884D31-4DEA-53FE-C911-A129C9C3E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 y="0"/>
            <a:ext cx="12184968" cy="6858000"/>
          </a:xfrm>
          <a:prstGeom prst="rect">
            <a:avLst/>
          </a:prstGeom>
        </p:spPr>
      </p:pic>
    </p:spTree>
    <p:extLst>
      <p:ext uri="{BB962C8B-B14F-4D97-AF65-F5344CB8AC3E}">
        <p14:creationId xmlns:p14="http://schemas.microsoft.com/office/powerpoint/2010/main" val="27772186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3EB85-5BF4-D7AE-DEA1-D3899F27141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1896F6C-0C5E-C377-D2F5-FFBAB91553C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software&#10;&#10;Il contenuto generato dall'IA potrebbe non essere corretto.">
            <a:extLst>
              <a:ext uri="{FF2B5EF4-FFF2-40B4-BE49-F238E27FC236}">
                <a16:creationId xmlns:a16="http://schemas.microsoft.com/office/drawing/2014/main" id="{996A025B-951F-1AD6-09D3-544654625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921466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5B1ED-5943-D9FD-E2AF-A940ED98637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2A62CFA-6475-A0AD-B5EC-FD036ECF1EA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software&#10;&#10;Il contenuto generato dall'IA potrebbe non essere corretto.">
            <a:extLst>
              <a:ext uri="{FF2B5EF4-FFF2-40B4-BE49-F238E27FC236}">
                <a16:creationId xmlns:a16="http://schemas.microsoft.com/office/drawing/2014/main" id="{C2FBB778-EAA1-9632-627A-C857C4DBB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4" y="0"/>
            <a:ext cx="12154486" cy="6858000"/>
          </a:xfrm>
          <a:prstGeom prst="rect">
            <a:avLst/>
          </a:prstGeom>
        </p:spPr>
      </p:pic>
    </p:spTree>
    <p:extLst>
      <p:ext uri="{BB962C8B-B14F-4D97-AF65-F5344CB8AC3E}">
        <p14:creationId xmlns:p14="http://schemas.microsoft.com/office/powerpoint/2010/main" val="42456177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68DDC-5D67-C663-5A05-660162B99BD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9A922F0-75C7-2C2A-423F-FA2C6154A25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Titolo 1">
            <a:extLst>
              <a:ext uri="{FF2B5EF4-FFF2-40B4-BE49-F238E27FC236}">
                <a16:creationId xmlns:a16="http://schemas.microsoft.com/office/drawing/2014/main" id="{6FAAB8BA-C36A-6771-34FF-6DE3144481F4}"/>
              </a:ext>
            </a:extLst>
          </p:cNvPr>
          <p:cNvSpPr txBox="1">
            <a:spLocks/>
          </p:cNvSpPr>
          <p:nvPr/>
        </p:nvSpPr>
        <p:spPr>
          <a:xfrm>
            <a:off x="285508" y="1549582"/>
            <a:ext cx="11620982" cy="1325563"/>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00" b="1" dirty="0">
                <a:solidFill>
                  <a:schemeClr val="bg1"/>
                </a:solidFill>
              </a:rPr>
              <a:t>Composizione e schemi del bilancio di esercizio</a:t>
            </a:r>
          </a:p>
        </p:txBody>
      </p:sp>
      <p:sp>
        <p:nvSpPr>
          <p:cNvPr id="3" name="Segnaposto contenuto 2">
            <a:extLst>
              <a:ext uri="{FF2B5EF4-FFF2-40B4-BE49-F238E27FC236}">
                <a16:creationId xmlns:a16="http://schemas.microsoft.com/office/drawing/2014/main" id="{7E1EBA24-A594-C1CA-CE8A-DD1E73A14810}"/>
              </a:ext>
            </a:extLst>
          </p:cNvPr>
          <p:cNvSpPr txBox="1">
            <a:spLocks/>
          </p:cNvSpPr>
          <p:nvPr/>
        </p:nvSpPr>
        <p:spPr>
          <a:xfrm>
            <a:off x="120086" y="3095064"/>
            <a:ext cx="11951825" cy="31283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3200" b="1" dirty="0">
                <a:solidFill>
                  <a:srgbClr val="009900"/>
                </a:solidFill>
              </a:rPr>
              <a:t>ITAS 1 Bilancio di esercizio e Bilancio consolidato</a:t>
            </a:r>
          </a:p>
          <a:p>
            <a:pPr algn="just">
              <a:buFont typeface="Wingdings" panose="05000000000000000000" pitchFamily="2" charset="2"/>
              <a:buChar char="q"/>
            </a:pPr>
            <a:r>
              <a:rPr lang="it-IT" sz="3200" dirty="0">
                <a:solidFill>
                  <a:srgbClr val="009900"/>
                </a:solidFill>
              </a:rPr>
              <a:t>Schemi </a:t>
            </a:r>
            <a:r>
              <a:rPr lang="it-IT" sz="3200" b="1" dirty="0">
                <a:solidFill>
                  <a:srgbClr val="009900"/>
                </a:solidFill>
              </a:rPr>
              <a:t>standard</a:t>
            </a:r>
            <a:r>
              <a:rPr lang="it-IT" sz="3200" dirty="0">
                <a:solidFill>
                  <a:srgbClr val="009900"/>
                </a:solidFill>
              </a:rPr>
              <a:t> per garantire comprensibilità e comparabilità (sia tra diverse amministrazioni sia tra bilanci della stessa Amministrazione ma di periodi differenti);</a:t>
            </a:r>
          </a:p>
          <a:p>
            <a:pPr algn="just">
              <a:buFont typeface="Wingdings" panose="05000000000000000000" pitchFamily="2" charset="2"/>
              <a:buChar char="q"/>
            </a:pPr>
            <a:r>
              <a:rPr lang="it-IT" sz="3200" dirty="0">
                <a:solidFill>
                  <a:srgbClr val="009900"/>
                </a:solidFill>
              </a:rPr>
              <a:t>Lo standard si applica a tutte le amministrazioni fatta eccezione per lo schema che raffronta budget e bilancio d’esercizio.</a:t>
            </a:r>
          </a:p>
          <a:p>
            <a:pPr marL="0" indent="0">
              <a:buFont typeface="Arial" panose="020B0604020202020204" pitchFamily="34" charset="0"/>
              <a:buNone/>
            </a:pPr>
            <a:endParaRPr lang="it-IT" sz="3200" dirty="0"/>
          </a:p>
        </p:txBody>
      </p:sp>
      <p:pic>
        <p:nvPicPr>
          <p:cNvPr id="4" name="Immagine 3">
            <a:extLst>
              <a:ext uri="{FF2B5EF4-FFF2-40B4-BE49-F238E27FC236}">
                <a16:creationId xmlns:a16="http://schemas.microsoft.com/office/drawing/2014/main" id="{5DDC611F-10F0-7AA0-1FA2-2E1AC7CC36D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2264491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05A08-481F-D3FD-F6D4-6344D2E4BDA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225B567-3882-2DDE-62B7-DBB8E438FD2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vestiti, persona&#10;&#10;Il contenuto generato dall'IA potrebbe non essere corretto.">
            <a:extLst>
              <a:ext uri="{FF2B5EF4-FFF2-40B4-BE49-F238E27FC236}">
                <a16:creationId xmlns:a16="http://schemas.microsoft.com/office/drawing/2014/main" id="{10621A29-9D07-A055-48FF-0E51316B3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3788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FFF17-A93F-CAD5-DB63-CC2C9B58D55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1580454-E045-D2FA-10FE-C11905BC0C5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2D7C29C5-E2B8-4435-558A-9DB75CFE9B5E}"/>
              </a:ext>
            </a:extLst>
          </p:cNvPr>
          <p:cNvSpPr txBox="1"/>
          <p:nvPr/>
        </p:nvSpPr>
        <p:spPr>
          <a:xfrm>
            <a:off x="262359" y="1480332"/>
            <a:ext cx="11667281" cy="5078313"/>
          </a:xfrm>
          <a:prstGeom prst="rect">
            <a:avLst/>
          </a:prstGeom>
          <a:noFill/>
        </p:spPr>
        <p:txBody>
          <a:bodyPr wrap="square">
            <a:spAutoFit/>
          </a:bodyPr>
          <a:lstStyle/>
          <a:p>
            <a:pPr algn="just"/>
            <a:r>
              <a:rPr lang="it-IT" sz="3600" dirty="0"/>
              <a:t>In prima analisi, si può notare che la differenza tra </a:t>
            </a:r>
            <a:r>
              <a:rPr lang="it-IT" sz="3600" b="1" dirty="0">
                <a:solidFill>
                  <a:srgbClr val="C00000"/>
                </a:solidFill>
              </a:rPr>
              <a:t>competenza giuridica </a:t>
            </a:r>
            <a:r>
              <a:rPr lang="it-IT" sz="3600" dirty="0"/>
              <a:t>e </a:t>
            </a:r>
            <a:r>
              <a:rPr lang="it-IT" sz="3600" b="1" dirty="0">
                <a:solidFill>
                  <a:srgbClr val="0000FF"/>
                </a:solidFill>
              </a:rPr>
              <a:t>competenza economica </a:t>
            </a:r>
            <a:r>
              <a:rPr lang="it-IT" sz="3600" dirty="0"/>
              <a:t>sta nella registrazione di spese ed entrate al momento in cui sorge la relativa obbligazione giuridica o invece al momento in cui si verifica un effetto sostanziale di natura economica. </a:t>
            </a:r>
          </a:p>
          <a:p>
            <a:pPr algn="just"/>
            <a:r>
              <a:rPr lang="it-IT" sz="3600" b="1" i="1" dirty="0">
                <a:solidFill>
                  <a:srgbClr val="00B050"/>
                </a:solidFill>
              </a:rPr>
              <a:t>Il sistema informativo contabile basato sulla competenza economica (economico-patrimoniale) è di derivazione privatistica.</a:t>
            </a:r>
          </a:p>
        </p:txBody>
      </p:sp>
      <p:pic>
        <p:nvPicPr>
          <p:cNvPr id="3" name="Immagine 2">
            <a:extLst>
              <a:ext uri="{FF2B5EF4-FFF2-40B4-BE49-F238E27FC236}">
                <a16:creationId xmlns:a16="http://schemas.microsoft.com/office/drawing/2014/main" id="{7BC4BD03-9C0C-61DC-0B26-B94C08A0451D}"/>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2494860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8B5BC-76CF-9B9A-BA0C-D342C7C6C28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219C201-B1E0-2276-8CFC-5AD52DFF415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5" name="Immagine 4" descr="Immagine che contiene testo, schermata, schermo, software&#10;&#10;Il contenuto generato dall'IA potrebbe non essere corretto.">
            <a:extLst>
              <a:ext uri="{FF2B5EF4-FFF2-40B4-BE49-F238E27FC236}">
                <a16:creationId xmlns:a16="http://schemas.microsoft.com/office/drawing/2014/main" id="{AFA7DFD3-BA90-DE5D-39DA-DBD41D210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96775" cy="6858000"/>
          </a:xfrm>
          <a:prstGeom prst="rect">
            <a:avLst/>
          </a:prstGeom>
        </p:spPr>
      </p:pic>
      <p:sp>
        <p:nvSpPr>
          <p:cNvPr id="6" name="Freccia in su 5">
            <a:extLst>
              <a:ext uri="{FF2B5EF4-FFF2-40B4-BE49-F238E27FC236}">
                <a16:creationId xmlns:a16="http://schemas.microsoft.com/office/drawing/2014/main" id="{CC27DAD0-BDEF-8D67-BCB2-760F96158877}"/>
              </a:ext>
            </a:extLst>
          </p:cNvPr>
          <p:cNvSpPr/>
          <p:nvPr/>
        </p:nvSpPr>
        <p:spPr>
          <a:xfrm rot="10800000">
            <a:off x="1076445" y="208344"/>
            <a:ext cx="484632" cy="978408"/>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6774001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D30A8-5D79-1854-545F-375FD4699CA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3D001CE-141F-4946-7286-D308559454F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DE7D7F0D-D45E-2601-E61D-414F7F140B46}"/>
              </a:ext>
            </a:extLst>
          </p:cNvPr>
          <p:cNvSpPr txBox="1"/>
          <p:nvPr/>
        </p:nvSpPr>
        <p:spPr>
          <a:xfrm>
            <a:off x="0" y="1487910"/>
            <a:ext cx="12192000" cy="600164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lgn="just">
              <a:buFont typeface="Wingdings" panose="05000000000000000000" pitchFamily="2" charset="2"/>
              <a:buChar char="q"/>
            </a:pPr>
            <a:r>
              <a:rPr lang="it-IT" sz="3200" dirty="0"/>
              <a:t>Lo stato patrimoniale rappresenta la situazione patrimoniale-finanziaria dell’amministrazione. Nello stato patrimoniale sono iscritte le attività, le passività e il patrimonio netto dell’amministrazione alla data di chiusura dell’esercizio.</a:t>
            </a:r>
          </a:p>
          <a:p>
            <a:pPr marL="285750" indent="-285750" algn="just">
              <a:buFont typeface="Wingdings" panose="05000000000000000000" pitchFamily="2" charset="2"/>
              <a:buChar char="q"/>
            </a:pPr>
            <a:endParaRPr lang="it-IT" sz="3200" dirty="0"/>
          </a:p>
          <a:p>
            <a:pPr marL="285750" indent="-285750" algn="just">
              <a:buFont typeface="Wingdings" panose="05000000000000000000" pitchFamily="2" charset="2"/>
              <a:buChar char="q"/>
            </a:pPr>
            <a:r>
              <a:rPr lang="it-IT" sz="3200" dirty="0"/>
              <a:t>Le attività sono iscritte nello stato patrimoniale al valore netto contabile, ovvero al netto del relativo fondo di ammortamento e di svalutazione.</a:t>
            </a:r>
          </a:p>
          <a:p>
            <a:pPr marL="285750" indent="-285750" algn="just">
              <a:buFont typeface="Wingdings" panose="05000000000000000000" pitchFamily="2" charset="2"/>
              <a:buChar char="q"/>
            </a:pPr>
            <a:endParaRPr lang="it-IT" sz="3200" dirty="0"/>
          </a:p>
          <a:p>
            <a:pPr marL="285750" indent="-285750" algn="just">
              <a:buFont typeface="Wingdings" panose="05000000000000000000" pitchFamily="2" charset="2"/>
              <a:buChar char="q"/>
            </a:pPr>
            <a:r>
              <a:rPr lang="it-IT" sz="3200" dirty="0"/>
              <a:t>Lo schema dello stato patrimoniale è obbligatorio ed è a sezioni divise e contrapposte, denominate, rispettivamente, attivo e passivo.</a:t>
            </a:r>
          </a:p>
        </p:txBody>
      </p:sp>
      <p:pic>
        <p:nvPicPr>
          <p:cNvPr id="2" name="Immagine 1">
            <a:extLst>
              <a:ext uri="{FF2B5EF4-FFF2-40B4-BE49-F238E27FC236}">
                <a16:creationId xmlns:a16="http://schemas.microsoft.com/office/drawing/2014/main" id="{7E5257AE-2861-41BF-B725-5A29A157A0F8}"/>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5149272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BDEB8-2296-9096-A809-2C56778C0A9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ABAA776-A4E9-1B96-3EAA-839C8BC0837A}"/>
              </a:ext>
            </a:extLst>
          </p:cNvPr>
          <p:cNvSpPr/>
          <p:nvPr/>
        </p:nvSpPr>
        <p:spPr>
          <a:xfrm>
            <a:off x="1988099" y="2414378"/>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D2CE3926-DA26-35D4-2E1A-EBED19045C3A}"/>
              </a:ext>
            </a:extLst>
          </p:cNvPr>
          <p:cNvSpPr txBox="1"/>
          <p:nvPr/>
        </p:nvSpPr>
        <p:spPr>
          <a:xfrm>
            <a:off x="324092" y="2623119"/>
            <a:ext cx="11296891" cy="258532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r>
              <a:rPr lang="it-IT" sz="5400" dirty="0"/>
              <a:t>L’attivo dello SP è composto dalla somma tra attività correnti e attività non correnti</a:t>
            </a:r>
          </a:p>
        </p:txBody>
      </p:sp>
      <p:pic>
        <p:nvPicPr>
          <p:cNvPr id="3" name="Immagine 2">
            <a:extLst>
              <a:ext uri="{FF2B5EF4-FFF2-40B4-BE49-F238E27FC236}">
                <a16:creationId xmlns:a16="http://schemas.microsoft.com/office/drawing/2014/main" id="{B3870A96-FFDD-4EAF-10F0-AF9CC9B8581D}"/>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6001597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A650D-DD3A-C24B-5439-F401E492E0B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49190AC-1078-0EB5-8169-055C35AFB19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04628429-302D-6691-BD56-05F51B26A943}"/>
              </a:ext>
            </a:extLst>
          </p:cNvPr>
          <p:cNvSpPr txBox="1"/>
          <p:nvPr/>
        </p:nvSpPr>
        <p:spPr>
          <a:xfrm>
            <a:off x="100314" y="1387536"/>
            <a:ext cx="11991371" cy="600164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3200" b="1" dirty="0"/>
              <a:t>Un’attività è corrente quando soddisfa uno dei seguenti requisiti</a:t>
            </a:r>
            <a:r>
              <a:rPr lang="it-IT" sz="3200" dirty="0"/>
              <a:t>:</a:t>
            </a:r>
          </a:p>
          <a:p>
            <a:pPr algn="just"/>
            <a:r>
              <a:rPr lang="it-IT" sz="3200" dirty="0"/>
              <a:t>a) ci si attende che sarà realizzata o è detenuta per essere venduta o per essere consumata durante il normale ciclo operativo dell’amministrazione;</a:t>
            </a:r>
          </a:p>
          <a:p>
            <a:pPr algn="just"/>
            <a:r>
              <a:rPr lang="it-IT" sz="3200" dirty="0"/>
              <a:t>b) è detenuta primariamente allo scopo di essere negoziata;</a:t>
            </a:r>
          </a:p>
          <a:p>
            <a:pPr algn="just"/>
            <a:r>
              <a:rPr lang="it-IT" sz="3200" dirty="0"/>
              <a:t>c) ci si attende che sarà realizzata entro dodici mesi dalla data di chiusura dell’esercizio;</a:t>
            </a:r>
          </a:p>
          <a:p>
            <a:pPr algn="just"/>
            <a:r>
              <a:rPr lang="it-IT" sz="3200" dirty="0"/>
              <a:t>d) è costituita da disponibilità liquide o disponibilità liquide equivalenti, salvo che sia impedito di scambiarle o utilizzarle per regolare una passività per almeno dodici mesi successivi alla data di chiusura dell’esercizio.</a:t>
            </a:r>
          </a:p>
        </p:txBody>
      </p:sp>
      <p:pic>
        <p:nvPicPr>
          <p:cNvPr id="2" name="Immagine 1">
            <a:extLst>
              <a:ext uri="{FF2B5EF4-FFF2-40B4-BE49-F238E27FC236}">
                <a16:creationId xmlns:a16="http://schemas.microsoft.com/office/drawing/2014/main" id="{3EEC5A11-0EEA-CDE4-CBFC-062D0C08FE53}"/>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14644960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3779C-1AC6-AE80-7ED0-184875EFF0F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37AB1FC-9DF2-DC1E-3D32-CA176F7075B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665C0176-07AA-5204-CB1A-88908C9AC06B}"/>
              </a:ext>
            </a:extLst>
          </p:cNvPr>
          <p:cNvSpPr txBox="1"/>
          <p:nvPr/>
        </p:nvSpPr>
        <p:spPr>
          <a:xfrm>
            <a:off x="0" y="3043239"/>
            <a:ext cx="11991371" cy="280076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tabLst>
                <a:tab pos="2327275" algn="l"/>
              </a:tabLst>
            </a:pPr>
            <a:r>
              <a:rPr lang="it-IT" sz="4400" b="1" dirty="0"/>
              <a:t>Un’attività NON è corrente quando NON soddisfa uno dei seguenti requisiti indicati per le attività correnti</a:t>
            </a:r>
            <a:endParaRPr lang="it-IT" sz="4400" dirty="0"/>
          </a:p>
          <a:p>
            <a:pPr algn="just"/>
            <a:endParaRPr lang="it-IT" sz="4400" dirty="0"/>
          </a:p>
        </p:txBody>
      </p:sp>
      <p:pic>
        <p:nvPicPr>
          <p:cNvPr id="3" name="Immagine 2">
            <a:extLst>
              <a:ext uri="{FF2B5EF4-FFF2-40B4-BE49-F238E27FC236}">
                <a16:creationId xmlns:a16="http://schemas.microsoft.com/office/drawing/2014/main" id="{AEFC35A3-17C9-EA65-8402-8087D67D96C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4691340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DD39A-F00E-7F26-F70D-17B96383933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33A303B-F6C0-D715-A8B5-6B6EEB727E7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92916C6F-39FA-1020-1ECD-389B00EAEC50}"/>
              </a:ext>
            </a:extLst>
          </p:cNvPr>
          <p:cNvSpPr txBox="1"/>
          <p:nvPr/>
        </p:nvSpPr>
        <p:spPr>
          <a:xfrm>
            <a:off x="123463" y="1386591"/>
            <a:ext cx="12068537" cy="230832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3600" dirty="0">
                <a:solidFill>
                  <a:schemeClr val="bg1"/>
                </a:solidFill>
              </a:rPr>
              <a:t>le </a:t>
            </a:r>
            <a:r>
              <a:rPr lang="it-IT" sz="3600" b="1" u="sng" dirty="0">
                <a:solidFill>
                  <a:schemeClr val="bg1"/>
                </a:solidFill>
              </a:rPr>
              <a:t>attività di finanziamento </a:t>
            </a:r>
            <a:r>
              <a:rPr lang="it-IT" sz="3600" dirty="0">
                <a:solidFill>
                  <a:schemeClr val="bg1"/>
                </a:solidFill>
              </a:rPr>
              <a:t>sono operazioni che danno luogo a una variazione dell’ammontare e della composizione dei mezzi propri e del capitale di prestito dell’amministrazione.</a:t>
            </a:r>
          </a:p>
        </p:txBody>
      </p:sp>
      <p:sp>
        <p:nvSpPr>
          <p:cNvPr id="4" name="CasellaDiTesto 3">
            <a:extLst>
              <a:ext uri="{FF2B5EF4-FFF2-40B4-BE49-F238E27FC236}">
                <a16:creationId xmlns:a16="http://schemas.microsoft.com/office/drawing/2014/main" id="{1E3F2BE9-8A60-7D54-F09C-17CEE61DE25E}"/>
              </a:ext>
            </a:extLst>
          </p:cNvPr>
          <p:cNvSpPr txBox="1"/>
          <p:nvPr/>
        </p:nvSpPr>
        <p:spPr>
          <a:xfrm>
            <a:off x="123463" y="4194136"/>
            <a:ext cx="12068537" cy="255454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it-IT" sz="4000" dirty="0">
                <a:solidFill>
                  <a:schemeClr val="bg1"/>
                </a:solidFill>
              </a:rPr>
              <a:t>le </a:t>
            </a:r>
            <a:r>
              <a:rPr lang="it-IT" sz="4000" b="1" u="sng" dirty="0">
                <a:solidFill>
                  <a:schemeClr val="bg1"/>
                </a:solidFill>
              </a:rPr>
              <a:t>attività di investimento</a:t>
            </a:r>
            <a:r>
              <a:rPr lang="it-IT" sz="4000" b="1" dirty="0">
                <a:solidFill>
                  <a:schemeClr val="bg1"/>
                </a:solidFill>
              </a:rPr>
              <a:t> </a:t>
            </a:r>
            <a:r>
              <a:rPr lang="it-IT" sz="4000" dirty="0">
                <a:solidFill>
                  <a:schemeClr val="bg1"/>
                </a:solidFill>
              </a:rPr>
              <a:t>sono operazioni che danno luogo all’acquisto e alla cessione di attività non correnti e di altri investimenti non compresi nelle disponibilità liquide equivalenti.</a:t>
            </a:r>
          </a:p>
        </p:txBody>
      </p:sp>
      <p:pic>
        <p:nvPicPr>
          <p:cNvPr id="2" name="Immagine 1">
            <a:extLst>
              <a:ext uri="{FF2B5EF4-FFF2-40B4-BE49-F238E27FC236}">
                <a16:creationId xmlns:a16="http://schemas.microsoft.com/office/drawing/2014/main" id="{F401051A-E351-A2A8-3419-BE57CA1F250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85014518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208D7-3EC3-05BF-A280-64CC7939ACB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77C65B0-3990-7600-5F8A-1F4B2770210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10" name="Immagine 9" descr="Immagine che contiene testo, schermata, Carattere, numero&#10;&#10;Il contenuto generato dall'IA potrebbe non essere corretto.">
            <a:extLst>
              <a:ext uri="{FF2B5EF4-FFF2-40B4-BE49-F238E27FC236}">
                <a16:creationId xmlns:a16="http://schemas.microsoft.com/office/drawing/2014/main" id="{C4A4D426-9A81-676F-D2B5-E3724FCE0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7105"/>
            <a:ext cx="12192000" cy="6010312"/>
          </a:xfrm>
          <a:prstGeom prst="rect">
            <a:avLst/>
          </a:prstGeom>
        </p:spPr>
      </p:pic>
      <p:pic>
        <p:nvPicPr>
          <p:cNvPr id="2" name="Immagine 1">
            <a:extLst>
              <a:ext uri="{FF2B5EF4-FFF2-40B4-BE49-F238E27FC236}">
                <a16:creationId xmlns:a16="http://schemas.microsoft.com/office/drawing/2014/main" id="{99E9283A-0B5E-A6D4-16EF-C3ACBC549A72}"/>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987608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75B5C-59BE-A793-48A5-E3A87328AD9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4CA8D1E-22E6-0931-85AB-58A3A6B7FCC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chermo, numero&#10;&#10;Il contenuto generato dall'IA potrebbe non essere corretto.">
            <a:extLst>
              <a:ext uri="{FF2B5EF4-FFF2-40B4-BE49-F238E27FC236}">
                <a16:creationId xmlns:a16="http://schemas.microsoft.com/office/drawing/2014/main" id="{F8B7F47D-B1DA-41AF-6B10-2F82C4F85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46513"/>
          </a:xfrm>
          <a:prstGeom prst="rect">
            <a:avLst/>
          </a:prstGeom>
        </p:spPr>
      </p:pic>
      <p:sp>
        <p:nvSpPr>
          <p:cNvPr id="4" name="Freccia a destra 3">
            <a:extLst>
              <a:ext uri="{FF2B5EF4-FFF2-40B4-BE49-F238E27FC236}">
                <a16:creationId xmlns:a16="http://schemas.microsoft.com/office/drawing/2014/main" id="{F2C1E3BE-15BC-D2C1-D8C0-5E7D44FEB9F2}"/>
              </a:ext>
            </a:extLst>
          </p:cNvPr>
          <p:cNvSpPr/>
          <p:nvPr/>
        </p:nvSpPr>
        <p:spPr>
          <a:xfrm>
            <a:off x="9734309" y="2303362"/>
            <a:ext cx="763929" cy="6448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Freccia a destra 4">
            <a:extLst>
              <a:ext uri="{FF2B5EF4-FFF2-40B4-BE49-F238E27FC236}">
                <a16:creationId xmlns:a16="http://schemas.microsoft.com/office/drawing/2014/main" id="{414A3034-A378-FCF8-5BB3-0E3587164B0B}"/>
              </a:ext>
            </a:extLst>
          </p:cNvPr>
          <p:cNvSpPr/>
          <p:nvPr/>
        </p:nvSpPr>
        <p:spPr>
          <a:xfrm>
            <a:off x="9875135" y="4793848"/>
            <a:ext cx="763929" cy="6448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Segno di sottrazione 5">
            <a:extLst>
              <a:ext uri="{FF2B5EF4-FFF2-40B4-BE49-F238E27FC236}">
                <a16:creationId xmlns:a16="http://schemas.microsoft.com/office/drawing/2014/main" id="{CDB14500-7EFF-2436-7F54-F26B09BE5A5E}"/>
              </a:ext>
            </a:extLst>
          </p:cNvPr>
          <p:cNvSpPr/>
          <p:nvPr/>
        </p:nvSpPr>
        <p:spPr>
          <a:xfrm>
            <a:off x="5123727" y="2367345"/>
            <a:ext cx="381965" cy="627927"/>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Segno di addizione 7">
            <a:extLst>
              <a:ext uri="{FF2B5EF4-FFF2-40B4-BE49-F238E27FC236}">
                <a16:creationId xmlns:a16="http://schemas.microsoft.com/office/drawing/2014/main" id="{32E3C8D3-41B3-998C-50CE-6A51280F2FC7}"/>
              </a:ext>
            </a:extLst>
          </p:cNvPr>
          <p:cNvSpPr/>
          <p:nvPr/>
        </p:nvSpPr>
        <p:spPr>
          <a:xfrm>
            <a:off x="3442504" y="4793848"/>
            <a:ext cx="578734" cy="644877"/>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1381102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CD434-44F6-6A59-6BB2-42943E210DD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9FB98AB-B4F9-71F2-15C5-CED36FA13C5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chermo, software&#10;&#10;Il contenuto generato dall'IA potrebbe non essere corretto.">
            <a:extLst>
              <a:ext uri="{FF2B5EF4-FFF2-40B4-BE49-F238E27FC236}">
                <a16:creationId xmlns:a16="http://schemas.microsoft.com/office/drawing/2014/main" id="{BF530479-02AB-EF58-FF20-DA65676C0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ccia in giù 3">
            <a:extLst>
              <a:ext uri="{FF2B5EF4-FFF2-40B4-BE49-F238E27FC236}">
                <a16:creationId xmlns:a16="http://schemas.microsoft.com/office/drawing/2014/main" id="{7EF41FB5-47B2-C63F-0B98-AB742C957337}"/>
              </a:ext>
            </a:extLst>
          </p:cNvPr>
          <p:cNvSpPr/>
          <p:nvPr/>
        </p:nvSpPr>
        <p:spPr>
          <a:xfrm>
            <a:off x="1666754" y="254643"/>
            <a:ext cx="925975" cy="1203767"/>
          </a:xfrm>
          <a:prstGeom prst="downArrow">
            <a:avLst/>
          </a:prstGeom>
          <a:solidFill>
            <a:srgbClr val="FFFF0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9158347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 numero&#10;&#10;Il contenuto generato dall'IA potrebbe non essere corretto.">
            <a:extLst>
              <a:ext uri="{FF2B5EF4-FFF2-40B4-BE49-F238E27FC236}">
                <a16:creationId xmlns:a16="http://schemas.microsoft.com/office/drawing/2014/main" id="{41031AEC-4A6F-E35E-248F-248B37FF2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59615"/>
          </a:xfrm>
          <a:prstGeom prst="rect">
            <a:avLst/>
          </a:prstGeom>
        </p:spPr>
      </p:pic>
    </p:spTree>
    <p:extLst>
      <p:ext uri="{BB962C8B-B14F-4D97-AF65-F5344CB8AC3E}">
        <p14:creationId xmlns:p14="http://schemas.microsoft.com/office/powerpoint/2010/main" val="1018583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DCA7E-2A2A-5A79-821A-A55F2737581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CF34160-9198-B000-26BD-448B504D807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6AF5E359-4E4A-2FB3-F99D-1CB69181A48C}"/>
              </a:ext>
            </a:extLst>
          </p:cNvPr>
          <p:cNvSpPr txBox="1"/>
          <p:nvPr/>
        </p:nvSpPr>
        <p:spPr>
          <a:xfrm>
            <a:off x="129250" y="1372742"/>
            <a:ext cx="11933499" cy="507831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3600" dirty="0"/>
              <a:t>La direttiva prevedeva poi all'articolo 16, paragrafo 3, che la Commissione Europea (di seguito la Commissione), entro il 31 dicembre 2012, </a:t>
            </a:r>
            <a:r>
              <a:rPr lang="it-IT" sz="3600" b="1" dirty="0">
                <a:highlight>
                  <a:srgbClr val="000080"/>
                </a:highlight>
              </a:rPr>
              <a:t>valutasse l'adeguatezza dei principi contabili internazionali applicabili al settore pubblico</a:t>
            </a:r>
            <a:r>
              <a:rPr lang="it-IT" sz="3600" dirty="0"/>
              <a:t> (conosciuti con l'acronimo IPSAS) per gli Stati membri dell'Unione europea. </a:t>
            </a:r>
          </a:p>
          <a:p>
            <a:pPr algn="just"/>
            <a:r>
              <a:rPr lang="it-IT" sz="3600" dirty="0"/>
              <a:t>In attuazione di tale indicazione, nel marzo 2013 la Commissione ha pubblicato una relazione (CE, 2013, di seguito ‘Rapporto IPSAS’).</a:t>
            </a:r>
          </a:p>
        </p:txBody>
      </p:sp>
      <p:pic>
        <p:nvPicPr>
          <p:cNvPr id="3" name="Immagine 2">
            <a:extLst>
              <a:ext uri="{FF2B5EF4-FFF2-40B4-BE49-F238E27FC236}">
                <a16:creationId xmlns:a16="http://schemas.microsoft.com/office/drawing/2014/main" id="{FDF16E84-6C5B-B89E-BF9B-8CFFEF75A435}"/>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76066513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78642-A0F9-DB0F-2361-15A5149C4A1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A689892-EEBC-BD66-446D-E6B22DAF387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F35DEB0D-907A-22BB-DB96-DC014E370541}"/>
              </a:ext>
            </a:extLst>
          </p:cNvPr>
          <p:cNvSpPr txBox="1"/>
          <p:nvPr/>
        </p:nvSpPr>
        <p:spPr>
          <a:xfrm>
            <a:off x="0" y="1491843"/>
            <a:ext cx="12192000" cy="550920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3200" b="1" dirty="0"/>
              <a:t>Una passività è corrente quando soddisfa uno dei seguenti requisiti: (</a:t>
            </a:r>
            <a:r>
              <a:rPr lang="it-IT" sz="3200" u="sng" dirty="0"/>
              <a:t>non è corrente se non soddisfa</a:t>
            </a:r>
            <a:r>
              <a:rPr lang="it-IT" sz="3200" b="1" dirty="0"/>
              <a:t>)</a:t>
            </a:r>
          </a:p>
          <a:p>
            <a:pPr algn="just"/>
            <a:r>
              <a:rPr lang="it-IT" sz="3200" dirty="0"/>
              <a:t>a) ci si attende sarà regolata durante il normale ciclo operativo dell’amministrazione;</a:t>
            </a:r>
          </a:p>
          <a:p>
            <a:pPr algn="just"/>
            <a:r>
              <a:rPr lang="it-IT" sz="3200" dirty="0"/>
              <a:t>b) è detenuta primariamente allo scopo di essere negoziata;</a:t>
            </a:r>
          </a:p>
          <a:p>
            <a:pPr algn="just"/>
            <a:r>
              <a:rPr lang="it-IT" sz="3200" dirty="0"/>
              <a:t>c) deve essere regolata entro dodici mesi dalla data di chiusura del bilancio di esercizio;</a:t>
            </a:r>
          </a:p>
          <a:p>
            <a:pPr algn="just"/>
            <a:r>
              <a:rPr lang="it-IT" sz="3200" dirty="0"/>
              <a:t>d) l’amministrazione non ha un diritto incondizionato a differirne il regolamento per almeno dodici mesi dalla data di chiusura del bilancio di esercizio.</a:t>
            </a:r>
          </a:p>
          <a:p>
            <a:pPr algn="just"/>
            <a:endParaRPr lang="it-IT" sz="3200" dirty="0"/>
          </a:p>
        </p:txBody>
      </p:sp>
      <p:pic>
        <p:nvPicPr>
          <p:cNvPr id="2" name="Immagine 1">
            <a:extLst>
              <a:ext uri="{FF2B5EF4-FFF2-40B4-BE49-F238E27FC236}">
                <a16:creationId xmlns:a16="http://schemas.microsoft.com/office/drawing/2014/main" id="{DC560E16-78DA-7F3E-0746-DB09E6300978}"/>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8641866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 numero&#10;&#10;Il contenuto generato dall'IA potrebbe non essere corretto.">
            <a:extLst>
              <a:ext uri="{FF2B5EF4-FFF2-40B4-BE49-F238E27FC236}">
                <a16:creationId xmlns:a16="http://schemas.microsoft.com/office/drawing/2014/main" id="{84264832-CCDA-5C51-1B0E-1FE775142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7211"/>
          </a:xfrm>
          <a:prstGeom prst="rect">
            <a:avLst/>
          </a:prstGeom>
        </p:spPr>
      </p:pic>
    </p:spTree>
    <p:extLst>
      <p:ext uri="{BB962C8B-B14F-4D97-AF65-F5344CB8AC3E}">
        <p14:creationId xmlns:p14="http://schemas.microsoft.com/office/powerpoint/2010/main" val="301763404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BF3DE-C5F9-405E-439E-E1B749D14B1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AEFA77E-3A00-E9AB-688E-3A94050F49F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chermo, software">
            <a:extLst>
              <a:ext uri="{FF2B5EF4-FFF2-40B4-BE49-F238E27FC236}">
                <a16:creationId xmlns:a16="http://schemas.microsoft.com/office/drawing/2014/main" id="{5559642D-FCFB-BE31-ED0A-46A215A68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Freccia in giù 4">
            <a:extLst>
              <a:ext uri="{FF2B5EF4-FFF2-40B4-BE49-F238E27FC236}">
                <a16:creationId xmlns:a16="http://schemas.microsoft.com/office/drawing/2014/main" id="{D4A65CED-FB78-5F82-F203-2F7B217A24A2}"/>
              </a:ext>
            </a:extLst>
          </p:cNvPr>
          <p:cNvSpPr/>
          <p:nvPr/>
        </p:nvSpPr>
        <p:spPr>
          <a:xfrm>
            <a:off x="5891514" y="5139159"/>
            <a:ext cx="844952" cy="1331089"/>
          </a:xfrm>
          <a:prstGeom prst="downArrow">
            <a:avLst/>
          </a:prstGeom>
          <a:solidFill>
            <a:srgbClr val="FFFF0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6666894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7E4A5-B5C6-C452-6D66-8F5138B4A77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801C376-0D0D-78D2-D02F-9061638BE3B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oftware, numero&#10;&#10;Il contenuto generato dall'IA potrebbe non essere corretto.">
            <a:extLst>
              <a:ext uri="{FF2B5EF4-FFF2-40B4-BE49-F238E27FC236}">
                <a16:creationId xmlns:a16="http://schemas.microsoft.com/office/drawing/2014/main" id="{CEFC1A5D-D723-2246-00CA-386D39779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001" cy="6858000"/>
          </a:xfrm>
          <a:prstGeom prst="rect">
            <a:avLst/>
          </a:prstGeom>
        </p:spPr>
      </p:pic>
      <p:sp>
        <p:nvSpPr>
          <p:cNvPr id="4" name="Freccia a destra 3">
            <a:extLst>
              <a:ext uri="{FF2B5EF4-FFF2-40B4-BE49-F238E27FC236}">
                <a16:creationId xmlns:a16="http://schemas.microsoft.com/office/drawing/2014/main" id="{CE0C470E-7CE9-9FF4-DD2E-ED62C30A66DD}"/>
              </a:ext>
            </a:extLst>
          </p:cNvPr>
          <p:cNvSpPr/>
          <p:nvPr/>
        </p:nvSpPr>
        <p:spPr>
          <a:xfrm>
            <a:off x="9340769" y="2206034"/>
            <a:ext cx="1088021" cy="64487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Freccia a destra 4">
            <a:extLst>
              <a:ext uri="{FF2B5EF4-FFF2-40B4-BE49-F238E27FC236}">
                <a16:creationId xmlns:a16="http://schemas.microsoft.com/office/drawing/2014/main" id="{E19112BB-051C-911A-903F-D04A012D8C71}"/>
              </a:ext>
            </a:extLst>
          </p:cNvPr>
          <p:cNvSpPr/>
          <p:nvPr/>
        </p:nvSpPr>
        <p:spPr>
          <a:xfrm>
            <a:off x="9238526" y="5078485"/>
            <a:ext cx="1088021" cy="64487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Freccia a destra 5">
            <a:extLst>
              <a:ext uri="{FF2B5EF4-FFF2-40B4-BE49-F238E27FC236}">
                <a16:creationId xmlns:a16="http://schemas.microsoft.com/office/drawing/2014/main" id="{7B4352AA-C93D-2864-0BC1-AC07EEDC5EBD}"/>
              </a:ext>
            </a:extLst>
          </p:cNvPr>
          <p:cNvSpPr/>
          <p:nvPr/>
        </p:nvSpPr>
        <p:spPr>
          <a:xfrm>
            <a:off x="9238525" y="3498909"/>
            <a:ext cx="1088021" cy="64487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64097913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CBEF5-942B-9385-1B0E-058FDC98E5C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405EE05-B392-9332-AA38-D3F75B35CBE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oftware, numero&#10;&#10;Il contenuto generato dall'IA potrebbe non essere corretto.">
            <a:extLst>
              <a:ext uri="{FF2B5EF4-FFF2-40B4-BE49-F238E27FC236}">
                <a16:creationId xmlns:a16="http://schemas.microsoft.com/office/drawing/2014/main" id="{4DAC9975-9840-E374-5238-1C94A14E3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724891"/>
          </a:xfrm>
          <a:prstGeom prst="rect">
            <a:avLst/>
          </a:prstGeom>
        </p:spPr>
      </p:pic>
      <p:sp>
        <p:nvSpPr>
          <p:cNvPr id="5" name="Parentesi graffa chiusa 4">
            <a:extLst>
              <a:ext uri="{FF2B5EF4-FFF2-40B4-BE49-F238E27FC236}">
                <a16:creationId xmlns:a16="http://schemas.microsoft.com/office/drawing/2014/main" id="{04FCDC57-89E7-17AD-4F94-51B42D16BE5B}"/>
              </a:ext>
            </a:extLst>
          </p:cNvPr>
          <p:cNvSpPr/>
          <p:nvPr/>
        </p:nvSpPr>
        <p:spPr>
          <a:xfrm>
            <a:off x="6921661" y="1319514"/>
            <a:ext cx="856526" cy="1527858"/>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FDFA36CF-FCF9-F7D8-80AB-BD0EE772D87D}"/>
              </a:ext>
            </a:extLst>
          </p:cNvPr>
          <p:cNvSpPr txBox="1"/>
          <p:nvPr/>
        </p:nvSpPr>
        <p:spPr>
          <a:xfrm>
            <a:off x="8264324" y="1319514"/>
            <a:ext cx="3799243"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it-IT" dirty="0"/>
              <a:t>Proventi tributari, </a:t>
            </a:r>
          </a:p>
          <a:p>
            <a:r>
              <a:rPr lang="it-IT" dirty="0"/>
              <a:t>proventi da trasferimenti</a:t>
            </a:r>
          </a:p>
          <a:p>
            <a:r>
              <a:rPr lang="it-IT" dirty="0"/>
              <a:t>Accantonamenti</a:t>
            </a:r>
          </a:p>
          <a:p>
            <a:r>
              <a:rPr lang="it-IT" dirty="0"/>
              <a:t>Costi di struttura</a:t>
            </a:r>
          </a:p>
          <a:p>
            <a:r>
              <a:rPr lang="it-IT" dirty="0"/>
              <a:t>Ricavi da partecipazioni</a:t>
            </a:r>
          </a:p>
        </p:txBody>
      </p:sp>
    </p:spTree>
    <p:extLst>
      <p:ext uri="{BB962C8B-B14F-4D97-AF65-F5344CB8AC3E}">
        <p14:creationId xmlns:p14="http://schemas.microsoft.com/office/powerpoint/2010/main" val="51996160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schermata, Carattere&#10;&#10;Il contenuto generato dall'IA potrebbe non essere corretto.">
            <a:extLst>
              <a:ext uri="{FF2B5EF4-FFF2-40B4-BE49-F238E27FC236}">
                <a16:creationId xmlns:a16="http://schemas.microsoft.com/office/drawing/2014/main" id="{3A81EA95-6813-F9FD-D7E8-0CA39FCF2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1921"/>
            <a:ext cx="12104370" cy="4525767"/>
          </a:xfrm>
          <a:prstGeom prst="rect">
            <a:avLst/>
          </a:prstGeom>
        </p:spPr>
      </p:pic>
      <p:pic>
        <p:nvPicPr>
          <p:cNvPr id="2" name="Immagine 1">
            <a:extLst>
              <a:ext uri="{FF2B5EF4-FFF2-40B4-BE49-F238E27FC236}">
                <a16:creationId xmlns:a16="http://schemas.microsoft.com/office/drawing/2014/main" id="{3A47903E-9423-911B-2C48-52FE0B28ADE3}"/>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1778410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Carattere, Blu elettrico&#10;&#10;Il contenuto generato dall'IA potrebbe non essere corretto.">
            <a:extLst>
              <a:ext uri="{FF2B5EF4-FFF2-40B4-BE49-F238E27FC236}">
                <a16:creationId xmlns:a16="http://schemas.microsoft.com/office/drawing/2014/main" id="{05AF538C-1624-56DF-3B32-175BDB60F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1119"/>
          </a:xfrm>
          <a:prstGeom prst="rect">
            <a:avLst/>
          </a:prstGeom>
        </p:spPr>
      </p:pic>
    </p:spTree>
    <p:extLst>
      <p:ext uri="{BB962C8B-B14F-4D97-AF65-F5344CB8AC3E}">
        <p14:creationId xmlns:p14="http://schemas.microsoft.com/office/powerpoint/2010/main" val="39558826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Carattere, Blu elettrico&#10;&#10;Il contenuto generato dall'IA potrebbe non essere corretto.">
            <a:extLst>
              <a:ext uri="{FF2B5EF4-FFF2-40B4-BE49-F238E27FC236}">
                <a16:creationId xmlns:a16="http://schemas.microsoft.com/office/drawing/2014/main" id="{72BC0733-BDFB-A37E-EA8D-94CF87548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3461"/>
          </a:xfrm>
          <a:prstGeom prst="rect">
            <a:avLst/>
          </a:prstGeom>
        </p:spPr>
      </p:pic>
    </p:spTree>
    <p:extLst>
      <p:ext uri="{BB962C8B-B14F-4D97-AF65-F5344CB8AC3E}">
        <p14:creationId xmlns:p14="http://schemas.microsoft.com/office/powerpoint/2010/main" val="393678880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Carattere, Blu elettrico&#10;&#10;Il contenuto generato dall'IA potrebbe non essere corretto.">
            <a:extLst>
              <a:ext uri="{FF2B5EF4-FFF2-40B4-BE49-F238E27FC236}">
                <a16:creationId xmlns:a16="http://schemas.microsoft.com/office/drawing/2014/main" id="{9ACF3221-7903-37E3-3317-28F54274B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7926"/>
          </a:xfrm>
          <a:prstGeom prst="rect">
            <a:avLst/>
          </a:prstGeom>
        </p:spPr>
      </p:pic>
    </p:spTree>
    <p:extLst>
      <p:ext uri="{BB962C8B-B14F-4D97-AF65-F5344CB8AC3E}">
        <p14:creationId xmlns:p14="http://schemas.microsoft.com/office/powerpoint/2010/main" val="33964863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elettronica, schermata, Carattere&#10;&#10;Il contenuto generato dall'IA potrebbe non essere corretto.">
            <a:extLst>
              <a:ext uri="{FF2B5EF4-FFF2-40B4-BE49-F238E27FC236}">
                <a16:creationId xmlns:a16="http://schemas.microsoft.com/office/drawing/2014/main" id="{B9B3528C-B7C9-9C99-6AD6-796D9AD3C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6683"/>
          </a:xfrm>
          <a:prstGeom prst="rect">
            <a:avLst/>
          </a:prstGeom>
        </p:spPr>
      </p:pic>
    </p:spTree>
    <p:extLst>
      <p:ext uri="{BB962C8B-B14F-4D97-AF65-F5344CB8AC3E}">
        <p14:creationId xmlns:p14="http://schemas.microsoft.com/office/powerpoint/2010/main" val="2063324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3846E-4651-B2B3-6191-59B2B61B33D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D4F4E9C-2B51-7925-E3DC-98BA8C12A2F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Carattere, bianco, algebra&#10;&#10;Il contenuto generato dall'IA potrebbe non essere corretto.">
            <a:extLst>
              <a:ext uri="{FF2B5EF4-FFF2-40B4-BE49-F238E27FC236}">
                <a16:creationId xmlns:a16="http://schemas.microsoft.com/office/drawing/2014/main" id="{3D902291-FAE2-13F7-7762-E87B84B1D8BD}"/>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50471" y="2789500"/>
            <a:ext cx="11887199" cy="2696900"/>
          </a:xfrm>
          <a:prstGeom prst="rect">
            <a:avLst/>
          </a:prstGeom>
          <a:ln w="28575">
            <a:solidFill>
              <a:schemeClr val="accent1"/>
            </a:solidFill>
          </a:ln>
        </p:spPr>
      </p:pic>
      <p:pic>
        <p:nvPicPr>
          <p:cNvPr id="2" name="Immagine 1">
            <a:extLst>
              <a:ext uri="{FF2B5EF4-FFF2-40B4-BE49-F238E27FC236}">
                <a16:creationId xmlns:a16="http://schemas.microsoft.com/office/drawing/2014/main" id="{8C7AE4E7-152F-EF1E-69C2-B94682255570}"/>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9536360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5691A-B20D-A205-D6A8-1923128EAE2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F820797-D64F-ADB8-0187-C12723F6DF6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software, numero&#10;&#10;Il contenuto generato dall'IA potrebbe non essere corretto.">
            <a:extLst>
              <a:ext uri="{FF2B5EF4-FFF2-40B4-BE49-F238E27FC236}">
                <a16:creationId xmlns:a16="http://schemas.microsoft.com/office/drawing/2014/main" id="{1C12CD3F-FC68-BFC5-A7F2-A29E72CB7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 y="-66539"/>
            <a:ext cx="12192000" cy="6858001"/>
          </a:xfrm>
          <a:prstGeom prst="rect">
            <a:avLst/>
          </a:prstGeom>
        </p:spPr>
      </p:pic>
      <p:sp>
        <p:nvSpPr>
          <p:cNvPr id="4" name="Freccia in giù 3">
            <a:extLst>
              <a:ext uri="{FF2B5EF4-FFF2-40B4-BE49-F238E27FC236}">
                <a16:creationId xmlns:a16="http://schemas.microsoft.com/office/drawing/2014/main" id="{6631304F-4345-68CB-AD01-7C79023BE5B2}"/>
              </a:ext>
            </a:extLst>
          </p:cNvPr>
          <p:cNvSpPr/>
          <p:nvPr/>
        </p:nvSpPr>
        <p:spPr>
          <a:xfrm>
            <a:off x="2268638" y="0"/>
            <a:ext cx="949124" cy="949124"/>
          </a:xfrm>
          <a:prstGeom prst="downArrow">
            <a:avLst/>
          </a:prstGeom>
          <a:solidFill>
            <a:srgbClr val="FF000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34E5297E-D9B2-4341-227E-20807AE0B988}"/>
              </a:ext>
            </a:extLst>
          </p:cNvPr>
          <p:cNvSpPr txBox="1"/>
          <p:nvPr/>
        </p:nvSpPr>
        <p:spPr>
          <a:xfrm>
            <a:off x="6941994" y="-66539"/>
            <a:ext cx="5227450"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l">
              <a:buNone/>
            </a:pPr>
            <a:r>
              <a:rPr lang="it-IT" b="0" i="0" dirty="0">
                <a:solidFill>
                  <a:schemeClr val="bg1"/>
                </a:solidFill>
                <a:effectLst/>
                <a:latin typeface="Titillium Web" panose="00000500000000000000" pitchFamily="2" charset="0"/>
              </a:rPr>
              <a:t>rendiconto finanziario rappresenta i flussi di cassa in entrata e in uscita derivanti dalle attività operative, di investimento e di finanziamento.</a:t>
            </a:r>
          </a:p>
          <a:p>
            <a:pPr algn="l">
              <a:buNone/>
            </a:pPr>
            <a:r>
              <a:rPr lang="it-IT" b="0" i="0" dirty="0">
                <a:solidFill>
                  <a:schemeClr val="bg1"/>
                </a:solidFill>
                <a:effectLst/>
                <a:latin typeface="Titillium Web" panose="00000500000000000000" pitchFamily="2" charset="0"/>
              </a:rPr>
              <a:t>Il rendiconto finanziario dei flussi di cassa è predisposto utilizzando il metodo diretto.</a:t>
            </a:r>
          </a:p>
          <a:p>
            <a:pPr algn="l">
              <a:buNone/>
            </a:pPr>
            <a:r>
              <a:rPr lang="it-IT" b="0" i="0" dirty="0">
                <a:solidFill>
                  <a:schemeClr val="bg1"/>
                </a:solidFill>
                <a:effectLst/>
                <a:latin typeface="Titillium Web" panose="00000500000000000000" pitchFamily="2" charset="0"/>
              </a:rPr>
              <a:t>Lo schema del rendiconto finanziario dei flussi di cassa, allegato al presente ITAS, è obbligatorio.</a:t>
            </a:r>
          </a:p>
        </p:txBody>
      </p:sp>
      <p:sp>
        <p:nvSpPr>
          <p:cNvPr id="7" name="Freccia in giù 6">
            <a:extLst>
              <a:ext uri="{FF2B5EF4-FFF2-40B4-BE49-F238E27FC236}">
                <a16:creationId xmlns:a16="http://schemas.microsoft.com/office/drawing/2014/main" id="{00FF267A-16E9-06C7-4E9A-9C403C1A15B9}"/>
              </a:ext>
            </a:extLst>
          </p:cNvPr>
          <p:cNvSpPr/>
          <p:nvPr/>
        </p:nvSpPr>
        <p:spPr>
          <a:xfrm rot="5400000">
            <a:off x="2283052" y="1355408"/>
            <a:ext cx="523939" cy="949124"/>
          </a:xfrm>
          <a:prstGeom prst="downArrow">
            <a:avLst/>
          </a:prstGeom>
          <a:solidFill>
            <a:srgbClr val="FF000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CasellaDiTesto 8">
            <a:extLst>
              <a:ext uri="{FF2B5EF4-FFF2-40B4-BE49-F238E27FC236}">
                <a16:creationId xmlns:a16="http://schemas.microsoft.com/office/drawing/2014/main" id="{15C81A94-CDF8-B8CF-3C93-6A79C58D7721}"/>
              </a:ext>
            </a:extLst>
          </p:cNvPr>
          <p:cNvSpPr txBox="1"/>
          <p:nvPr/>
        </p:nvSpPr>
        <p:spPr>
          <a:xfrm>
            <a:off x="6757535" y="3244334"/>
            <a:ext cx="522745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l">
              <a:buNone/>
            </a:pPr>
            <a:r>
              <a:rPr lang="it-IT" b="0" i="0" dirty="0">
                <a:solidFill>
                  <a:schemeClr val="bg1"/>
                </a:solidFill>
                <a:effectLst/>
                <a:latin typeface="Titillium Web" panose="00000500000000000000" pitchFamily="2" charset="0"/>
              </a:rPr>
              <a:t>A+B+C= TOTALE INCREMENTO DISPONIBILITA’ LIQUIDE</a:t>
            </a:r>
          </a:p>
        </p:txBody>
      </p:sp>
    </p:spTree>
    <p:extLst>
      <p:ext uri="{BB962C8B-B14F-4D97-AF65-F5344CB8AC3E}">
        <p14:creationId xmlns:p14="http://schemas.microsoft.com/office/powerpoint/2010/main" val="372937799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CCA4-EC45-9CEF-21E3-B0DB1862774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663B394-F051-7131-EB3F-3D4CC56D69C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5" name="Immagine 4" descr="Immagine che contiene testo, schermata, numero, linea&#10;&#10;Il contenuto generato dall'IA potrebbe non essere corretto.">
            <a:extLst>
              <a:ext uri="{FF2B5EF4-FFF2-40B4-BE49-F238E27FC236}">
                <a16:creationId xmlns:a16="http://schemas.microsoft.com/office/drawing/2014/main" id="{E64E1910-C543-F650-2E55-FE5623236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339"/>
            <a:ext cx="12192000" cy="6692258"/>
          </a:xfrm>
          <a:prstGeom prst="rect">
            <a:avLst/>
          </a:prstGeom>
        </p:spPr>
      </p:pic>
      <p:sp>
        <p:nvSpPr>
          <p:cNvPr id="10" name="CasellaDiTesto 9">
            <a:extLst>
              <a:ext uri="{FF2B5EF4-FFF2-40B4-BE49-F238E27FC236}">
                <a16:creationId xmlns:a16="http://schemas.microsoft.com/office/drawing/2014/main" id="{AC42929D-B35F-FE45-F35A-5AB0213B2611}"/>
              </a:ext>
            </a:extLst>
          </p:cNvPr>
          <p:cNvSpPr txBox="1"/>
          <p:nvPr/>
        </p:nvSpPr>
        <p:spPr>
          <a:xfrm>
            <a:off x="6240235" y="1769501"/>
            <a:ext cx="5762712" cy="489364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it-IT" sz="2800" b="0" i="0" dirty="0">
                <a:solidFill>
                  <a:schemeClr val="bg1"/>
                </a:solidFill>
                <a:effectLst/>
                <a:latin typeface="Titillium Web" panose="00000500000000000000" pitchFamily="2" charset="0"/>
              </a:rPr>
              <a:t>Il </a:t>
            </a:r>
            <a:r>
              <a:rPr lang="it-IT" sz="2800" b="1" i="0" dirty="0">
                <a:solidFill>
                  <a:schemeClr val="bg1"/>
                </a:solidFill>
                <a:effectLst/>
                <a:latin typeface="Titillium Web" panose="00000500000000000000" pitchFamily="2" charset="0"/>
              </a:rPr>
              <a:t>patrimonio netto</a:t>
            </a:r>
            <a:r>
              <a:rPr lang="it-IT" sz="2800" b="0" i="0" dirty="0">
                <a:solidFill>
                  <a:schemeClr val="bg1"/>
                </a:solidFill>
                <a:effectLst/>
                <a:latin typeface="Titillium Web" panose="00000500000000000000" pitchFamily="2" charset="0"/>
              </a:rPr>
              <a:t> è determinato dalla differenza tra il totale delle attività e il totale delle passività ed è costituito dai mezzi </a:t>
            </a:r>
            <a:r>
              <a:rPr lang="it-IT" sz="3200" b="0" i="0" dirty="0">
                <a:solidFill>
                  <a:schemeClr val="bg1"/>
                </a:solidFill>
                <a:effectLst/>
                <a:latin typeface="Titillium Web" panose="00000500000000000000" pitchFamily="2" charset="0"/>
              </a:rPr>
              <a:t>propri</a:t>
            </a:r>
            <a:r>
              <a:rPr lang="it-IT" sz="2800" b="0" i="0" dirty="0">
                <a:solidFill>
                  <a:schemeClr val="bg1"/>
                </a:solidFill>
                <a:effectLst/>
                <a:latin typeface="Titillium Web" panose="00000500000000000000" pitchFamily="2" charset="0"/>
              </a:rPr>
              <a:t>. </a:t>
            </a:r>
          </a:p>
          <a:p>
            <a:pPr marL="514350" indent="-514350">
              <a:buFont typeface="+mj-lt"/>
              <a:buAutoNum type="alphaUcPeriod"/>
            </a:pPr>
            <a:r>
              <a:rPr lang="it-IT" sz="2800" b="0" i="0" dirty="0">
                <a:solidFill>
                  <a:schemeClr val="bg1"/>
                </a:solidFill>
                <a:effectLst/>
                <a:latin typeface="Titillium Web" panose="00000500000000000000" pitchFamily="2" charset="0"/>
              </a:rPr>
              <a:t>Il patrimonio netto si articola in: fondo di dotazione, </a:t>
            </a:r>
          </a:p>
          <a:p>
            <a:pPr marL="514350" indent="-514350">
              <a:buFont typeface="+mj-lt"/>
              <a:buAutoNum type="alphaUcPeriod"/>
            </a:pPr>
            <a:r>
              <a:rPr lang="it-IT" sz="2800" b="0" i="0" dirty="0">
                <a:solidFill>
                  <a:schemeClr val="bg1"/>
                </a:solidFill>
                <a:effectLst/>
                <a:latin typeface="Titillium Web" panose="00000500000000000000" pitchFamily="2" charset="0"/>
              </a:rPr>
              <a:t>riserve disponibili e indisponibili, </a:t>
            </a:r>
          </a:p>
          <a:p>
            <a:pPr marL="514350" indent="-514350">
              <a:buFont typeface="+mj-lt"/>
              <a:buAutoNum type="alphaUcPeriod"/>
            </a:pPr>
            <a:r>
              <a:rPr lang="it-IT" sz="2800" b="0" i="0" dirty="0">
                <a:solidFill>
                  <a:schemeClr val="bg1"/>
                </a:solidFill>
                <a:effectLst/>
                <a:latin typeface="Titillium Web" panose="00000500000000000000" pitchFamily="2" charset="0"/>
              </a:rPr>
              <a:t>risultati economici degli esercizi precedenti  e </a:t>
            </a:r>
          </a:p>
          <a:p>
            <a:pPr marL="514350" indent="-514350">
              <a:buFont typeface="+mj-lt"/>
              <a:buAutoNum type="alphaUcPeriod"/>
            </a:pPr>
            <a:r>
              <a:rPr lang="it-IT" sz="2800" b="0" i="0" dirty="0">
                <a:solidFill>
                  <a:schemeClr val="bg1"/>
                </a:solidFill>
                <a:effectLst/>
                <a:latin typeface="Titillium Web" panose="00000500000000000000" pitchFamily="2" charset="0"/>
              </a:rPr>
              <a:t>risultato economico dell' esercizio.</a:t>
            </a:r>
            <a:endParaRPr lang="it-IT" sz="2800" dirty="0">
              <a:solidFill>
                <a:schemeClr val="bg1"/>
              </a:solidFill>
            </a:endParaRPr>
          </a:p>
        </p:txBody>
      </p:sp>
    </p:spTree>
    <p:extLst>
      <p:ext uri="{BB962C8B-B14F-4D97-AF65-F5344CB8AC3E}">
        <p14:creationId xmlns:p14="http://schemas.microsoft.com/office/powerpoint/2010/main" val="268076773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02651-FF0C-0A10-A254-A3B03614126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51605F6-11C7-13B1-9877-52F6CB54C19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10;&#10;Il contenuto generato dall'IA potrebbe non essere corretto.">
            <a:extLst>
              <a:ext uri="{FF2B5EF4-FFF2-40B4-BE49-F238E27FC236}">
                <a16:creationId xmlns:a16="http://schemas.microsoft.com/office/drawing/2014/main" id="{9D84C515-AB03-211B-55FE-0634EB5926E5}"/>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t="9171"/>
          <a:stretch>
            <a:fillRect/>
          </a:stretch>
        </p:blipFill>
        <p:spPr>
          <a:xfrm>
            <a:off x="-1" y="1388962"/>
            <a:ext cx="12192001" cy="5469038"/>
          </a:xfrm>
          <a:prstGeom prst="rect">
            <a:avLst/>
          </a:prstGeom>
          <a:ln w="57150">
            <a:solidFill>
              <a:srgbClr val="0000CC"/>
            </a:solidFill>
          </a:ln>
        </p:spPr>
      </p:pic>
      <p:sp>
        <p:nvSpPr>
          <p:cNvPr id="3" name="Freccia a sinistra 2">
            <a:extLst>
              <a:ext uri="{FF2B5EF4-FFF2-40B4-BE49-F238E27FC236}">
                <a16:creationId xmlns:a16="http://schemas.microsoft.com/office/drawing/2014/main" id="{D1488A44-C3CB-8751-C20B-606EC08E8B43}"/>
              </a:ext>
            </a:extLst>
          </p:cNvPr>
          <p:cNvSpPr/>
          <p:nvPr/>
        </p:nvSpPr>
        <p:spPr>
          <a:xfrm rot="3752166">
            <a:off x="10531786" y="4643489"/>
            <a:ext cx="1142656" cy="903518"/>
          </a:xfrm>
          <a:prstGeom prst="leftArrow">
            <a:avLst/>
          </a:prstGeom>
          <a:solidFill>
            <a:srgbClr val="C00000"/>
          </a:solidFill>
          <a:ln w="76200">
            <a:solidFill>
              <a:srgbClr val="00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D4DD1BCC-C3BE-2670-4472-B8FFC9C83E4F}"/>
              </a:ext>
            </a:extLst>
          </p:cNvPr>
          <p:cNvSpPr txBox="1"/>
          <p:nvPr/>
        </p:nvSpPr>
        <p:spPr>
          <a:xfrm>
            <a:off x="8611565" y="0"/>
            <a:ext cx="2395959" cy="1107996"/>
          </a:xfrm>
          <a:prstGeom prst="rect">
            <a:avLst/>
          </a:prstGeom>
          <a:noFill/>
        </p:spPr>
        <p:txBody>
          <a:bodyPr wrap="square" rtlCol="0">
            <a:spAutoFit/>
          </a:bodyPr>
          <a:lstStyle/>
          <a:p>
            <a:pPr algn="ctr"/>
            <a:r>
              <a:rPr lang="it-IT" sz="6600" dirty="0">
                <a:ln w="0"/>
                <a:solidFill>
                  <a:srgbClr val="0000CC"/>
                </a:solidFill>
                <a:effectLst>
                  <a:outerShdw blurRad="38100" dist="19050" dir="2700000" algn="tl" rotWithShape="0">
                    <a:schemeClr val="dk1">
                      <a:alpha val="40000"/>
                    </a:schemeClr>
                  </a:outerShdw>
                </a:effectLst>
              </a:rPr>
              <a:t>ITAS</a:t>
            </a:r>
          </a:p>
        </p:txBody>
      </p:sp>
      <p:pic>
        <p:nvPicPr>
          <p:cNvPr id="5" name="Immagine 4">
            <a:extLst>
              <a:ext uri="{FF2B5EF4-FFF2-40B4-BE49-F238E27FC236}">
                <a16:creationId xmlns:a16="http://schemas.microsoft.com/office/drawing/2014/main" id="{B7CA0A89-7DEA-D545-49A6-4F20750486C7}"/>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52537447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9ED30-AF4F-A773-48CC-DA133204A9F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203D1B3-9FE0-9019-367D-185B202D059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3D4524CD-6F2F-3EFB-88BC-F179C224ADA8}"/>
              </a:ext>
            </a:extLst>
          </p:cNvPr>
          <p:cNvPicPr>
            <a:picLocks noChangeAspect="1"/>
          </p:cNvPicPr>
          <p:nvPr/>
        </p:nvPicPr>
        <p:blipFill>
          <a:blip r:embed="rId2"/>
          <a:stretch>
            <a:fillRect/>
          </a:stretch>
        </p:blipFill>
        <p:spPr>
          <a:xfrm>
            <a:off x="0" y="1498613"/>
            <a:ext cx="12192000" cy="5359387"/>
          </a:xfrm>
          <a:prstGeom prst="rect">
            <a:avLst/>
          </a:prstGeom>
        </p:spPr>
      </p:pic>
      <p:pic>
        <p:nvPicPr>
          <p:cNvPr id="3" name="Immagine 2">
            <a:extLst>
              <a:ext uri="{FF2B5EF4-FFF2-40B4-BE49-F238E27FC236}">
                <a16:creationId xmlns:a16="http://schemas.microsoft.com/office/drawing/2014/main" id="{7FA39316-BEC5-6D0B-87A5-2AD6A02904A5}"/>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7671557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13C4B-D099-1A0B-A7AB-6E67222A20A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6FF48B1-4F34-E5DB-D887-03552884746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3" name="Diagramma 2">
            <a:extLst>
              <a:ext uri="{FF2B5EF4-FFF2-40B4-BE49-F238E27FC236}">
                <a16:creationId xmlns:a16="http://schemas.microsoft.com/office/drawing/2014/main" id="{8B5939A9-4160-C001-8B01-266E082450A7}"/>
              </a:ext>
            </a:extLst>
          </p:cNvPr>
          <p:cNvGraphicFramePr/>
          <p:nvPr>
            <p:extLst>
              <p:ext uri="{D42A27DB-BD31-4B8C-83A1-F6EECF244321}">
                <p14:modId xmlns:p14="http://schemas.microsoft.com/office/powerpoint/2010/main" val="1537353243"/>
              </p:ext>
            </p:extLst>
          </p:nvPr>
        </p:nvGraphicFramePr>
        <p:xfrm>
          <a:off x="5661590" y="2865391"/>
          <a:ext cx="6386976" cy="3882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magine 3">
            <a:extLst>
              <a:ext uri="{FF2B5EF4-FFF2-40B4-BE49-F238E27FC236}">
                <a16:creationId xmlns:a16="http://schemas.microsoft.com/office/drawing/2014/main" id="{3F8A118F-C1E1-7C2A-B335-F03FB7110929}"/>
              </a:ext>
            </a:extLst>
          </p:cNvPr>
          <p:cNvPicPr>
            <a:picLocks noChangeAspect="1"/>
          </p:cNvPicPr>
          <p:nvPr/>
        </p:nvPicPr>
        <p:blipFill>
          <a:blip r:embed="rId7"/>
          <a:stretch>
            <a:fillRect/>
          </a:stretch>
        </p:blipFill>
        <p:spPr>
          <a:xfrm>
            <a:off x="170329" y="1341781"/>
            <a:ext cx="7573133" cy="1298103"/>
          </a:xfrm>
          <a:prstGeom prst="rect">
            <a:avLst/>
          </a:prstGeom>
        </p:spPr>
      </p:pic>
      <p:sp>
        <p:nvSpPr>
          <p:cNvPr id="5" name="Freccia circolare in su 4">
            <a:extLst>
              <a:ext uri="{FF2B5EF4-FFF2-40B4-BE49-F238E27FC236}">
                <a16:creationId xmlns:a16="http://schemas.microsoft.com/office/drawing/2014/main" id="{755197BC-B6D2-AED2-CCAC-7E7121514A0A}"/>
              </a:ext>
            </a:extLst>
          </p:cNvPr>
          <p:cNvSpPr/>
          <p:nvPr/>
        </p:nvSpPr>
        <p:spPr>
          <a:xfrm rot="2736449">
            <a:off x="1740022" y="3048931"/>
            <a:ext cx="3622960" cy="2829764"/>
          </a:xfrm>
          <a:prstGeom prst="curvedUpArrow">
            <a:avLst/>
          </a:prstGeom>
          <a:solidFill>
            <a:srgbClr val="C0000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pic>
        <p:nvPicPr>
          <p:cNvPr id="2" name="Immagine 1">
            <a:extLst>
              <a:ext uri="{FF2B5EF4-FFF2-40B4-BE49-F238E27FC236}">
                <a16:creationId xmlns:a16="http://schemas.microsoft.com/office/drawing/2014/main" id="{F15C1247-A7C2-CBB8-841B-60137498F4C8}"/>
              </a:ext>
            </a:extLst>
          </p:cNvPr>
          <p:cNvPicPr>
            <a:picLocks noChangeAspect="1"/>
          </p:cNvPicPr>
          <p:nvPr/>
        </p:nvPicPr>
        <p:blipFill>
          <a:blip r:embed="rId8"/>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46649806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CAC0B-E921-2948-2E0F-D62DFB890BC5}"/>
            </a:ext>
          </a:extLst>
        </p:cNvPr>
        <p:cNvGrpSpPr/>
        <p:nvPr/>
      </p:nvGrpSpPr>
      <p:grpSpPr>
        <a:xfrm>
          <a:off x="0" y="0"/>
          <a:ext cx="0" cy="0"/>
          <a:chOff x="0" y="0"/>
          <a:chExt cx="0" cy="0"/>
        </a:xfrm>
      </p:grpSpPr>
      <p:sp>
        <p:nvSpPr>
          <p:cNvPr id="5" name="Titolo 1">
            <a:extLst>
              <a:ext uri="{FF2B5EF4-FFF2-40B4-BE49-F238E27FC236}">
                <a16:creationId xmlns:a16="http://schemas.microsoft.com/office/drawing/2014/main" id="{1D4F645D-2F68-263E-2503-CD4083517106}"/>
              </a:ext>
            </a:extLst>
          </p:cNvPr>
          <p:cNvSpPr txBox="1">
            <a:spLocks/>
          </p:cNvSpPr>
          <p:nvPr/>
        </p:nvSpPr>
        <p:spPr>
          <a:xfrm>
            <a:off x="6724443" y="374684"/>
            <a:ext cx="4686782" cy="771210"/>
          </a:xfrm>
          <a:prstGeom prst="rect">
            <a:avLst/>
          </a:prstGeom>
        </p:spPr>
        <p:style>
          <a:lnRef idx="0">
            <a:schemeClr val="accent1"/>
          </a:lnRef>
          <a:fillRef idx="3">
            <a:schemeClr val="accent1"/>
          </a:fillRef>
          <a:effectRef idx="3">
            <a:schemeClr val="accent1"/>
          </a:effectRef>
          <a:fontRef idx="minor">
            <a:schemeClr val="lt1"/>
          </a:fontRef>
        </p:style>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chemeClr val="bg1"/>
                </a:solidFill>
              </a:rPr>
              <a:t>Legge 31/12/2009, n. 196, ALL.1 – PRINCIPI CONTABILI</a:t>
            </a:r>
          </a:p>
        </p:txBody>
      </p:sp>
      <p:sp>
        <p:nvSpPr>
          <p:cNvPr id="7" name="CasellaDiTesto 6">
            <a:extLst>
              <a:ext uri="{FF2B5EF4-FFF2-40B4-BE49-F238E27FC236}">
                <a16:creationId xmlns:a16="http://schemas.microsoft.com/office/drawing/2014/main" id="{EF465F8A-90ED-5163-341B-5A7867CB6CD4}"/>
              </a:ext>
            </a:extLst>
          </p:cNvPr>
          <p:cNvSpPr txBox="1"/>
          <p:nvPr/>
        </p:nvSpPr>
        <p:spPr>
          <a:xfrm>
            <a:off x="0" y="1482130"/>
            <a:ext cx="12192000" cy="553997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it-IT" sz="2800" dirty="0">
                <a:solidFill>
                  <a:schemeClr val="bg1"/>
                </a:solidFill>
              </a:rPr>
              <a:t>5. Principio della veridicità.</a:t>
            </a:r>
          </a:p>
          <a:p>
            <a:endParaRPr lang="it-IT" dirty="0">
              <a:solidFill>
                <a:schemeClr val="bg1"/>
              </a:solidFill>
            </a:endParaRPr>
          </a:p>
          <a:p>
            <a:pPr marL="285750" indent="-285750" algn="just">
              <a:buFont typeface="Wingdings" panose="05000000000000000000" pitchFamily="2" charset="2"/>
              <a:buChar char="q"/>
            </a:pPr>
            <a:r>
              <a:rPr lang="it-IT" sz="2000" dirty="0">
                <a:solidFill>
                  <a:schemeClr val="bg1"/>
                </a:solidFill>
              </a:rPr>
              <a:t>Il principio della veridicità fa riferimento alla necessità di avere un </a:t>
            </a:r>
            <a:r>
              <a:rPr lang="it-IT" sz="2000" b="1" dirty="0">
                <a:solidFill>
                  <a:schemeClr val="bg1"/>
                </a:solidFill>
              </a:rPr>
              <a:t>quadro fedele e corretto </a:t>
            </a:r>
            <a:r>
              <a:rPr lang="it-IT" sz="2000" dirty="0">
                <a:solidFill>
                  <a:schemeClr val="bg1"/>
                </a:solidFill>
              </a:rPr>
              <a:t>che ricerca nei dati contabili di bilancio la rappresentazione delle reali condizioni delle operazioni di gestione di natura economica, patrimoniale e finanziaria di esercizio. Il principio della veridicità si applica ai </a:t>
            </a:r>
            <a:r>
              <a:rPr lang="it-IT" sz="2000" b="1" dirty="0">
                <a:solidFill>
                  <a:schemeClr val="bg1"/>
                </a:solidFill>
              </a:rPr>
              <a:t>documenti di rendicontazione e di gestione e anche a quelli di previsione</a:t>
            </a:r>
            <a:r>
              <a:rPr lang="it-IT" sz="2000" dirty="0">
                <a:solidFill>
                  <a:schemeClr val="bg1"/>
                </a:solidFill>
              </a:rPr>
              <a:t>. In questi ultimi il principio si applica attraverso la rigorosa valutazione dei flussi finanziari generati dalle operazioni che si svolgeranno nel futuro periodo di riferimento. Nella fase di previsione, si devono evitare le sottovalutazioni e le sopravalutazioni delle singole poste e le previsioni di competenza e di cassa devono essere formulate sulla base di rigorose analisi, tenendo conto anche dei residui presunti provenienti dalla gestione dell'anno corrente e degli esercizi precedenti.</a:t>
            </a:r>
          </a:p>
          <a:p>
            <a:pPr marL="285750" indent="-285750" algn="just">
              <a:buFont typeface="Wingdings" panose="05000000000000000000" pitchFamily="2" charset="2"/>
              <a:buChar char="q"/>
            </a:pPr>
            <a:endParaRPr lang="it-IT" sz="2000" dirty="0">
              <a:solidFill>
                <a:schemeClr val="bg1"/>
              </a:solidFill>
            </a:endParaRPr>
          </a:p>
          <a:p>
            <a:pPr marL="285750" indent="-285750" algn="just">
              <a:buFont typeface="Wingdings" panose="05000000000000000000" pitchFamily="2" charset="2"/>
              <a:buChar char="q"/>
            </a:pPr>
            <a:r>
              <a:rPr lang="it-IT" sz="2000" dirty="0">
                <a:solidFill>
                  <a:schemeClr val="bg1"/>
                </a:solidFill>
              </a:rPr>
              <a:t>Il principio della veridicità è integrato dai </a:t>
            </a:r>
            <a:r>
              <a:rPr lang="it-IT" sz="2000" b="1" dirty="0">
                <a:solidFill>
                  <a:schemeClr val="bg1"/>
                </a:solidFill>
              </a:rPr>
              <a:t>principi di attendibilità e correttezza </a:t>
            </a:r>
            <a:r>
              <a:rPr lang="it-IT" sz="2000" dirty="0">
                <a:solidFill>
                  <a:schemeClr val="bg1"/>
                </a:solidFill>
              </a:rPr>
              <a:t>e deve essere interpretato in maniera coordinata con gli altri principi di bilancio.</a:t>
            </a:r>
          </a:p>
          <a:p>
            <a:pPr marL="285750" indent="-285750" algn="just">
              <a:buFont typeface="Wingdings" panose="05000000000000000000" pitchFamily="2" charset="2"/>
              <a:buChar char="q"/>
            </a:pPr>
            <a:endParaRPr lang="it-IT" sz="2000" dirty="0">
              <a:solidFill>
                <a:schemeClr val="bg1"/>
              </a:solidFill>
            </a:endParaRPr>
          </a:p>
          <a:p>
            <a:pPr marL="285750" indent="-285750" algn="just">
              <a:buFont typeface="Wingdings" panose="05000000000000000000" pitchFamily="2" charset="2"/>
              <a:buChar char="q"/>
            </a:pPr>
            <a:r>
              <a:rPr lang="it-IT" sz="2400" b="1" dirty="0">
                <a:solidFill>
                  <a:schemeClr val="bg1"/>
                </a:solidFill>
              </a:rPr>
              <a:t>I bilanci che non rispettano il principio della veridicità non possono essere oggetto di approvazione da parte degli organi preposti al controllo contabile</a:t>
            </a:r>
            <a:r>
              <a:rPr lang="it-IT" sz="2000" dirty="0">
                <a:solidFill>
                  <a:schemeClr val="bg1"/>
                </a:solidFill>
              </a:rPr>
              <a:t>.</a:t>
            </a:r>
          </a:p>
        </p:txBody>
      </p:sp>
      <p:pic>
        <p:nvPicPr>
          <p:cNvPr id="2" name="Immagine 1">
            <a:extLst>
              <a:ext uri="{FF2B5EF4-FFF2-40B4-BE49-F238E27FC236}">
                <a16:creationId xmlns:a16="http://schemas.microsoft.com/office/drawing/2014/main" id="{8B1A1F6F-92CF-0109-842D-AA31BF96DB9D}"/>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1152819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F5491-695C-0D39-26C6-68EA8C04913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B63F5F2-1BB1-D6E2-57B2-1D54A40C901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50350865-62E7-3F28-4109-40617F0D3F93}"/>
              </a:ext>
            </a:extLst>
          </p:cNvPr>
          <p:cNvSpPr txBox="1"/>
          <p:nvPr/>
        </p:nvSpPr>
        <p:spPr>
          <a:xfrm>
            <a:off x="193876" y="1435261"/>
            <a:ext cx="11998124" cy="484748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Aft>
                <a:spcPts val="600"/>
              </a:spcAft>
            </a:pPr>
            <a:r>
              <a:rPr lang="it-IT" sz="2400" b="1" i="0" dirty="0">
                <a:solidFill>
                  <a:schemeClr val="bg1"/>
                </a:solidFill>
                <a:effectLst/>
                <a:latin typeface="Fira Sans" panose="020B0503050000020004" pitchFamily="34" charset="0"/>
              </a:rPr>
              <a:t>7. Principio della correttezza.</a:t>
            </a:r>
          </a:p>
          <a:p>
            <a:pPr algn="just">
              <a:spcAft>
                <a:spcPts val="600"/>
              </a:spcAft>
            </a:pPr>
            <a:r>
              <a:rPr lang="it-IT" sz="2800" b="0" i="0" dirty="0">
                <a:solidFill>
                  <a:schemeClr val="bg1"/>
                </a:solidFill>
                <a:effectLst/>
                <a:latin typeface="Fira Sans" panose="020B0503050000020004" pitchFamily="34" charset="0"/>
              </a:rPr>
              <a:t>Il principio della correttezza impone </a:t>
            </a:r>
            <a:r>
              <a:rPr lang="it-IT" sz="2800" b="1" i="0" dirty="0">
                <a:solidFill>
                  <a:schemeClr val="bg1"/>
                </a:solidFill>
                <a:effectLst/>
                <a:latin typeface="Fira Sans" panose="020B0503050000020004" pitchFamily="34" charset="0"/>
              </a:rPr>
              <a:t>il rispetto formale e sostanziale delle norme</a:t>
            </a:r>
            <a:r>
              <a:rPr lang="it-IT" sz="2800" b="0" i="0" dirty="0">
                <a:solidFill>
                  <a:schemeClr val="bg1"/>
                </a:solidFill>
                <a:effectLst/>
                <a:latin typeface="Fira Sans" panose="020B0503050000020004" pitchFamily="34" charset="0"/>
              </a:rPr>
              <a:t> che disciplinano la redazione dei documenti contabili di programmazione e previsione, di gestione, controllo e rendicontazione. Esso si estende anche ai </a:t>
            </a:r>
            <a:r>
              <a:rPr lang="it-IT" sz="2800" b="1" i="0" dirty="0">
                <a:solidFill>
                  <a:schemeClr val="bg1"/>
                </a:solidFill>
                <a:effectLst/>
                <a:latin typeface="Fira Sans" panose="020B0503050000020004" pitchFamily="34" charset="0"/>
              </a:rPr>
              <a:t>principi contabili generali </a:t>
            </a:r>
            <a:r>
              <a:rPr lang="it-IT" sz="2800" b="0" i="0" dirty="0">
                <a:solidFill>
                  <a:schemeClr val="bg1"/>
                </a:solidFill>
                <a:effectLst/>
                <a:latin typeface="Fira Sans" panose="020B0503050000020004" pitchFamily="34" charset="0"/>
              </a:rPr>
              <a:t>e applicati che costituiscono i fondamenti e le regole di carattere generale cui deve informarsi l'intero sistema di bilancio, anche non previsti da norme giuridiche, ma che ispirano il buon andamento dei sistemi contabili. Il principio della correttezza si applica anche alle comunicazioni e ai dati oggetto del monitoraggio da parte delle istituzioni preposte al Governo della finanza pubblica.</a:t>
            </a:r>
          </a:p>
        </p:txBody>
      </p:sp>
      <p:pic>
        <p:nvPicPr>
          <p:cNvPr id="3" name="Immagine 2">
            <a:extLst>
              <a:ext uri="{FF2B5EF4-FFF2-40B4-BE49-F238E27FC236}">
                <a16:creationId xmlns:a16="http://schemas.microsoft.com/office/drawing/2014/main" id="{7780F056-5C4D-10BD-6D41-AFB4DEA40432}"/>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18821756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718DA-4D7B-86BA-1BA6-64E0580B8D5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41296A3-8BD6-6166-03EB-ABBBB54AC79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Titolo 1">
            <a:extLst>
              <a:ext uri="{FF2B5EF4-FFF2-40B4-BE49-F238E27FC236}">
                <a16:creationId xmlns:a16="http://schemas.microsoft.com/office/drawing/2014/main" id="{A199F630-C0A5-0A1C-AD5B-DA26B57756FC}"/>
              </a:ext>
            </a:extLst>
          </p:cNvPr>
          <p:cNvSpPr txBox="1">
            <a:spLocks/>
          </p:cNvSpPr>
          <p:nvPr/>
        </p:nvSpPr>
        <p:spPr>
          <a:xfrm>
            <a:off x="119264" y="190146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it-IT" b="1" dirty="0">
                <a:solidFill>
                  <a:srgbClr val="002060"/>
                </a:solidFill>
              </a:rPr>
              <a:t>ITAS 1 : Composizione e schemi del bilancio di esercizio</a:t>
            </a:r>
            <a:endParaRPr lang="it-IT" dirty="0"/>
          </a:p>
        </p:txBody>
      </p:sp>
      <p:sp>
        <p:nvSpPr>
          <p:cNvPr id="4" name="CasellaDiTesto 3">
            <a:extLst>
              <a:ext uri="{FF2B5EF4-FFF2-40B4-BE49-F238E27FC236}">
                <a16:creationId xmlns:a16="http://schemas.microsoft.com/office/drawing/2014/main" id="{F69E0896-1D15-000F-B196-C1BA332D882A}"/>
              </a:ext>
            </a:extLst>
          </p:cNvPr>
          <p:cNvSpPr txBox="1"/>
          <p:nvPr/>
        </p:nvSpPr>
        <p:spPr>
          <a:xfrm>
            <a:off x="560294" y="5424716"/>
            <a:ext cx="11071411" cy="1200329"/>
          </a:xfrm>
          <a:prstGeom prst="rect">
            <a:avLst/>
          </a:prstGeom>
          <a:noFill/>
        </p:spPr>
        <p:txBody>
          <a:bodyPr wrap="square">
            <a:spAutoFit/>
          </a:bodyPr>
          <a:lstStyle/>
          <a:p>
            <a:r>
              <a:rPr lang="it-IT" sz="3600" b="0" i="0" dirty="0">
                <a:solidFill>
                  <a:srgbClr val="3D3D3D"/>
                </a:solidFill>
                <a:effectLst/>
                <a:latin typeface="sole_text"/>
              </a:rPr>
              <a:t>l’esperienza europea evidenzia che l’adozione di questi strumenti non è sempre immediata:</a:t>
            </a:r>
            <a:endParaRPr lang="it-IT" sz="3600" dirty="0"/>
          </a:p>
        </p:txBody>
      </p:sp>
      <p:sp>
        <p:nvSpPr>
          <p:cNvPr id="5" name="CasellaDiTesto 4">
            <a:extLst>
              <a:ext uri="{FF2B5EF4-FFF2-40B4-BE49-F238E27FC236}">
                <a16:creationId xmlns:a16="http://schemas.microsoft.com/office/drawing/2014/main" id="{32E76988-CE48-C268-6201-820F639655B0}"/>
              </a:ext>
            </a:extLst>
          </p:cNvPr>
          <p:cNvSpPr txBox="1"/>
          <p:nvPr/>
        </p:nvSpPr>
        <p:spPr>
          <a:xfrm>
            <a:off x="119264" y="4293752"/>
            <a:ext cx="8489577" cy="646331"/>
          </a:xfrm>
          <a:prstGeom prst="rect">
            <a:avLst/>
          </a:prstGeom>
          <a:noFill/>
        </p:spPr>
        <p:txBody>
          <a:bodyPr wrap="square" rtlCol="0">
            <a:spAutoFit/>
          </a:bodyPr>
          <a:lstStyle/>
          <a:p>
            <a:r>
              <a:rPr lang="it-IT" sz="3600" dirty="0"/>
              <a:t>UNO SGUARDO IN EUROPA</a:t>
            </a:r>
          </a:p>
        </p:txBody>
      </p:sp>
      <p:pic>
        <p:nvPicPr>
          <p:cNvPr id="2" name="Immagine 1">
            <a:extLst>
              <a:ext uri="{FF2B5EF4-FFF2-40B4-BE49-F238E27FC236}">
                <a16:creationId xmlns:a16="http://schemas.microsoft.com/office/drawing/2014/main" id="{B96D6D8E-408E-A424-5973-2DA6FF63103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27802247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E1437-D854-86CE-BE46-50702CE5A42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6F25184-FF06-7FDC-014B-F57BDC99B7F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2503D221-23E7-E5CF-6A94-57B48631563E}"/>
              </a:ext>
            </a:extLst>
          </p:cNvPr>
          <p:cNvSpPr txBox="1"/>
          <p:nvPr/>
        </p:nvSpPr>
        <p:spPr>
          <a:xfrm>
            <a:off x="246529" y="2922972"/>
            <a:ext cx="11698941" cy="3477875"/>
          </a:xfrm>
          <a:prstGeom prst="rect">
            <a:avLst/>
          </a:prstGeom>
          <a:noFill/>
        </p:spPr>
        <p:txBody>
          <a:bodyPr wrap="square">
            <a:spAutoFit/>
          </a:bodyPr>
          <a:lstStyle/>
          <a:p>
            <a:pPr algn="just"/>
            <a:r>
              <a:rPr lang="it-IT" sz="4400" dirty="0"/>
              <a:t>In Francia, il prospetto delle variazioni del patrimonio netto è essenziale nei bilanci pubblici, ma si sono verificati problemi nella classificazione di alcune voci, come le passività potenziali e le riserve indisponibili.</a:t>
            </a:r>
          </a:p>
        </p:txBody>
      </p:sp>
      <p:pic>
        <p:nvPicPr>
          <p:cNvPr id="3" name="Immagine 2">
            <a:extLst>
              <a:ext uri="{FF2B5EF4-FFF2-40B4-BE49-F238E27FC236}">
                <a16:creationId xmlns:a16="http://schemas.microsoft.com/office/drawing/2014/main" id="{3662BAD5-0A82-3624-F21B-3A72EA245C55}"/>
              </a:ext>
            </a:extLst>
          </p:cNvPr>
          <p:cNvPicPr>
            <a:picLocks noChangeAspect="1"/>
          </p:cNvPicPr>
          <p:nvPr/>
        </p:nvPicPr>
        <p:blipFill>
          <a:blip r:embed="rId2"/>
          <a:stretch>
            <a:fillRect/>
          </a:stretch>
        </p:blipFill>
        <p:spPr>
          <a:xfrm>
            <a:off x="5065296" y="1376129"/>
            <a:ext cx="2061405" cy="1546843"/>
          </a:xfrm>
          <a:prstGeom prst="rect">
            <a:avLst/>
          </a:prstGeom>
        </p:spPr>
      </p:pic>
      <p:pic>
        <p:nvPicPr>
          <p:cNvPr id="4" name="Immagine 3">
            <a:extLst>
              <a:ext uri="{FF2B5EF4-FFF2-40B4-BE49-F238E27FC236}">
                <a16:creationId xmlns:a16="http://schemas.microsoft.com/office/drawing/2014/main" id="{6AFE7C2C-48E0-E022-905C-DC6F514A4D9D}"/>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1827176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BCD21-BCDA-3F33-F765-E19B2E9735F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49EB089-DD81-CCAB-AFD8-11A7868A3FF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B4242B53-BF7D-AC5B-50F4-9D3F7E10DA56}"/>
              </a:ext>
            </a:extLst>
          </p:cNvPr>
          <p:cNvSpPr txBox="1"/>
          <p:nvPr/>
        </p:nvSpPr>
        <p:spPr>
          <a:xfrm>
            <a:off x="246529" y="2749351"/>
            <a:ext cx="11698941" cy="3416320"/>
          </a:xfrm>
          <a:prstGeom prst="rect">
            <a:avLst/>
          </a:prstGeom>
          <a:noFill/>
        </p:spPr>
        <p:txBody>
          <a:bodyPr wrap="square">
            <a:spAutoFit/>
          </a:bodyPr>
          <a:lstStyle/>
          <a:p>
            <a:pPr algn="just"/>
            <a:r>
              <a:rPr lang="it-IT" sz="3600" b="0" i="0" dirty="0">
                <a:solidFill>
                  <a:srgbClr val="3D3D3D"/>
                </a:solidFill>
                <a:effectLst/>
                <a:latin typeface="sole_text"/>
              </a:rPr>
              <a:t>Il modello francese </a:t>
            </a:r>
            <a:r>
              <a:rPr lang="it-IT" sz="3600" dirty="0">
                <a:solidFill>
                  <a:srgbClr val="3D3D3D"/>
                </a:solidFill>
                <a:latin typeface="sole_text"/>
              </a:rPr>
              <a:t>di CONTO ECONOMICO </a:t>
            </a:r>
            <a:r>
              <a:rPr lang="it-IT" sz="3600" b="0" i="0" dirty="0">
                <a:solidFill>
                  <a:srgbClr val="3D3D3D"/>
                </a:solidFill>
                <a:effectLst/>
                <a:latin typeface="sole_text"/>
              </a:rPr>
              <a:t>adotta una struttura scalare e include una distinzione tra gestione ordinaria e straordinaria. La sezione straordinaria è presente, ma limitata a eventi definiti in modo restrittivo. La classificazione dei costi combina criteri di natura e destinazione, offrendo una visione più integrata delle spese.</a:t>
            </a:r>
            <a:endParaRPr lang="it-IT" sz="4000" dirty="0"/>
          </a:p>
        </p:txBody>
      </p:sp>
      <p:pic>
        <p:nvPicPr>
          <p:cNvPr id="3" name="Immagine 2">
            <a:extLst>
              <a:ext uri="{FF2B5EF4-FFF2-40B4-BE49-F238E27FC236}">
                <a16:creationId xmlns:a16="http://schemas.microsoft.com/office/drawing/2014/main" id="{283C7B84-354D-003D-3E2D-1CB3AEEA73A5}"/>
              </a:ext>
            </a:extLst>
          </p:cNvPr>
          <p:cNvPicPr>
            <a:picLocks noChangeAspect="1"/>
          </p:cNvPicPr>
          <p:nvPr/>
        </p:nvPicPr>
        <p:blipFill>
          <a:blip r:embed="rId2"/>
          <a:stretch>
            <a:fillRect/>
          </a:stretch>
        </p:blipFill>
        <p:spPr>
          <a:xfrm>
            <a:off x="5128957" y="1366287"/>
            <a:ext cx="1934083" cy="1451303"/>
          </a:xfrm>
          <a:prstGeom prst="rect">
            <a:avLst/>
          </a:prstGeom>
        </p:spPr>
      </p:pic>
      <p:pic>
        <p:nvPicPr>
          <p:cNvPr id="4" name="Immagine 3">
            <a:extLst>
              <a:ext uri="{FF2B5EF4-FFF2-40B4-BE49-F238E27FC236}">
                <a16:creationId xmlns:a16="http://schemas.microsoft.com/office/drawing/2014/main" id="{0C6FB88F-5491-B639-D344-3CE9B748F88D}"/>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688249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0AEEB-1395-5874-1B43-CD9095A3FD0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3DB2C16-A06D-4D7A-34EC-A50576D7C87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7" name="CasellaDiTesto 6">
            <a:extLst>
              <a:ext uri="{FF2B5EF4-FFF2-40B4-BE49-F238E27FC236}">
                <a16:creationId xmlns:a16="http://schemas.microsoft.com/office/drawing/2014/main" id="{25740F80-DBC9-57DE-F4B7-FC63C16251F1}"/>
              </a:ext>
            </a:extLst>
          </p:cNvPr>
          <p:cNvSpPr txBox="1"/>
          <p:nvPr/>
        </p:nvSpPr>
        <p:spPr>
          <a:xfrm>
            <a:off x="0" y="1404067"/>
            <a:ext cx="12191999" cy="563231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it-IT" sz="3600" dirty="0"/>
              <a:t>Direttiva 2011/85/UE</a:t>
            </a:r>
          </a:p>
          <a:p>
            <a:pPr algn="just"/>
            <a:r>
              <a:rPr lang="it-IT" sz="3600" dirty="0"/>
              <a:t>«</a:t>
            </a:r>
            <a:r>
              <a:rPr lang="it-IT" sz="3600" i="1" dirty="0"/>
              <a:t>gli Stati Membri si dotano di sistemi di contabilità pubblica che coprono in modo completo e uniforme tutti i sotto-settori […] e contengono le informazioni […] per generare dati fondati sul principio accrual al fine di predisporre i dati basati sulle norme SEC 2010</a:t>
            </a:r>
            <a:r>
              <a:rPr lang="it-IT" sz="3600" dirty="0"/>
              <a:t>»</a:t>
            </a:r>
          </a:p>
          <a:p>
            <a:pPr algn="just"/>
            <a:r>
              <a:rPr lang="it-IT" sz="3600" dirty="0"/>
              <a:t>«…</a:t>
            </a:r>
            <a:r>
              <a:rPr lang="it-IT" sz="3600" i="1" dirty="0">
                <a:highlight>
                  <a:srgbClr val="000080"/>
                </a:highlight>
              </a:rPr>
              <a:t>uniformità nelle norme e nelle procedure contabili</a:t>
            </a:r>
            <a:r>
              <a:rPr lang="it-IT" sz="3600" i="1" dirty="0"/>
              <a:t>…»</a:t>
            </a:r>
          </a:p>
          <a:p>
            <a:pPr algn="just"/>
            <a:r>
              <a:rPr lang="it-IT" sz="3600" i="1" dirty="0"/>
              <a:t>«Gli Stati Membri istituiscono meccanismi appropriati per il coordinamento tra tutti i sotto-settori dell’amministrazione pubblica</a:t>
            </a:r>
            <a:r>
              <a:rPr lang="it-IT" sz="3600" dirty="0"/>
              <a:t>…»</a:t>
            </a:r>
          </a:p>
        </p:txBody>
      </p:sp>
      <p:pic>
        <p:nvPicPr>
          <p:cNvPr id="2" name="Immagine 1">
            <a:extLst>
              <a:ext uri="{FF2B5EF4-FFF2-40B4-BE49-F238E27FC236}">
                <a16:creationId xmlns:a16="http://schemas.microsoft.com/office/drawing/2014/main" id="{ABEF9B3E-73F5-DE05-55C5-A65826F1066E}"/>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6116470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7DDF2-8770-9D3D-65C8-38E258F5672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3160EA7-C20D-6E76-24A1-8B2A7B90C8F7}"/>
              </a:ext>
            </a:extLst>
          </p:cNvPr>
          <p:cNvSpPr/>
          <p:nvPr/>
        </p:nvSpPr>
        <p:spPr>
          <a:xfrm>
            <a:off x="2995096" y="1919972"/>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B5B8FCF5-05C3-6CCD-EE1B-F33C88C075C3}"/>
              </a:ext>
            </a:extLst>
          </p:cNvPr>
          <p:cNvSpPr txBox="1"/>
          <p:nvPr/>
        </p:nvSpPr>
        <p:spPr>
          <a:xfrm>
            <a:off x="0" y="2920129"/>
            <a:ext cx="12021670" cy="3046988"/>
          </a:xfrm>
          <a:prstGeom prst="rect">
            <a:avLst/>
          </a:prstGeom>
          <a:noFill/>
        </p:spPr>
        <p:txBody>
          <a:bodyPr wrap="square">
            <a:spAutoFit/>
          </a:bodyPr>
          <a:lstStyle/>
          <a:p>
            <a:pPr algn="just"/>
            <a:r>
              <a:rPr lang="it-IT" sz="4800" dirty="0"/>
              <a:t>In Spagna, il rendiconto finanziario facilita il monitoraggio dettagliato della liquidità, ma le amministrazioni locali hanno riscontrato difficoltà nella raccolta e uniformità dei dati.</a:t>
            </a:r>
          </a:p>
        </p:txBody>
      </p:sp>
      <p:pic>
        <p:nvPicPr>
          <p:cNvPr id="3" name="Immagine 2">
            <a:extLst>
              <a:ext uri="{FF2B5EF4-FFF2-40B4-BE49-F238E27FC236}">
                <a16:creationId xmlns:a16="http://schemas.microsoft.com/office/drawing/2014/main" id="{62620282-14DF-C6F3-893A-AB7C11DB4F60}"/>
              </a:ext>
            </a:extLst>
          </p:cNvPr>
          <p:cNvPicPr>
            <a:picLocks noChangeAspect="1"/>
          </p:cNvPicPr>
          <p:nvPr/>
        </p:nvPicPr>
        <p:blipFill>
          <a:blip r:embed="rId2"/>
          <a:stretch>
            <a:fillRect/>
          </a:stretch>
        </p:blipFill>
        <p:spPr>
          <a:xfrm>
            <a:off x="4323515" y="1462691"/>
            <a:ext cx="2532555" cy="1457438"/>
          </a:xfrm>
          <a:prstGeom prst="rect">
            <a:avLst/>
          </a:prstGeom>
        </p:spPr>
      </p:pic>
      <p:pic>
        <p:nvPicPr>
          <p:cNvPr id="4" name="Immagine 3">
            <a:extLst>
              <a:ext uri="{FF2B5EF4-FFF2-40B4-BE49-F238E27FC236}">
                <a16:creationId xmlns:a16="http://schemas.microsoft.com/office/drawing/2014/main" id="{1771E7C1-7596-72FB-F274-BD8D0609550B}"/>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56659524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2DBAF-A904-97B7-6077-ADCC87AD825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19EEAFC-6D55-DF68-1BD1-9459D992962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A7465B9B-6927-A1AF-B302-A4E636352817}"/>
              </a:ext>
            </a:extLst>
          </p:cNvPr>
          <p:cNvSpPr txBox="1"/>
          <p:nvPr/>
        </p:nvSpPr>
        <p:spPr>
          <a:xfrm>
            <a:off x="85165" y="2730242"/>
            <a:ext cx="12021670" cy="4216539"/>
          </a:xfrm>
          <a:prstGeom prst="rect">
            <a:avLst/>
          </a:prstGeom>
          <a:noFill/>
        </p:spPr>
        <p:txBody>
          <a:bodyPr wrap="square">
            <a:spAutoFit/>
          </a:bodyPr>
          <a:lstStyle/>
          <a:p>
            <a:pPr algn="just"/>
            <a:r>
              <a:rPr lang="it-IT" sz="4800" dirty="0"/>
              <a:t> </a:t>
            </a:r>
            <a:r>
              <a:rPr lang="it-IT" sz="4400" b="0" i="0" dirty="0">
                <a:solidFill>
                  <a:srgbClr val="3D3D3D"/>
                </a:solidFill>
                <a:effectLst/>
                <a:latin typeface="sole_text"/>
              </a:rPr>
              <a:t>Il sistema spagnolo aderisce rigorosamente agli IPSAS e non prevede una sezione per gli eventi straordinari. Tutte le operazioni sono integrate nelle attività ordinarie o finanziarie. La struttura è scalare, con particolare attenzione alla separazione tra componenti operative e finanziarie.</a:t>
            </a:r>
            <a:endParaRPr lang="it-IT" sz="4800" dirty="0"/>
          </a:p>
        </p:txBody>
      </p:sp>
      <p:pic>
        <p:nvPicPr>
          <p:cNvPr id="3" name="Immagine 2">
            <a:extLst>
              <a:ext uri="{FF2B5EF4-FFF2-40B4-BE49-F238E27FC236}">
                <a16:creationId xmlns:a16="http://schemas.microsoft.com/office/drawing/2014/main" id="{4D7C8D5A-44E8-335D-26CB-104B5C1CA2AD}"/>
              </a:ext>
            </a:extLst>
          </p:cNvPr>
          <p:cNvPicPr>
            <a:picLocks noChangeAspect="1"/>
          </p:cNvPicPr>
          <p:nvPr/>
        </p:nvPicPr>
        <p:blipFill>
          <a:blip r:embed="rId2"/>
          <a:stretch>
            <a:fillRect/>
          </a:stretch>
        </p:blipFill>
        <p:spPr>
          <a:xfrm>
            <a:off x="4652101" y="1409518"/>
            <a:ext cx="2371652" cy="1364841"/>
          </a:xfrm>
          <a:prstGeom prst="rect">
            <a:avLst/>
          </a:prstGeom>
        </p:spPr>
      </p:pic>
      <p:pic>
        <p:nvPicPr>
          <p:cNvPr id="4" name="Immagine 3">
            <a:extLst>
              <a:ext uri="{FF2B5EF4-FFF2-40B4-BE49-F238E27FC236}">
                <a16:creationId xmlns:a16="http://schemas.microsoft.com/office/drawing/2014/main" id="{3D00ADC4-31D1-AD64-AF59-052EEAED63E9}"/>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3982567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6D61E-3F13-27BF-3699-5A8C43D9017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8AE6828-86D8-6469-A4F7-142C91DD66C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DC8E0A84-B447-6B4C-65D5-819A89DA423E}"/>
              </a:ext>
            </a:extLst>
          </p:cNvPr>
          <p:cNvSpPr txBox="1"/>
          <p:nvPr/>
        </p:nvSpPr>
        <p:spPr>
          <a:xfrm>
            <a:off x="89647" y="2767281"/>
            <a:ext cx="12021671" cy="3785652"/>
          </a:xfrm>
          <a:prstGeom prst="rect">
            <a:avLst/>
          </a:prstGeom>
          <a:noFill/>
        </p:spPr>
        <p:txBody>
          <a:bodyPr wrap="square">
            <a:spAutoFit/>
          </a:bodyPr>
          <a:lstStyle/>
          <a:p>
            <a:pPr algn="just"/>
            <a:r>
              <a:rPr lang="it-IT" sz="4800" dirty="0"/>
              <a:t>In Austria, l’introduzione del rendiconto finanziario ha migliorato la trasparenza, ma ha richiesto investimenti significativi per l’adeguamento dei sistemi contabili e la formazione del personale.</a:t>
            </a:r>
          </a:p>
        </p:txBody>
      </p:sp>
      <p:pic>
        <p:nvPicPr>
          <p:cNvPr id="3" name="Immagine 2">
            <a:extLst>
              <a:ext uri="{FF2B5EF4-FFF2-40B4-BE49-F238E27FC236}">
                <a16:creationId xmlns:a16="http://schemas.microsoft.com/office/drawing/2014/main" id="{AAE061E2-DA89-7CC3-1D9A-C2CA8859D837}"/>
              </a:ext>
            </a:extLst>
          </p:cNvPr>
          <p:cNvPicPr>
            <a:picLocks noChangeAspect="1"/>
          </p:cNvPicPr>
          <p:nvPr/>
        </p:nvPicPr>
        <p:blipFill>
          <a:blip r:embed="rId2"/>
          <a:stretch>
            <a:fillRect/>
          </a:stretch>
        </p:blipFill>
        <p:spPr>
          <a:xfrm>
            <a:off x="5026409" y="1485592"/>
            <a:ext cx="1794938" cy="1281689"/>
          </a:xfrm>
          <a:prstGeom prst="rect">
            <a:avLst/>
          </a:prstGeom>
        </p:spPr>
      </p:pic>
      <p:pic>
        <p:nvPicPr>
          <p:cNvPr id="4" name="Immagine 3">
            <a:extLst>
              <a:ext uri="{FF2B5EF4-FFF2-40B4-BE49-F238E27FC236}">
                <a16:creationId xmlns:a16="http://schemas.microsoft.com/office/drawing/2014/main" id="{86A57D65-6080-61B2-8C0D-F71061D430E8}"/>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9648155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44026-F8C8-A974-5AC5-C3160C09CC7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347BAD1-7FC7-0ADD-BB0D-98DF1564699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7694200A-F783-FF33-346E-0A90AF89C231}"/>
              </a:ext>
            </a:extLst>
          </p:cNvPr>
          <p:cNvSpPr txBox="1"/>
          <p:nvPr/>
        </p:nvSpPr>
        <p:spPr>
          <a:xfrm>
            <a:off x="85164" y="2456795"/>
            <a:ext cx="12021671" cy="4401205"/>
          </a:xfrm>
          <a:prstGeom prst="rect">
            <a:avLst/>
          </a:prstGeom>
          <a:noFill/>
        </p:spPr>
        <p:txBody>
          <a:bodyPr wrap="square">
            <a:spAutoFit/>
          </a:bodyPr>
          <a:lstStyle/>
          <a:p>
            <a:pPr algn="just"/>
            <a:r>
              <a:rPr lang="it-IT" sz="4000" dirty="0"/>
              <a:t>Il Conto Economico austriaco segue un modello scalare con classificazione per natura, simile a quello di Itas 1. Tuttavia, </a:t>
            </a:r>
            <a:r>
              <a:rPr lang="it-IT" sz="4000" b="1" dirty="0"/>
              <a:t>non prevede una sezione per gli eventi straordinari</a:t>
            </a:r>
            <a:r>
              <a:rPr lang="it-IT" sz="4000" dirty="0"/>
              <a:t>: tutte le operazioni, incluse plusvalenze e minusvalenze, sono integrate nei risultati operativi o finanziari.</a:t>
            </a:r>
          </a:p>
          <a:p>
            <a:pPr algn="just"/>
            <a:endParaRPr lang="it-IT" sz="4000" dirty="0"/>
          </a:p>
        </p:txBody>
      </p:sp>
      <p:pic>
        <p:nvPicPr>
          <p:cNvPr id="3" name="Immagine 2">
            <a:extLst>
              <a:ext uri="{FF2B5EF4-FFF2-40B4-BE49-F238E27FC236}">
                <a16:creationId xmlns:a16="http://schemas.microsoft.com/office/drawing/2014/main" id="{06BD3A8C-5A7A-ECF6-4694-F667F5C3F7F6}"/>
              </a:ext>
            </a:extLst>
          </p:cNvPr>
          <p:cNvPicPr>
            <a:picLocks noChangeAspect="1"/>
          </p:cNvPicPr>
          <p:nvPr/>
        </p:nvPicPr>
        <p:blipFill>
          <a:blip r:embed="rId2"/>
          <a:stretch>
            <a:fillRect/>
          </a:stretch>
        </p:blipFill>
        <p:spPr>
          <a:xfrm>
            <a:off x="5312780" y="1375859"/>
            <a:ext cx="1786050" cy="1275343"/>
          </a:xfrm>
          <a:prstGeom prst="rect">
            <a:avLst/>
          </a:prstGeom>
        </p:spPr>
      </p:pic>
      <p:pic>
        <p:nvPicPr>
          <p:cNvPr id="4" name="Immagine 3">
            <a:extLst>
              <a:ext uri="{FF2B5EF4-FFF2-40B4-BE49-F238E27FC236}">
                <a16:creationId xmlns:a16="http://schemas.microsoft.com/office/drawing/2014/main" id="{38472DAE-8837-3B6F-A212-2B72A3C37B7E}"/>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9665280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4F20-F6AF-F5B7-FC10-F9202EA5649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B5AD8AB-DB7D-FB38-3E8B-40E0EB6D339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contenuto 2">
            <a:extLst>
              <a:ext uri="{FF2B5EF4-FFF2-40B4-BE49-F238E27FC236}">
                <a16:creationId xmlns:a16="http://schemas.microsoft.com/office/drawing/2014/main" id="{552C3DF8-92E5-EC28-551E-6DD9FCEEB8A7}"/>
              </a:ext>
            </a:extLst>
          </p:cNvPr>
          <p:cNvSpPr txBox="1">
            <a:spLocks/>
          </p:cNvSpPr>
          <p:nvPr/>
        </p:nvSpPr>
        <p:spPr>
          <a:xfrm>
            <a:off x="0" y="1769501"/>
            <a:ext cx="11837044" cy="50689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4000" b="1" dirty="0"/>
              <a:t>COSTANZA NELLA MODALITÀ DI PRESENTAZIONE NEL BILANCIO DI ESERCIZIO</a:t>
            </a:r>
            <a:r>
              <a:rPr lang="it-IT" sz="4000" dirty="0"/>
              <a:t>: </a:t>
            </a:r>
          </a:p>
          <a:p>
            <a:pPr algn="just"/>
            <a:r>
              <a:rPr lang="it-IT" sz="4000" b="1" u="sng" dirty="0">
                <a:solidFill>
                  <a:srgbClr val="FF0000"/>
                </a:solidFill>
              </a:rPr>
              <a:t>schemi obbligatori; </a:t>
            </a:r>
          </a:p>
          <a:p>
            <a:pPr algn="just"/>
            <a:r>
              <a:rPr lang="it-IT" sz="4000" b="1" u="sng" dirty="0">
                <a:solidFill>
                  <a:srgbClr val="00A84C"/>
                </a:solidFill>
              </a:rPr>
              <a:t>modalità di presentazione uguali da un esercizio all’altro, a meno che non sia cambiata la natura delle operazioni poste in essere oppure non si effettui una revisione/riclassificazione del bilancio d’esercizio.</a:t>
            </a:r>
          </a:p>
        </p:txBody>
      </p:sp>
      <p:pic>
        <p:nvPicPr>
          <p:cNvPr id="3" name="Immagine 2">
            <a:extLst>
              <a:ext uri="{FF2B5EF4-FFF2-40B4-BE49-F238E27FC236}">
                <a16:creationId xmlns:a16="http://schemas.microsoft.com/office/drawing/2014/main" id="{6B8C4973-2F05-4428-9C78-59772AB7B59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36354599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AC032-6200-352A-CB9F-24BCDC1E391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5CE3E24-768D-4AA7-B33B-2C2177276301}"/>
              </a:ext>
            </a:extLst>
          </p:cNvPr>
          <p:cNvSpPr/>
          <p:nvPr/>
        </p:nvSpPr>
        <p:spPr>
          <a:xfrm>
            <a:off x="841248" y="365760"/>
            <a:ext cx="10515600" cy="1325880"/>
          </a:xfrm>
          <a:prstGeom prst="rect">
            <a:avLst/>
          </a:prstGeom>
        </p:spPr>
        <p:style>
          <a:lnRef idx="0">
            <a:scrgbClr r="0" g="0" b="0"/>
          </a:lnRef>
          <a:fillRef idx="0">
            <a:scrgbClr r="0" g="0" b="0"/>
          </a:fillRef>
          <a:effectRef idx="0">
            <a:scrgbClr r="0" g="0" b="0"/>
          </a:effectRef>
          <a:fontRef idx="minor"/>
        </p:style>
        <p:txBody>
          <a:bodyPr lIns="0" tIns="0" rIns="0" bIns="0" anchor="ctr">
            <a:normAutofit/>
          </a:bodyPr>
          <a:lstStyle/>
          <a:p>
            <a:pPr marL="0" marR="0" lvl="0" indent="0" algn="ctr" fontAlgn="auto">
              <a:spcBef>
                <a:spcPct val="0"/>
              </a:spcBef>
              <a:spcAft>
                <a:spcPts val="600"/>
              </a:spcAft>
              <a:buClrTx/>
              <a:buSzTx/>
              <a:tabLst/>
              <a:defRPr/>
            </a:pPr>
            <a:r>
              <a:rPr kumimoji="0" lang="en-US" sz="4400" b="1" i="0" u="none" strike="noStrike" kern="1200" cap="none" spc="-1" normalizeH="0" baseline="0" noProof="0" dirty="0">
                <a:ln>
                  <a:noFill/>
                </a:ln>
                <a:effectLst/>
                <a:uLnTx/>
                <a:uFillTx/>
              </a:rPr>
              <a:t>…</a:t>
            </a:r>
            <a:endParaRPr kumimoji="0" lang="en-US" sz="4400" b="0" i="0" u="none" strike="noStrike" kern="1200" cap="none" spc="-1" normalizeH="0" baseline="0" noProof="0" dirty="0">
              <a:ln>
                <a:noFill/>
              </a:ln>
              <a:effectLst/>
              <a:uLnTx/>
              <a:uFillTx/>
            </a:endParaRPr>
          </a:p>
        </p:txBody>
      </p:sp>
      <p:graphicFrame>
        <p:nvGraphicFramePr>
          <p:cNvPr id="170" name="Segnaposto contenuto 2">
            <a:extLst>
              <a:ext uri="{FF2B5EF4-FFF2-40B4-BE49-F238E27FC236}">
                <a16:creationId xmlns:a16="http://schemas.microsoft.com/office/drawing/2014/main" id="{17BA097D-3E59-4EAD-09D5-67D209646ABE}"/>
              </a:ext>
            </a:extLst>
          </p:cNvPr>
          <p:cNvGraphicFramePr/>
          <p:nvPr>
            <p:extLst>
              <p:ext uri="{D42A27DB-BD31-4B8C-83A1-F6EECF244321}">
                <p14:modId xmlns:p14="http://schemas.microsoft.com/office/powerpoint/2010/main" val="3781627303"/>
              </p:ext>
            </p:extLst>
          </p:nvPr>
        </p:nvGraphicFramePr>
        <p:xfrm>
          <a:off x="841248" y="188214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magine 1">
            <a:extLst>
              <a:ext uri="{FF2B5EF4-FFF2-40B4-BE49-F238E27FC236}">
                <a16:creationId xmlns:a16="http://schemas.microsoft.com/office/drawing/2014/main" id="{2916572D-35B7-124F-4B13-A15E82B245D1}"/>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41470675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63CDA-BF13-CDE8-92B7-057B5BD3A46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E3444E0-D9C2-5B48-DB75-D3F1DA444667}"/>
              </a:ext>
            </a:extLst>
          </p:cNvPr>
          <p:cNvSpPr/>
          <p:nvPr/>
        </p:nvSpPr>
        <p:spPr>
          <a:xfrm>
            <a:off x="841248" y="365760"/>
            <a:ext cx="10515600" cy="1325880"/>
          </a:xfrm>
          <a:prstGeom prst="rect">
            <a:avLst/>
          </a:prstGeom>
        </p:spPr>
        <p:style>
          <a:lnRef idx="0">
            <a:scrgbClr r="0" g="0" b="0"/>
          </a:lnRef>
          <a:fillRef idx="0">
            <a:scrgbClr r="0" g="0" b="0"/>
          </a:fillRef>
          <a:effectRef idx="0">
            <a:scrgbClr r="0" g="0" b="0"/>
          </a:effectRef>
          <a:fontRef idx="minor"/>
        </p:style>
        <p:txBody>
          <a:bodyPr lIns="0" tIns="0" rIns="0" bIns="0" anchor="ctr">
            <a:normAutofit/>
          </a:bodyPr>
          <a:lstStyle/>
          <a:p>
            <a:pPr marL="0" marR="0" lvl="0" indent="0" algn="ctr" fontAlgn="auto">
              <a:spcBef>
                <a:spcPct val="0"/>
              </a:spcBef>
              <a:spcAft>
                <a:spcPts val="600"/>
              </a:spcAft>
              <a:buClrTx/>
              <a:buSzTx/>
              <a:tabLst/>
              <a:defRPr/>
            </a:pPr>
            <a:r>
              <a:rPr kumimoji="0" lang="en-US" sz="4400" b="1" i="0" u="none" strike="noStrike" kern="1200" cap="none" spc="-1" normalizeH="0" baseline="0" noProof="0" dirty="0">
                <a:ln>
                  <a:noFill/>
                </a:ln>
                <a:effectLst/>
                <a:uLnTx/>
                <a:uFillTx/>
              </a:rPr>
              <a:t>…</a:t>
            </a:r>
            <a:endParaRPr kumimoji="0" lang="en-US" sz="4400" b="0" i="0" u="none" strike="noStrike" kern="1200" cap="none" spc="-1" normalizeH="0" baseline="0" noProof="0" dirty="0">
              <a:ln>
                <a:noFill/>
              </a:ln>
              <a:effectLst/>
              <a:uLnTx/>
              <a:uFillTx/>
            </a:endParaRPr>
          </a:p>
        </p:txBody>
      </p:sp>
      <p:graphicFrame>
        <p:nvGraphicFramePr>
          <p:cNvPr id="170" name="Segnaposto contenuto 2">
            <a:extLst>
              <a:ext uri="{FF2B5EF4-FFF2-40B4-BE49-F238E27FC236}">
                <a16:creationId xmlns:a16="http://schemas.microsoft.com/office/drawing/2014/main" id="{4A067C9D-2219-1173-B9A0-7ADFEEDE2520}"/>
              </a:ext>
            </a:extLst>
          </p:cNvPr>
          <p:cNvGraphicFramePr/>
          <p:nvPr>
            <p:extLst>
              <p:ext uri="{D42A27DB-BD31-4B8C-83A1-F6EECF244321}">
                <p14:modId xmlns:p14="http://schemas.microsoft.com/office/powerpoint/2010/main" val="577178241"/>
              </p:ext>
            </p:extLst>
          </p:nvPr>
        </p:nvGraphicFramePr>
        <p:xfrm>
          <a:off x="841248" y="188214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magine 1">
            <a:extLst>
              <a:ext uri="{FF2B5EF4-FFF2-40B4-BE49-F238E27FC236}">
                <a16:creationId xmlns:a16="http://schemas.microsoft.com/office/drawing/2014/main" id="{95659B3C-D61F-6E87-4346-B412D56585F4}"/>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49177701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CF1A-B1D1-CD2A-74A7-13FB26D7D50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D3BCBB7-03FA-301D-5630-F6065EF042C1}"/>
              </a:ext>
            </a:extLst>
          </p:cNvPr>
          <p:cNvSpPr/>
          <p:nvPr/>
        </p:nvSpPr>
        <p:spPr>
          <a:xfrm>
            <a:off x="609480" y="273600"/>
            <a:ext cx="10972440" cy="1144800"/>
          </a:xfrm>
          <a:prstGeom prst="rect">
            <a:avLst/>
          </a:prstGeom>
        </p:spPr>
        <p:style>
          <a:lnRef idx="0">
            <a:scrgbClr r="0" g="0" b="0"/>
          </a:lnRef>
          <a:fillRef idx="0">
            <a:scrgbClr r="0" g="0" b="0"/>
          </a:fillRef>
          <a:effectRef idx="0">
            <a:scrgbClr r="0" g="0" b="0"/>
          </a:effectRef>
          <a:fontRef idx="minor"/>
        </p:style>
        <p:txBody>
          <a:bodyPr lIns="0" tIns="0" rIns="0" bIns="0" anchor="ctr">
            <a:normAutofit/>
          </a:bodyPr>
          <a:lstStyle/>
          <a:p>
            <a:pPr marL="0" marR="0" lvl="0" indent="0" algn="ctr" fontAlgn="auto">
              <a:lnSpc>
                <a:spcPct val="90000"/>
              </a:lnSpc>
              <a:spcBef>
                <a:spcPct val="0"/>
              </a:spcBef>
              <a:spcAft>
                <a:spcPts val="600"/>
              </a:spcAft>
              <a:buClrTx/>
              <a:buSzTx/>
              <a:tabLst/>
              <a:defRPr/>
            </a:pPr>
            <a:r>
              <a:rPr kumimoji="0" lang="it-IT" sz="4400" i="0" u="none" kern="1200" cap="none" spc="-1" normalizeH="0" baseline="0" noProof="0" dirty="0">
                <a:ln>
                  <a:noFill/>
                </a:ln>
                <a:effectLst/>
                <a:uLnTx/>
                <a:uFillTx/>
                <a:latin typeface="Arial"/>
                <a:ea typeface="+mj-ea"/>
                <a:cs typeface="+mj-cs"/>
              </a:rPr>
              <a:t>…</a:t>
            </a:r>
          </a:p>
        </p:txBody>
      </p:sp>
      <p:sp>
        <p:nvSpPr>
          <p:cNvPr id="4" name="Segnaposto contenuto 2">
            <a:extLst>
              <a:ext uri="{FF2B5EF4-FFF2-40B4-BE49-F238E27FC236}">
                <a16:creationId xmlns:a16="http://schemas.microsoft.com/office/drawing/2014/main" id="{0E35C2D0-650A-C185-5D26-EC8242702845}"/>
              </a:ext>
            </a:extLst>
          </p:cNvPr>
          <p:cNvSpPr txBox="1">
            <a:spLocks/>
          </p:cNvSpPr>
          <p:nvPr/>
        </p:nvSpPr>
        <p:spPr>
          <a:xfrm>
            <a:off x="609480" y="1604520"/>
            <a:ext cx="10972440" cy="3977280"/>
          </a:xfrm>
          <a:prstGeom prst="rect">
            <a:avLst/>
          </a:prstGeom>
        </p:spPr>
        <p:style>
          <a:lnRef idx="0">
            <a:schemeClr val="accent1"/>
          </a:lnRef>
          <a:fillRef idx="3">
            <a:schemeClr val="accent1"/>
          </a:fillRef>
          <a:effectRef idx="3">
            <a:schemeClr val="accent1"/>
          </a:effectRef>
          <a:fontRef idx="minor">
            <a:schemeClr val="lt1"/>
          </a:fontRef>
        </p:style>
        <p:txBody>
          <a:bodyPr lIns="0" tIns="0" rIns="0" bIns="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3200" kern="1200" spc="-1" dirty="0">
                <a:solidFill>
                  <a:schemeClr val="bg1"/>
                </a:solidFill>
                <a:latin typeface="Arial"/>
                <a:ea typeface="+mn-ea"/>
                <a:cs typeface="+mn-cs"/>
              </a:rPr>
              <a:t>INFORMAZIONE COMPARATA: per ciascuna voce del bilancio, a meno che gli ITAS non prevedano diversamente, in Nota Integrativa deve essere indicato il valore dell’esercizio precedente, con riclassificazioni ove necessario.</a:t>
            </a:r>
          </a:p>
        </p:txBody>
      </p:sp>
      <p:pic>
        <p:nvPicPr>
          <p:cNvPr id="2" name="Immagine 1">
            <a:extLst>
              <a:ext uri="{FF2B5EF4-FFF2-40B4-BE49-F238E27FC236}">
                <a16:creationId xmlns:a16="http://schemas.microsoft.com/office/drawing/2014/main" id="{657DE1B0-2D0C-2774-832C-E78668D4856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5473750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7F733-45C7-63E2-9FCC-A5B4E8EA27D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D3B1DAE-1241-0A43-06EE-CDB9B55217B9}"/>
              </a:ext>
            </a:extLst>
          </p:cNvPr>
          <p:cNvSpPr/>
          <p:nvPr/>
        </p:nvSpPr>
        <p:spPr>
          <a:xfrm>
            <a:off x="609480" y="273600"/>
            <a:ext cx="10972440" cy="1144800"/>
          </a:xfrm>
          <a:prstGeom prst="rect">
            <a:avLst/>
          </a:prstGeom>
        </p:spPr>
        <p:style>
          <a:lnRef idx="0">
            <a:scrgbClr r="0" g="0" b="0"/>
          </a:lnRef>
          <a:fillRef idx="0">
            <a:scrgbClr r="0" g="0" b="0"/>
          </a:fillRef>
          <a:effectRef idx="0">
            <a:scrgbClr r="0" g="0" b="0"/>
          </a:effectRef>
          <a:fontRef idx="minor"/>
        </p:style>
        <p:txBody>
          <a:bodyPr lIns="0" tIns="0" rIns="0" bIns="0" anchor="ctr">
            <a:normAutofit/>
          </a:bodyPr>
          <a:lstStyle/>
          <a:p>
            <a:pPr marL="0" marR="0" lvl="0" indent="0" algn="ctr" fontAlgn="auto">
              <a:lnSpc>
                <a:spcPct val="90000"/>
              </a:lnSpc>
              <a:spcBef>
                <a:spcPct val="0"/>
              </a:spcBef>
              <a:spcAft>
                <a:spcPts val="600"/>
              </a:spcAft>
              <a:buClrTx/>
              <a:buSzTx/>
              <a:tabLst/>
              <a:defRPr/>
            </a:pPr>
            <a:r>
              <a:rPr kumimoji="0" lang="it-IT" sz="4400" i="0" u="none" kern="1200" cap="none" spc="-1" normalizeH="0" baseline="0" noProof="0" dirty="0">
                <a:ln>
                  <a:noFill/>
                </a:ln>
                <a:effectLst/>
                <a:uLnTx/>
                <a:uFillTx/>
                <a:latin typeface="Arial"/>
                <a:ea typeface="+mj-ea"/>
                <a:cs typeface="+mj-cs"/>
              </a:rPr>
              <a:t>…</a:t>
            </a:r>
          </a:p>
        </p:txBody>
      </p:sp>
      <p:sp>
        <p:nvSpPr>
          <p:cNvPr id="2" name="Segnaposto contenuto 2">
            <a:extLst>
              <a:ext uri="{FF2B5EF4-FFF2-40B4-BE49-F238E27FC236}">
                <a16:creationId xmlns:a16="http://schemas.microsoft.com/office/drawing/2014/main" id="{69144F34-22CF-9803-E61F-D022BCC9574A}"/>
              </a:ext>
            </a:extLst>
          </p:cNvPr>
          <p:cNvSpPr txBox="1">
            <a:spLocks/>
          </p:cNvSpPr>
          <p:nvPr/>
        </p:nvSpPr>
        <p:spPr>
          <a:xfrm>
            <a:off x="609480" y="1604520"/>
            <a:ext cx="10972440" cy="3977280"/>
          </a:xfrm>
          <a:prstGeom prst="rect">
            <a:avLst/>
          </a:prstGeom>
        </p:spPr>
        <p:style>
          <a:lnRef idx="0">
            <a:schemeClr val="accent1"/>
          </a:lnRef>
          <a:fillRef idx="3">
            <a:schemeClr val="accent1"/>
          </a:fillRef>
          <a:effectRef idx="3">
            <a:schemeClr val="accent1"/>
          </a:effectRef>
          <a:fontRef idx="minor">
            <a:schemeClr val="lt1"/>
          </a:fontRef>
        </p:style>
        <p:txBody>
          <a:bodyPr lIns="0" tIns="0" rIns="0" bIns="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4800" kern="1200" spc="-1" dirty="0">
                <a:solidFill>
                  <a:schemeClr val="bg1"/>
                </a:solidFill>
                <a:latin typeface="Arial"/>
                <a:ea typeface="+mn-ea"/>
                <a:cs typeface="+mn-cs"/>
              </a:rPr>
              <a:t>DURATA Il bilancio di esercizio è predisposto con cadenza annuale e si riferisce ad un periodo amministrativo dal 1/1 al 31/12.</a:t>
            </a:r>
          </a:p>
        </p:txBody>
      </p:sp>
      <p:pic>
        <p:nvPicPr>
          <p:cNvPr id="3" name="Immagine 2">
            <a:extLst>
              <a:ext uri="{FF2B5EF4-FFF2-40B4-BE49-F238E27FC236}">
                <a16:creationId xmlns:a16="http://schemas.microsoft.com/office/drawing/2014/main" id="{170BEFFA-120C-7BFF-8FF5-EDEFCF0E43B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26921087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70EFE-D7BE-27FE-104F-BC381869885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0CD5C7B-1BFB-F9E6-C766-8F80CB09727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4" name="Segnaposto testo 2">
            <a:extLst>
              <a:ext uri="{FF2B5EF4-FFF2-40B4-BE49-F238E27FC236}">
                <a16:creationId xmlns:a16="http://schemas.microsoft.com/office/drawing/2014/main" id="{539B9010-F348-9683-D96D-69AA1D95E040}"/>
              </a:ext>
            </a:extLst>
          </p:cNvPr>
          <p:cNvSpPr txBox="1">
            <a:spLocks/>
          </p:cNvSpPr>
          <p:nvPr/>
        </p:nvSpPr>
        <p:spPr>
          <a:xfrm>
            <a:off x="2763602" y="3443468"/>
            <a:ext cx="6051236" cy="1241828"/>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dirty="0">
                <a:solidFill>
                  <a:srgbClr val="FFFFFF"/>
                </a:solidFill>
              </a:rPr>
              <a:t>LA FASE PILOTA</a:t>
            </a:r>
          </a:p>
        </p:txBody>
      </p:sp>
      <p:pic>
        <p:nvPicPr>
          <p:cNvPr id="2" name="Immagine 1">
            <a:extLst>
              <a:ext uri="{FF2B5EF4-FFF2-40B4-BE49-F238E27FC236}">
                <a16:creationId xmlns:a16="http://schemas.microsoft.com/office/drawing/2014/main" id="{2A1D52DD-C388-A637-6E14-1EB0D0DDAABA}"/>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831869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ustomShape 1"/>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7" name="CasellaDiTesto 6">
            <a:extLst>
              <a:ext uri="{FF2B5EF4-FFF2-40B4-BE49-F238E27FC236}">
                <a16:creationId xmlns:a16="http://schemas.microsoft.com/office/drawing/2014/main" id="{7A6ECA88-A323-4A52-978D-3C04B5E531FC}"/>
              </a:ext>
            </a:extLst>
          </p:cNvPr>
          <p:cNvSpPr txBox="1"/>
          <p:nvPr/>
        </p:nvSpPr>
        <p:spPr>
          <a:xfrm>
            <a:off x="1216351" y="2659559"/>
            <a:ext cx="9759298" cy="2123658"/>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srgbClr val="0070C0"/>
                </a:solidFill>
                <a:effectLst/>
                <a:uLnTx/>
                <a:uFillTx/>
                <a:latin typeface="Calibri" panose="020F0502020204030204"/>
                <a:ea typeface="+mn-ea"/>
                <a:cs typeface="+mn-cs"/>
              </a:rPr>
              <a:t>Ordinamento Finanziario-Contabile: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srgbClr val="0070C0"/>
                </a:solidFill>
                <a:effectLst/>
                <a:uLnTx/>
                <a:uFillTx/>
                <a:latin typeface="Calibri" panose="020F0502020204030204"/>
                <a:ea typeface="+mn-ea"/>
                <a:cs typeface="+mn-cs"/>
              </a:rPr>
              <a:t>La nuova contabilità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srgbClr val="0070C0"/>
                </a:solidFill>
                <a:effectLst/>
                <a:uLnTx/>
                <a:uFillTx/>
                <a:latin typeface="Calibri" panose="020F0502020204030204"/>
                <a:ea typeface="+mn-ea"/>
                <a:cs typeface="+mn-cs"/>
              </a:rPr>
              <a:t>Accrual"</a:t>
            </a:r>
          </a:p>
        </p:txBody>
      </p:sp>
      <p:pic>
        <p:nvPicPr>
          <p:cNvPr id="3" name="Immagine 2">
            <a:extLst>
              <a:ext uri="{FF2B5EF4-FFF2-40B4-BE49-F238E27FC236}">
                <a16:creationId xmlns:a16="http://schemas.microsoft.com/office/drawing/2014/main" id="{A46A4258-03DF-3DE1-F251-DED793DA2396}"/>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pic>
        <p:nvPicPr>
          <p:cNvPr id="5" name="Immagine 4">
            <a:extLst>
              <a:ext uri="{FF2B5EF4-FFF2-40B4-BE49-F238E27FC236}">
                <a16:creationId xmlns:a16="http://schemas.microsoft.com/office/drawing/2014/main" id="{1885374C-9C64-74C8-61F1-F53A81B80B94}"/>
              </a:ext>
            </a:extLst>
          </p:cNvPr>
          <p:cNvPicPr>
            <a:picLocks noChangeAspect="1"/>
          </p:cNvPicPr>
          <p:nvPr/>
        </p:nvPicPr>
        <p:blipFill>
          <a:blip r:embed="rId3"/>
          <a:stretch>
            <a:fillRect/>
          </a:stretch>
        </p:blipFill>
        <p:spPr>
          <a:xfrm>
            <a:off x="3154825" y="5652671"/>
            <a:ext cx="6437934" cy="1316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52000" advTm="3600000"/>
    </mc:Choice>
    <mc:Fallback xmlns="">
      <p:transition spd="slow" advTm="360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A7E17-E2D6-ADAA-525F-D8CB94F1B93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B708313-7A52-611B-2B09-294FB2B3852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Carattere, schermata, bianco&#10;&#10;Il contenuto generato dall'IA potrebbe non essere corretto.">
            <a:extLst>
              <a:ext uri="{FF2B5EF4-FFF2-40B4-BE49-F238E27FC236}">
                <a16:creationId xmlns:a16="http://schemas.microsoft.com/office/drawing/2014/main" id="{B56B98FB-9AF0-6DC9-4860-A41B908F4BC2}"/>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50471" y="1501155"/>
            <a:ext cx="11840901" cy="4718143"/>
          </a:xfrm>
          <a:prstGeom prst="rect">
            <a:avLst/>
          </a:prstGeom>
        </p:spPr>
      </p:pic>
      <p:pic>
        <p:nvPicPr>
          <p:cNvPr id="2" name="Immagine 1">
            <a:extLst>
              <a:ext uri="{FF2B5EF4-FFF2-40B4-BE49-F238E27FC236}">
                <a16:creationId xmlns:a16="http://schemas.microsoft.com/office/drawing/2014/main" id="{32B3D8FC-8B48-3EC4-ABF6-179715716C86}"/>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69351300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1995B-96CA-CAC5-A97A-7330FE82068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680DFC2-D8A6-981A-D75A-C595D0716E9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116ACEE4-6F0B-CF2A-F3FE-4E34D601E268}"/>
              </a:ext>
            </a:extLst>
          </p:cNvPr>
          <p:cNvPicPr>
            <a:picLocks noChangeAspect="1"/>
          </p:cNvPicPr>
          <p:nvPr/>
        </p:nvPicPr>
        <p:blipFill>
          <a:blip r:embed="rId2"/>
          <a:stretch>
            <a:fillRect/>
          </a:stretch>
        </p:blipFill>
        <p:spPr>
          <a:xfrm>
            <a:off x="595608" y="1474765"/>
            <a:ext cx="11278578" cy="5383235"/>
          </a:xfrm>
          <a:prstGeom prst="rect">
            <a:avLst/>
          </a:prstGeom>
        </p:spPr>
      </p:pic>
      <p:pic>
        <p:nvPicPr>
          <p:cNvPr id="3" name="Immagine 2">
            <a:extLst>
              <a:ext uri="{FF2B5EF4-FFF2-40B4-BE49-F238E27FC236}">
                <a16:creationId xmlns:a16="http://schemas.microsoft.com/office/drawing/2014/main" id="{0DB76BC9-8467-07C8-E7EA-4610FB3B9602}"/>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9318340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8518D-A425-5BA5-4D87-38E8D52BF38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6A62936-A5DE-3CC9-9261-6B277335A62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14F00445-0ACC-7926-78CD-862C14261148}"/>
              </a:ext>
            </a:extLst>
          </p:cNvPr>
          <p:cNvPicPr>
            <a:picLocks noChangeAspect="1"/>
          </p:cNvPicPr>
          <p:nvPr/>
        </p:nvPicPr>
        <p:blipFill>
          <a:blip r:embed="rId2"/>
          <a:stretch>
            <a:fillRect/>
          </a:stretch>
        </p:blipFill>
        <p:spPr>
          <a:xfrm>
            <a:off x="560883" y="1261779"/>
            <a:ext cx="11278578" cy="5700254"/>
          </a:xfrm>
          <a:prstGeom prst="rect">
            <a:avLst/>
          </a:prstGeom>
        </p:spPr>
      </p:pic>
      <p:pic>
        <p:nvPicPr>
          <p:cNvPr id="3" name="Immagine 2">
            <a:extLst>
              <a:ext uri="{FF2B5EF4-FFF2-40B4-BE49-F238E27FC236}">
                <a16:creationId xmlns:a16="http://schemas.microsoft.com/office/drawing/2014/main" id="{CAC45241-74CF-DF55-385A-8B7C1A96429C}"/>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08975976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81ED9-4956-5C82-B31C-54F6477603E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A37E573-70BB-8443-EC42-25A6A2F4051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3EBB2A36-73E4-EE8B-6409-26686F10F8B9}"/>
              </a:ext>
            </a:extLst>
          </p:cNvPr>
          <p:cNvPicPr>
            <a:picLocks noChangeAspect="1"/>
          </p:cNvPicPr>
          <p:nvPr/>
        </p:nvPicPr>
        <p:blipFill>
          <a:blip r:embed="rId3"/>
          <a:stretch>
            <a:fillRect/>
          </a:stretch>
        </p:blipFill>
        <p:spPr>
          <a:xfrm>
            <a:off x="1625754" y="1481559"/>
            <a:ext cx="9158734" cy="4826900"/>
          </a:xfrm>
          <a:prstGeom prst="rect">
            <a:avLst/>
          </a:prstGeom>
        </p:spPr>
      </p:pic>
      <p:pic>
        <p:nvPicPr>
          <p:cNvPr id="3" name="Immagine 2">
            <a:extLst>
              <a:ext uri="{FF2B5EF4-FFF2-40B4-BE49-F238E27FC236}">
                <a16:creationId xmlns:a16="http://schemas.microsoft.com/office/drawing/2014/main" id="{F2AE7236-52DC-B435-DCFC-FC7B81643663}"/>
              </a:ext>
            </a:extLst>
          </p:cNvPr>
          <p:cNvPicPr>
            <a:picLocks noChangeAspect="1"/>
          </p:cNvPicPr>
          <p:nvPr/>
        </p:nvPicPr>
        <p:blipFill>
          <a:blip r:embed="rId4"/>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3180356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95E3A-3F13-545C-C83A-5602915F16F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90DAEBC-6823-3D02-8EFB-DE847D12440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B7701B9C-377D-49C0-412B-D2E7225D7DA9}"/>
              </a:ext>
            </a:extLst>
          </p:cNvPr>
          <p:cNvPicPr>
            <a:picLocks noChangeAspect="1"/>
          </p:cNvPicPr>
          <p:nvPr/>
        </p:nvPicPr>
        <p:blipFill>
          <a:blip r:embed="rId2"/>
          <a:stretch>
            <a:fillRect/>
          </a:stretch>
        </p:blipFill>
        <p:spPr>
          <a:xfrm>
            <a:off x="656949" y="1551008"/>
            <a:ext cx="9601573" cy="5306992"/>
          </a:xfrm>
          <a:prstGeom prst="rect">
            <a:avLst/>
          </a:prstGeom>
        </p:spPr>
      </p:pic>
      <p:sp>
        <p:nvSpPr>
          <p:cNvPr id="3" name="CasellaDiTesto 2">
            <a:extLst>
              <a:ext uri="{FF2B5EF4-FFF2-40B4-BE49-F238E27FC236}">
                <a16:creationId xmlns:a16="http://schemas.microsoft.com/office/drawing/2014/main" id="{9AC25B65-33BB-37F9-6627-8632CFFDDE7F}"/>
              </a:ext>
            </a:extLst>
          </p:cNvPr>
          <p:cNvSpPr txBox="1"/>
          <p:nvPr/>
        </p:nvSpPr>
        <p:spPr>
          <a:xfrm>
            <a:off x="10000527" y="5636871"/>
            <a:ext cx="949124" cy="1064871"/>
          </a:xfrm>
          <a:prstGeom prst="rect">
            <a:avLst/>
          </a:prstGeom>
          <a:solidFill>
            <a:schemeClr val="bg1"/>
          </a:solidFill>
        </p:spPr>
        <p:txBody>
          <a:bodyPr wrap="square" rtlCol="0">
            <a:spAutoFit/>
          </a:bodyPr>
          <a:lstStyle/>
          <a:p>
            <a:endParaRPr lang="it-IT" dirty="0"/>
          </a:p>
        </p:txBody>
      </p:sp>
      <p:pic>
        <p:nvPicPr>
          <p:cNvPr id="4" name="Immagine 3">
            <a:extLst>
              <a:ext uri="{FF2B5EF4-FFF2-40B4-BE49-F238E27FC236}">
                <a16:creationId xmlns:a16="http://schemas.microsoft.com/office/drawing/2014/main" id="{89116636-B4E3-03B5-FD3E-E871D3745C73}"/>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86676308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AEA59-CD56-843D-0BFE-242128A92F1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527E4DE-571F-5DDE-0092-E78358EBC55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design&#10;&#10;Il contenuto generato dall'IA potrebbe non essere corretto.">
            <a:extLst>
              <a:ext uri="{FF2B5EF4-FFF2-40B4-BE49-F238E27FC236}">
                <a16:creationId xmlns:a16="http://schemas.microsoft.com/office/drawing/2014/main" id="{97C41ED5-9899-F4AC-94B1-AAB09F736F48}"/>
              </a:ext>
            </a:extLst>
          </p:cNvPr>
          <p:cNvPicPr>
            <a:picLocks noChangeAspect="1"/>
          </p:cNvPicPr>
          <p:nvPr/>
        </p:nvPicPr>
        <p:blipFill>
          <a:blip r:embed="rId2">
            <a:extLst>
              <a:ext uri="{28A0092B-C50C-407E-A947-70E740481C1C}">
                <a14:useLocalDpi xmlns:a14="http://schemas.microsoft.com/office/drawing/2010/main" val="0"/>
              </a:ext>
            </a:extLst>
          </a:blip>
          <a:srcRect t="5466"/>
          <a:stretch>
            <a:fillRect/>
          </a:stretch>
        </p:blipFill>
        <p:spPr>
          <a:xfrm>
            <a:off x="1116066" y="1441377"/>
            <a:ext cx="9959867" cy="5249119"/>
          </a:xfrm>
          <a:prstGeom prst="rect">
            <a:avLst/>
          </a:prstGeom>
        </p:spPr>
      </p:pic>
      <p:pic>
        <p:nvPicPr>
          <p:cNvPr id="3" name="Immagine 2">
            <a:extLst>
              <a:ext uri="{FF2B5EF4-FFF2-40B4-BE49-F238E27FC236}">
                <a16:creationId xmlns:a16="http://schemas.microsoft.com/office/drawing/2014/main" id="{E25CE295-50AE-AFC7-F575-3E4311101E1B}"/>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1392307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92BDC-7842-08BD-EF3B-0AC06CB8D79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B5BA57D-8FE2-DDBF-C172-4355BDF6FD6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cartone animato, schermata, design&#10;&#10;Il contenuto generato dall'IA potrebbe non essere corretto.">
            <a:extLst>
              <a:ext uri="{FF2B5EF4-FFF2-40B4-BE49-F238E27FC236}">
                <a16:creationId xmlns:a16="http://schemas.microsoft.com/office/drawing/2014/main" id="{9567DC66-74A0-CE7A-77CB-1A16DF1FD68F}"/>
              </a:ext>
            </a:extLst>
          </p:cNvPr>
          <p:cNvPicPr>
            <a:picLocks noChangeAspect="1"/>
          </p:cNvPicPr>
          <p:nvPr/>
        </p:nvPicPr>
        <p:blipFill>
          <a:blip r:embed="rId2">
            <a:extLst>
              <a:ext uri="{28A0092B-C50C-407E-A947-70E740481C1C}">
                <a14:useLocalDpi xmlns:a14="http://schemas.microsoft.com/office/drawing/2010/main" val="0"/>
              </a:ext>
            </a:extLst>
          </a:blip>
          <a:srcRect t="11781"/>
          <a:stretch>
            <a:fillRect/>
          </a:stretch>
        </p:blipFill>
        <p:spPr>
          <a:xfrm>
            <a:off x="20" y="1282"/>
            <a:ext cx="12191980" cy="6856718"/>
          </a:xfrm>
          <a:prstGeom prst="rect">
            <a:avLst/>
          </a:prstGeom>
        </p:spPr>
      </p:pic>
      <p:sp>
        <p:nvSpPr>
          <p:cNvPr id="3" name="CasellaDiTesto 2">
            <a:extLst>
              <a:ext uri="{FF2B5EF4-FFF2-40B4-BE49-F238E27FC236}">
                <a16:creationId xmlns:a16="http://schemas.microsoft.com/office/drawing/2014/main" id="{88C36BD5-0E2B-F167-ABE7-FE835D823D4B}"/>
              </a:ext>
            </a:extLst>
          </p:cNvPr>
          <p:cNvSpPr txBox="1"/>
          <p:nvPr/>
        </p:nvSpPr>
        <p:spPr>
          <a:xfrm>
            <a:off x="10880203" y="5636871"/>
            <a:ext cx="531022" cy="949124"/>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411928441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50258-B13A-635E-74DE-FADB677CBB5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9D0018D-A523-9EC1-274B-0BE6B54EDFD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grafica, design&#10;&#10;Il contenuto generato dall'IA potrebbe non essere corretto.">
            <a:extLst>
              <a:ext uri="{FF2B5EF4-FFF2-40B4-BE49-F238E27FC236}">
                <a16:creationId xmlns:a16="http://schemas.microsoft.com/office/drawing/2014/main" id="{1690C1C6-C80A-C35D-F790-41E5452EA3AE}"/>
              </a:ext>
            </a:extLst>
          </p:cNvPr>
          <p:cNvPicPr>
            <a:picLocks noChangeAspect="1"/>
          </p:cNvPicPr>
          <p:nvPr/>
        </p:nvPicPr>
        <p:blipFill>
          <a:blip r:embed="rId2">
            <a:extLst>
              <a:ext uri="{28A0092B-C50C-407E-A947-70E740481C1C}">
                <a14:useLocalDpi xmlns:a14="http://schemas.microsoft.com/office/drawing/2010/main" val="0"/>
              </a:ext>
            </a:extLst>
          </a:blip>
          <a:srcRect t="6290" b="5144"/>
          <a:stretch>
            <a:fillRect/>
          </a:stretch>
        </p:blipFill>
        <p:spPr>
          <a:xfrm>
            <a:off x="20" y="1282"/>
            <a:ext cx="12191980" cy="6856718"/>
          </a:xfrm>
          <a:prstGeom prst="rect">
            <a:avLst/>
          </a:prstGeom>
        </p:spPr>
      </p:pic>
      <p:sp>
        <p:nvSpPr>
          <p:cNvPr id="3" name="CasellaDiTesto 2">
            <a:extLst>
              <a:ext uri="{FF2B5EF4-FFF2-40B4-BE49-F238E27FC236}">
                <a16:creationId xmlns:a16="http://schemas.microsoft.com/office/drawing/2014/main" id="{97FAA54D-564D-1851-2136-BABA8BB8D190}"/>
              </a:ext>
            </a:extLst>
          </p:cNvPr>
          <p:cNvSpPr txBox="1"/>
          <p:nvPr/>
        </p:nvSpPr>
        <p:spPr>
          <a:xfrm>
            <a:off x="277792" y="5972537"/>
            <a:ext cx="706056" cy="885463"/>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376372805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BC629-7C54-A881-A032-304469EA3D1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60A46A0-55DA-A738-74AF-29CA10E0B66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10;&#10;Il contenuto generato dall'IA potrebbe non essere corretto.">
            <a:extLst>
              <a:ext uri="{FF2B5EF4-FFF2-40B4-BE49-F238E27FC236}">
                <a16:creationId xmlns:a16="http://schemas.microsoft.com/office/drawing/2014/main" id="{539CE046-18AC-E2B0-C0C8-48607B3FDDEB}"/>
              </a:ext>
            </a:extLst>
          </p:cNvPr>
          <p:cNvPicPr>
            <a:picLocks noChangeAspect="1"/>
          </p:cNvPicPr>
          <p:nvPr/>
        </p:nvPicPr>
        <p:blipFill>
          <a:blip r:embed="rId2">
            <a:extLst>
              <a:ext uri="{28A0092B-C50C-407E-A947-70E740481C1C}">
                <a14:useLocalDpi xmlns:a14="http://schemas.microsoft.com/office/drawing/2010/main" val="0"/>
              </a:ext>
            </a:extLst>
          </a:blip>
          <a:srcRect t="899"/>
          <a:stretch>
            <a:fillRect/>
          </a:stretch>
        </p:blipFill>
        <p:spPr>
          <a:xfrm>
            <a:off x="20" y="1282"/>
            <a:ext cx="12191980" cy="6856718"/>
          </a:xfrm>
          <a:prstGeom prst="rect">
            <a:avLst/>
          </a:prstGeom>
        </p:spPr>
      </p:pic>
    </p:spTree>
    <p:extLst>
      <p:ext uri="{BB962C8B-B14F-4D97-AF65-F5344CB8AC3E}">
        <p14:creationId xmlns:p14="http://schemas.microsoft.com/office/powerpoint/2010/main" val="378608923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FCE44-CB2F-DAE8-8DE4-660621BA463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FC0A286-E081-5EB0-C84C-D7E8F182653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linea&#10;&#10;Il contenuto generato dall'IA potrebbe non essere corretto.">
            <a:extLst>
              <a:ext uri="{FF2B5EF4-FFF2-40B4-BE49-F238E27FC236}">
                <a16:creationId xmlns:a16="http://schemas.microsoft.com/office/drawing/2014/main" id="{2514D284-7EA4-8864-CFE4-342F8A583F79}"/>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43467" y="2414378"/>
            <a:ext cx="10905066" cy="2699002"/>
          </a:xfrm>
          <a:prstGeom prst="rect">
            <a:avLst/>
          </a:prstGeom>
          <a:ln w="57150">
            <a:solidFill>
              <a:srgbClr val="0000CC"/>
            </a:solidFill>
          </a:ln>
        </p:spPr>
      </p:pic>
      <p:pic>
        <p:nvPicPr>
          <p:cNvPr id="2" name="Immagine 1">
            <a:extLst>
              <a:ext uri="{FF2B5EF4-FFF2-40B4-BE49-F238E27FC236}">
                <a16:creationId xmlns:a16="http://schemas.microsoft.com/office/drawing/2014/main" id="{ED9EF230-55B9-9118-0169-EC505DAF23CA}"/>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71979538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D5AC1-503C-EBA2-BD45-D2DED15D52C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7A476A6-6591-0282-3CA7-26B417D7ECE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CBDBE496-C7E1-7BD8-DD92-2DC30FEB1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109"/>
            <a:ext cx="12192000" cy="6945064"/>
          </a:xfrm>
          <a:prstGeom prst="rect">
            <a:avLst/>
          </a:prstGeom>
        </p:spPr>
      </p:pic>
      <p:sp>
        <p:nvSpPr>
          <p:cNvPr id="4" name="Freccia a sinistra 3">
            <a:extLst>
              <a:ext uri="{FF2B5EF4-FFF2-40B4-BE49-F238E27FC236}">
                <a16:creationId xmlns:a16="http://schemas.microsoft.com/office/drawing/2014/main" id="{680CC3A5-ABB0-1389-3168-AD5722DA1D0F}"/>
              </a:ext>
            </a:extLst>
          </p:cNvPr>
          <p:cNvSpPr/>
          <p:nvPr/>
        </p:nvSpPr>
        <p:spPr>
          <a:xfrm>
            <a:off x="833377" y="-136066"/>
            <a:ext cx="1481560" cy="596222"/>
          </a:xfrm>
          <a:prstGeom prst="leftArrow">
            <a:avLst/>
          </a:prstGeom>
          <a:solidFill>
            <a:srgbClr val="FFFF66"/>
          </a:solid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Freccia a sinistra 4">
            <a:extLst>
              <a:ext uri="{FF2B5EF4-FFF2-40B4-BE49-F238E27FC236}">
                <a16:creationId xmlns:a16="http://schemas.microsoft.com/office/drawing/2014/main" id="{FDA4C3F4-7589-A639-0A29-469DFB935113}"/>
              </a:ext>
            </a:extLst>
          </p:cNvPr>
          <p:cNvSpPr/>
          <p:nvPr/>
        </p:nvSpPr>
        <p:spPr>
          <a:xfrm rot="17494595">
            <a:off x="8185230" y="1060759"/>
            <a:ext cx="1481560" cy="868355"/>
          </a:xfrm>
          <a:prstGeom prst="leftArrow">
            <a:avLst/>
          </a:prstGeom>
          <a:solidFill>
            <a:srgbClr val="FFFF66"/>
          </a:solid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688589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59B83-88D0-E1A6-6EB7-E2B9ADDD730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92CF227-32BE-CB22-FC9D-CEAAE510680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logo&#10;&#10;Il contenuto generato dall'IA potrebbe non essere corretto.">
            <a:extLst>
              <a:ext uri="{FF2B5EF4-FFF2-40B4-BE49-F238E27FC236}">
                <a16:creationId xmlns:a16="http://schemas.microsoft.com/office/drawing/2014/main" id="{80C3B28A-6B6A-08C4-4608-4240ED8F4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494985"/>
            <a:ext cx="8461093" cy="5373937"/>
          </a:xfrm>
          <a:prstGeom prst="rect">
            <a:avLst/>
          </a:prstGeom>
        </p:spPr>
      </p:pic>
      <p:pic>
        <p:nvPicPr>
          <p:cNvPr id="2" name="Immagine 1">
            <a:extLst>
              <a:ext uri="{FF2B5EF4-FFF2-40B4-BE49-F238E27FC236}">
                <a16:creationId xmlns:a16="http://schemas.microsoft.com/office/drawing/2014/main" id="{8C97F56A-C13B-6E49-8B0E-7E369D495E05}"/>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1449617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3C059-2316-E1F0-9160-7751044F5B0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494B086-412A-E072-E261-BD2BE786CC1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F921FAAE-0911-63A3-FB95-1968F8B10B6B}"/>
              </a:ext>
            </a:extLst>
          </p:cNvPr>
          <p:cNvSpPr txBox="1"/>
          <p:nvPr/>
        </p:nvSpPr>
        <p:spPr>
          <a:xfrm>
            <a:off x="297083" y="2182357"/>
            <a:ext cx="11597833" cy="378565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it-IT" sz="6000" dirty="0"/>
              <a:t>Differenze tra p.c. applicato </a:t>
            </a:r>
          </a:p>
          <a:p>
            <a:pPr algn="ctr"/>
            <a:r>
              <a:rPr lang="it-IT" sz="6000" dirty="0"/>
              <a:t>n. 4/4 </a:t>
            </a:r>
          </a:p>
          <a:p>
            <a:pPr algn="ctr"/>
            <a:r>
              <a:rPr lang="it-IT" sz="6000" dirty="0"/>
              <a:t>e </a:t>
            </a:r>
          </a:p>
          <a:p>
            <a:pPr algn="ctr"/>
            <a:r>
              <a:rPr lang="it-IT" sz="6000" dirty="0"/>
              <a:t>ITAS n. 12</a:t>
            </a:r>
          </a:p>
        </p:txBody>
      </p:sp>
      <p:pic>
        <p:nvPicPr>
          <p:cNvPr id="2" name="Immagine 1">
            <a:extLst>
              <a:ext uri="{FF2B5EF4-FFF2-40B4-BE49-F238E27FC236}">
                <a16:creationId xmlns:a16="http://schemas.microsoft.com/office/drawing/2014/main" id="{E1F1F882-51B4-BEF3-A718-3A960A52848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2241183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5B627-663F-A250-3CED-176091E7E1C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0318DCE-FC91-4AE0-6666-11FA7581F20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4" name="Segnaposto contenuto 5" descr="Processo frecce distanziate">
            <a:extLst>
              <a:ext uri="{FF2B5EF4-FFF2-40B4-BE49-F238E27FC236}">
                <a16:creationId xmlns:a16="http://schemas.microsoft.com/office/drawing/2014/main" id="{1254F96B-4CD5-651B-4482-DAC7B7732CF9}"/>
              </a:ext>
            </a:extLst>
          </p:cNvPr>
          <p:cNvGraphicFramePr>
            <a:graphicFrameLocks/>
          </p:cNvGraphicFramePr>
          <p:nvPr>
            <p:extLst>
              <p:ext uri="{D42A27DB-BD31-4B8C-83A1-F6EECF244321}">
                <p14:modId xmlns:p14="http://schemas.microsoft.com/office/powerpoint/2010/main" val="2649244898"/>
              </p:ext>
            </p:extLst>
          </p:nvPr>
        </p:nvGraphicFramePr>
        <p:xfrm>
          <a:off x="0" y="1828799"/>
          <a:ext cx="12192000" cy="4734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llaDiTesto 4">
            <a:extLst>
              <a:ext uri="{FF2B5EF4-FFF2-40B4-BE49-F238E27FC236}">
                <a16:creationId xmlns:a16="http://schemas.microsoft.com/office/drawing/2014/main" id="{0E48F232-2F92-30E9-3C96-6EAB342ADC9D}"/>
              </a:ext>
            </a:extLst>
          </p:cNvPr>
          <p:cNvSpPr txBox="1"/>
          <p:nvPr/>
        </p:nvSpPr>
        <p:spPr>
          <a:xfrm>
            <a:off x="3219641" y="5724877"/>
            <a:ext cx="5439508"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it-IT" sz="3200" dirty="0">
                <a:solidFill>
                  <a:schemeClr val="bg1"/>
                </a:solidFill>
                <a:latin typeface="Verdana" panose="020B0604030504040204" pitchFamily="34" charset="0"/>
                <a:ea typeface="Verdana" panose="020B0604030504040204" pitchFamily="34" charset="0"/>
              </a:rPr>
              <a:t>ITAS 12</a:t>
            </a:r>
          </a:p>
        </p:txBody>
      </p:sp>
      <p:pic>
        <p:nvPicPr>
          <p:cNvPr id="2" name="Immagine 1">
            <a:extLst>
              <a:ext uri="{FF2B5EF4-FFF2-40B4-BE49-F238E27FC236}">
                <a16:creationId xmlns:a16="http://schemas.microsoft.com/office/drawing/2014/main" id="{17AA3CFC-F8BE-5783-9916-8CD6DC690AD2}"/>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15109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graphicEl>
                                              <a:dgm id="{881B8FEC-9D20-4669-BB2E-FA9CEA0BE5A9}"/>
                                            </p:graphicEl>
                                          </p:spTgt>
                                        </p:tgtEl>
                                        <p:attrNameLst>
                                          <p:attrName>style.visibility</p:attrName>
                                        </p:attrNameLst>
                                      </p:cBhvr>
                                      <p:to>
                                        <p:strVal val="visible"/>
                                      </p:to>
                                    </p:set>
                                    <p:anim calcmode="lin" valueType="num">
                                      <p:cBhvr additive="base">
                                        <p:cTn id="7" dur="500" fill="hold"/>
                                        <p:tgtEl>
                                          <p:spTgt spid="4">
                                            <p:graphicEl>
                                              <a:dgm id="{881B8FEC-9D20-4669-BB2E-FA9CEA0BE5A9}"/>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graphicEl>
                                              <a:dgm id="{881B8FEC-9D20-4669-BB2E-FA9CEA0BE5A9}"/>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graphicEl>
                                              <a:dgm id="{919A589F-F74A-40C3-BE88-AB8730BCAB04}"/>
                                            </p:graphicEl>
                                          </p:spTgt>
                                        </p:tgtEl>
                                        <p:attrNameLst>
                                          <p:attrName>style.visibility</p:attrName>
                                        </p:attrNameLst>
                                      </p:cBhvr>
                                      <p:to>
                                        <p:strVal val="visible"/>
                                      </p:to>
                                    </p:set>
                                    <p:anim calcmode="lin" valueType="num">
                                      <p:cBhvr additive="base">
                                        <p:cTn id="13" dur="500" fill="hold"/>
                                        <p:tgtEl>
                                          <p:spTgt spid="4">
                                            <p:graphicEl>
                                              <a:dgm id="{919A589F-F74A-40C3-BE88-AB8730BCAB04}"/>
                                            </p:graphic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graphicEl>
                                              <a:dgm id="{919A589F-F74A-40C3-BE88-AB8730BCAB04}"/>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graphicEl>
                                              <a:dgm id="{268F2328-4548-422B-9C65-80797E16B241}"/>
                                            </p:graphicEl>
                                          </p:spTgt>
                                        </p:tgtEl>
                                        <p:attrNameLst>
                                          <p:attrName>style.visibility</p:attrName>
                                        </p:attrNameLst>
                                      </p:cBhvr>
                                      <p:to>
                                        <p:strVal val="visible"/>
                                      </p:to>
                                    </p:set>
                                    <p:anim calcmode="lin" valueType="num">
                                      <p:cBhvr additive="base">
                                        <p:cTn id="19" dur="500" fill="hold"/>
                                        <p:tgtEl>
                                          <p:spTgt spid="4">
                                            <p:graphicEl>
                                              <a:dgm id="{268F2328-4548-422B-9C65-80797E16B241}"/>
                                            </p:graphic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graphicEl>
                                              <a:dgm id="{268F2328-4548-422B-9C65-80797E16B241}"/>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6EAD6-FBEF-9207-4E9C-46D850AD107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5CA860B-7E22-7A2D-7860-51F18DFDA07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4" name="Segnaposto contenuto 2">
            <a:extLst>
              <a:ext uri="{FF2B5EF4-FFF2-40B4-BE49-F238E27FC236}">
                <a16:creationId xmlns:a16="http://schemas.microsoft.com/office/drawing/2014/main" id="{A351B387-577F-120D-1B2E-0A38DA78C560}"/>
              </a:ext>
            </a:extLst>
          </p:cNvPr>
          <p:cNvSpPr txBox="1">
            <a:spLocks/>
          </p:cNvSpPr>
          <p:nvPr/>
        </p:nvSpPr>
        <p:spPr>
          <a:xfrm>
            <a:off x="749997" y="1445410"/>
            <a:ext cx="11195075" cy="5192671"/>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it-IT" dirty="0">
                <a:solidFill>
                  <a:schemeClr val="bg1"/>
                </a:solidFill>
              </a:rPr>
              <a:t>Il bilancio consolidato di un gruppo di enti e società che fa capo ad un’amministrazione pubblica </a:t>
            </a:r>
            <a:r>
              <a:rPr lang="it-IT" b="1" dirty="0">
                <a:solidFill>
                  <a:schemeClr val="bg1"/>
                </a:solidFill>
              </a:rPr>
              <a:t>non consente </a:t>
            </a:r>
            <a:r>
              <a:rPr lang="it-IT" dirty="0">
                <a:solidFill>
                  <a:schemeClr val="bg1"/>
                </a:solidFill>
              </a:rPr>
              <a:t>- contemporaneamente - di rappresentare la consistenza patrimoniale e finanziaria del gruppo e di rilevare correttamente il fenomeno delle esternalizzazioni.</a:t>
            </a:r>
          </a:p>
          <a:p>
            <a:pPr algn="just">
              <a:buFont typeface="Wingdings" panose="05000000000000000000" pitchFamily="2" charset="2"/>
              <a:buChar char="q"/>
            </a:pPr>
            <a:r>
              <a:rPr lang="it-IT" dirty="0">
                <a:solidFill>
                  <a:schemeClr val="bg1"/>
                </a:solidFill>
              </a:rPr>
              <a:t>Per rappresentare la consistenza patrimoniale e finanziaria il bilancio consolidato predisposto sulla base della dimensione del controllo esercitato nei confronti dei componenti del gruppo, utilizza il metodo di consolidamento integrale o proporzionale. </a:t>
            </a:r>
          </a:p>
          <a:p>
            <a:pPr algn="just">
              <a:buFont typeface="Wingdings" panose="05000000000000000000" pitchFamily="2" charset="2"/>
              <a:buChar char="q"/>
            </a:pPr>
            <a:r>
              <a:rPr lang="it-IT" dirty="0">
                <a:solidFill>
                  <a:schemeClr val="bg1"/>
                </a:solidFill>
              </a:rPr>
              <a:t>Per rappresentare le esternalizzazioni, invece, il bilancio consolidato è elaborato sulla base dell’incidenza dei ricavi imputabili alla controllante rispetto al totale dei ricavi di ciascun componente del gruppo, comprensivi delle entrate esternalizzate</a:t>
            </a:r>
          </a:p>
        </p:txBody>
      </p:sp>
      <p:sp>
        <p:nvSpPr>
          <p:cNvPr id="5" name="Rectangle 5">
            <a:extLst>
              <a:ext uri="{FF2B5EF4-FFF2-40B4-BE49-F238E27FC236}">
                <a16:creationId xmlns:a16="http://schemas.microsoft.com/office/drawing/2014/main" id="{39E74E04-2511-1991-B97E-75289B11E722}"/>
              </a:ext>
            </a:extLst>
          </p:cNvPr>
          <p:cNvSpPr>
            <a:spLocks noChangeArrowheads="1"/>
          </p:cNvSpPr>
          <p:nvPr/>
        </p:nvSpPr>
        <p:spPr bwMode="auto">
          <a:xfrm rot="16200000">
            <a:off x="-2015427" y="3646950"/>
            <a:ext cx="4884518"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3600" b="1" dirty="0">
                <a:solidFill>
                  <a:srgbClr val="0000FF"/>
                </a:solidFill>
                <a:latin typeface="+mn-lt"/>
              </a:rPr>
              <a:t>P.c. 4/4 (61 pagine)</a:t>
            </a:r>
          </a:p>
        </p:txBody>
      </p:sp>
      <p:pic>
        <p:nvPicPr>
          <p:cNvPr id="2" name="Immagine 1">
            <a:extLst>
              <a:ext uri="{FF2B5EF4-FFF2-40B4-BE49-F238E27FC236}">
                <a16:creationId xmlns:a16="http://schemas.microsoft.com/office/drawing/2014/main" id="{FFAF0F4F-F9B7-F47E-22D7-BB6183B25FCB}"/>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3478888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1FB36-8502-827D-74D3-E649C03C9DE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14BE571-1E8F-5830-1B52-7C0DF04B456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contenuto 2">
            <a:extLst>
              <a:ext uri="{FF2B5EF4-FFF2-40B4-BE49-F238E27FC236}">
                <a16:creationId xmlns:a16="http://schemas.microsoft.com/office/drawing/2014/main" id="{B7E1A27C-AB23-87EA-6B57-EB04494AE041}"/>
              </a:ext>
            </a:extLst>
          </p:cNvPr>
          <p:cNvSpPr txBox="1">
            <a:spLocks/>
          </p:cNvSpPr>
          <p:nvPr/>
        </p:nvSpPr>
        <p:spPr>
          <a:xfrm>
            <a:off x="0" y="1608879"/>
            <a:ext cx="12192000" cy="5058139"/>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it-IT" dirty="0">
                <a:solidFill>
                  <a:schemeClr val="bg1"/>
                </a:solidFill>
              </a:rPr>
              <a:t>Pertanto, per cogliere entrambi i fenomeni risulterebbe necessario predisporre due diversi bilanci consolidati.</a:t>
            </a:r>
          </a:p>
          <a:p>
            <a:pPr algn="just">
              <a:buFont typeface="Wingdings" panose="05000000000000000000" pitchFamily="2" charset="2"/>
              <a:buChar char="q"/>
            </a:pPr>
            <a:r>
              <a:rPr lang="it-IT" dirty="0">
                <a:solidFill>
                  <a:schemeClr val="bg1"/>
                </a:solidFill>
              </a:rPr>
              <a:t>Gli enti ….., redigono un bilancio consolidato che:</a:t>
            </a:r>
          </a:p>
          <a:p>
            <a:pPr marL="514350" indent="-514350" algn="just">
              <a:buFont typeface="+mj-lt"/>
              <a:buAutoNum type="alphaLcPeriod"/>
            </a:pPr>
            <a:r>
              <a:rPr lang="it-IT" sz="3600" dirty="0">
                <a:solidFill>
                  <a:schemeClr val="bg1"/>
                </a:solidFill>
              </a:rPr>
              <a:t>rappresenti in modo veritiero e corretto la situazione finanziaria e patrimoniale e il risultato economico della complessiva attività svolta dall’ente attraverso le proprie articolazioni organizzative, i suoi enti strumentali e le sue società controllate e partecipate.</a:t>
            </a:r>
          </a:p>
        </p:txBody>
      </p:sp>
      <p:pic>
        <p:nvPicPr>
          <p:cNvPr id="3" name="Immagine 2">
            <a:extLst>
              <a:ext uri="{FF2B5EF4-FFF2-40B4-BE49-F238E27FC236}">
                <a16:creationId xmlns:a16="http://schemas.microsoft.com/office/drawing/2014/main" id="{51337081-EC6B-308F-C58F-CC688B6187CA}"/>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75967530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FA3AB-BDE6-B031-6CEA-24D6F0821D5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201D71B-4AD5-2D84-40BB-1B55DEBFD64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contenuto 2">
            <a:extLst>
              <a:ext uri="{FF2B5EF4-FFF2-40B4-BE49-F238E27FC236}">
                <a16:creationId xmlns:a16="http://schemas.microsoft.com/office/drawing/2014/main" id="{5C6DC99B-3EB2-68F0-735B-CFE5F8BE49A0}"/>
              </a:ext>
            </a:extLst>
          </p:cNvPr>
          <p:cNvSpPr txBox="1">
            <a:spLocks/>
          </p:cNvSpPr>
          <p:nvPr/>
        </p:nvSpPr>
        <p:spPr>
          <a:xfrm>
            <a:off x="42440" y="1504709"/>
            <a:ext cx="12107120" cy="5092862"/>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dirty="0">
                <a:solidFill>
                  <a:schemeClr val="bg1"/>
                </a:solidFill>
              </a:rPr>
              <a:t>In particolare, il bilancio consolidato deve consentire di:</a:t>
            </a:r>
          </a:p>
          <a:p>
            <a:pPr marL="514350" indent="-514350" algn="just">
              <a:buFont typeface="+mj-lt"/>
              <a:buAutoNum type="alphaUcPeriod"/>
            </a:pPr>
            <a:r>
              <a:rPr lang="it-IT" dirty="0">
                <a:solidFill>
                  <a:schemeClr val="bg1"/>
                </a:solidFill>
              </a:rPr>
              <a:t>sopperire alle carenze informative e valutative dei bilanci degli enti che perseguono le proprie funzioni anche attraverso enti strumentali e detengono rilevanti partecipazioni in società, dando una rappresentazione, anche di natura contabile, delle proprie scelte di indirizzo, pianificazione e controllo;</a:t>
            </a:r>
          </a:p>
          <a:p>
            <a:pPr marL="514350" indent="-514350" algn="just">
              <a:buFont typeface="+mj-lt"/>
              <a:buAutoNum type="alphaUcPeriod"/>
            </a:pPr>
            <a:r>
              <a:rPr lang="it-IT" b="1" dirty="0">
                <a:solidFill>
                  <a:schemeClr val="bg1"/>
                </a:solidFill>
              </a:rPr>
              <a:t>attribuire alla amministrazione capogruppo un nuovo strumento per programmare, gestire e controllare con maggiore efficacia il proprio gruppo comprensivo di enti e società</a:t>
            </a:r>
            <a:r>
              <a:rPr lang="it-IT" dirty="0">
                <a:solidFill>
                  <a:schemeClr val="bg1"/>
                </a:solidFill>
              </a:rPr>
              <a:t>;</a:t>
            </a:r>
          </a:p>
          <a:p>
            <a:pPr marL="514350" indent="-514350" algn="just">
              <a:buFont typeface="+mj-lt"/>
              <a:buAutoNum type="alphaUcPeriod"/>
            </a:pPr>
            <a:r>
              <a:rPr lang="it-IT" dirty="0">
                <a:solidFill>
                  <a:schemeClr val="bg1"/>
                </a:solidFill>
              </a:rPr>
              <a:t>ottenere una visione completa delle consistenze patrimoniali e finanziarie di un gruppo di enti e società che fa capo ad un’amministrazione pubblica, incluso il risultato economico.</a:t>
            </a:r>
          </a:p>
        </p:txBody>
      </p:sp>
      <p:pic>
        <p:nvPicPr>
          <p:cNvPr id="3" name="Immagine 2">
            <a:extLst>
              <a:ext uri="{FF2B5EF4-FFF2-40B4-BE49-F238E27FC236}">
                <a16:creationId xmlns:a16="http://schemas.microsoft.com/office/drawing/2014/main" id="{A0BC7AAA-7577-2DE9-6261-FC8776EBBD2D}"/>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891257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14F85-7883-D7D6-AAF2-4F198F376E6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9A4C4DE-3704-5139-8E5D-E3428DE4F56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contenuto 2">
            <a:extLst>
              <a:ext uri="{FF2B5EF4-FFF2-40B4-BE49-F238E27FC236}">
                <a16:creationId xmlns:a16="http://schemas.microsoft.com/office/drawing/2014/main" id="{30E2F024-8CE6-818E-B2FB-16FF846ED98D}"/>
              </a:ext>
            </a:extLst>
          </p:cNvPr>
          <p:cNvSpPr txBox="1">
            <a:spLocks/>
          </p:cNvSpPr>
          <p:nvPr/>
        </p:nvSpPr>
        <p:spPr>
          <a:xfrm>
            <a:off x="77164" y="1348450"/>
            <a:ext cx="12037671" cy="5509550"/>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dirty="0">
                <a:solidFill>
                  <a:schemeClr val="bg1"/>
                </a:solidFill>
              </a:rPr>
              <a:t>Il bilancio consolidato del gruppo di un’amministrazione pubblica è:</a:t>
            </a:r>
          </a:p>
          <a:p>
            <a:pPr algn="just">
              <a:buFont typeface="Wingdings" panose="05000000000000000000" pitchFamily="2" charset="2"/>
              <a:buChar char="q"/>
            </a:pPr>
            <a:r>
              <a:rPr lang="it-IT" dirty="0">
                <a:solidFill>
                  <a:schemeClr val="bg1"/>
                </a:solidFill>
              </a:rPr>
              <a:t>Obbligatorio</a:t>
            </a:r>
          </a:p>
          <a:p>
            <a:pPr algn="just">
              <a:buFont typeface="Wingdings" panose="05000000000000000000" pitchFamily="2" charset="2"/>
              <a:buChar char="q"/>
            </a:pPr>
            <a:r>
              <a:rPr lang="it-IT" dirty="0">
                <a:solidFill>
                  <a:schemeClr val="bg1"/>
                </a:solidFill>
              </a:rPr>
              <a:t>predisposto in attuazione degli articoli dall’11-bis all’11-quinquies del presente decreto e di quanto previsto dal presente principio;</a:t>
            </a:r>
          </a:p>
          <a:p>
            <a:pPr algn="just">
              <a:buFont typeface="Wingdings" panose="05000000000000000000" pitchFamily="2" charset="2"/>
              <a:buChar char="q"/>
            </a:pPr>
            <a:r>
              <a:rPr lang="it-IT" dirty="0">
                <a:solidFill>
                  <a:schemeClr val="bg1"/>
                </a:solidFill>
              </a:rPr>
              <a:t>composto dal conto economico, dallo stato patrimoniale e dai relativi allegati;</a:t>
            </a:r>
          </a:p>
          <a:p>
            <a:pPr algn="just">
              <a:buFont typeface="Wingdings" panose="05000000000000000000" pitchFamily="2" charset="2"/>
              <a:buChar char="q"/>
            </a:pPr>
            <a:r>
              <a:rPr lang="it-IT" dirty="0">
                <a:solidFill>
                  <a:schemeClr val="bg1"/>
                </a:solidFill>
              </a:rPr>
              <a:t>riferito alla data di chiusura del </a:t>
            </a:r>
            <a:r>
              <a:rPr lang="it-IT" b="1" dirty="0">
                <a:solidFill>
                  <a:schemeClr val="bg1"/>
                </a:solidFill>
              </a:rPr>
              <a:t>31 dicembre di ciascun esercizio</a:t>
            </a:r>
            <a:r>
              <a:rPr lang="it-IT" dirty="0">
                <a:solidFill>
                  <a:schemeClr val="bg1"/>
                </a:solidFill>
              </a:rPr>
              <a:t>; </a:t>
            </a:r>
          </a:p>
          <a:p>
            <a:pPr algn="just">
              <a:buFont typeface="Wingdings" panose="05000000000000000000" pitchFamily="2" charset="2"/>
              <a:buChar char="q"/>
            </a:pPr>
            <a:r>
              <a:rPr lang="it-IT" dirty="0">
                <a:solidFill>
                  <a:schemeClr val="bg1"/>
                </a:solidFill>
              </a:rPr>
              <a:t>predisposto facendo riferimento all’area di consolidamento, individuata dall’ente capogruppo, alla data del </a:t>
            </a:r>
            <a:r>
              <a:rPr lang="it-IT" b="1" dirty="0">
                <a:solidFill>
                  <a:schemeClr val="bg1"/>
                </a:solidFill>
              </a:rPr>
              <a:t>31 dicembre dell’esercizio cui si riferisce</a:t>
            </a:r>
            <a:r>
              <a:rPr lang="it-IT" dirty="0">
                <a:solidFill>
                  <a:schemeClr val="bg1"/>
                </a:solidFill>
              </a:rPr>
              <a:t>;</a:t>
            </a:r>
          </a:p>
          <a:p>
            <a:pPr algn="just">
              <a:buFont typeface="Wingdings" panose="05000000000000000000" pitchFamily="2" charset="2"/>
              <a:buChar char="q"/>
            </a:pPr>
            <a:r>
              <a:rPr lang="it-IT" dirty="0">
                <a:solidFill>
                  <a:schemeClr val="bg1"/>
                </a:solidFill>
              </a:rPr>
              <a:t>approvato entro il </a:t>
            </a:r>
            <a:r>
              <a:rPr lang="it-IT" b="1" dirty="0">
                <a:solidFill>
                  <a:schemeClr val="bg1"/>
                </a:solidFill>
              </a:rPr>
              <a:t>30 settembre dell’anno successivo </a:t>
            </a:r>
            <a:r>
              <a:rPr lang="it-IT" dirty="0">
                <a:solidFill>
                  <a:schemeClr val="bg1"/>
                </a:solidFill>
              </a:rPr>
              <a:t>a quello di riferimento</a:t>
            </a:r>
          </a:p>
        </p:txBody>
      </p:sp>
      <p:pic>
        <p:nvPicPr>
          <p:cNvPr id="3" name="Immagine 2">
            <a:extLst>
              <a:ext uri="{FF2B5EF4-FFF2-40B4-BE49-F238E27FC236}">
                <a16:creationId xmlns:a16="http://schemas.microsoft.com/office/drawing/2014/main" id="{4A22BAD5-F079-39BB-9308-2FD27986DF1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21915880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14B67-9607-F095-D6F9-F26EDF87E7E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1F36DE1-F527-E086-43EC-F05DA23F755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piè di pagina 1">
            <a:extLst>
              <a:ext uri="{FF2B5EF4-FFF2-40B4-BE49-F238E27FC236}">
                <a16:creationId xmlns:a16="http://schemas.microsoft.com/office/drawing/2014/main" id="{AFC9EBB7-7193-4343-93DD-17D3BEEF5C1C}"/>
              </a:ext>
            </a:extLst>
          </p:cNvPr>
          <p:cNvSpPr txBox="1">
            <a:spLocks/>
          </p:cNvSpPr>
          <p:nvPr/>
        </p:nvSpPr>
        <p:spPr>
          <a:xfrm rot="5400000">
            <a:off x="-1276625" y="3869895"/>
            <a:ext cx="4114800" cy="1203766"/>
          </a:xfrm>
          <a:prstGeom prst="rect">
            <a:avLst/>
          </a:prstGeom>
        </p:spPr>
        <p:txBody>
          <a:bodyPr vert="horz"/>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t-IT" sz="6600" b="1" dirty="0">
                <a:solidFill>
                  <a:srgbClr val="0000CC"/>
                </a:solidFill>
              </a:rPr>
              <a:t>ITAS 12</a:t>
            </a:r>
          </a:p>
        </p:txBody>
      </p:sp>
      <p:sp>
        <p:nvSpPr>
          <p:cNvPr id="4" name="CasellaDiTesto 3">
            <a:extLst>
              <a:ext uri="{FF2B5EF4-FFF2-40B4-BE49-F238E27FC236}">
                <a16:creationId xmlns:a16="http://schemas.microsoft.com/office/drawing/2014/main" id="{511F526E-8830-C2DF-410B-753E3246AB3B}"/>
              </a:ext>
            </a:extLst>
          </p:cNvPr>
          <p:cNvSpPr txBox="1"/>
          <p:nvPr/>
        </p:nvSpPr>
        <p:spPr>
          <a:xfrm>
            <a:off x="2754773" y="1491774"/>
            <a:ext cx="9155575"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2400" dirty="0"/>
              <a:t>Il </a:t>
            </a:r>
            <a:r>
              <a:rPr lang="it-IT" sz="2400" b="1" dirty="0"/>
              <a:t>Bilancio consolidato </a:t>
            </a:r>
            <a:r>
              <a:rPr lang="it-IT" sz="2400" dirty="0"/>
              <a:t>è un documento contabile a </a:t>
            </a:r>
            <a:r>
              <a:rPr lang="it-IT" sz="2400" b="1" dirty="0"/>
              <a:t>carattere consuntivo</a:t>
            </a:r>
            <a:r>
              <a:rPr lang="it-IT" sz="2400" dirty="0"/>
              <a:t> che fornisce una rappresentazione veritiera e corretta </a:t>
            </a:r>
            <a:r>
              <a:rPr lang="it-IT" sz="2400" b="1" dirty="0"/>
              <a:t>della situazione patrimoniale, finanziaria e del risultato economico del gruppo consolidato</a:t>
            </a:r>
            <a:r>
              <a:rPr lang="it-IT" sz="2400" dirty="0"/>
              <a:t>, inteso come un unico soggetto, al termine di un periodo amministrativo.</a:t>
            </a:r>
          </a:p>
        </p:txBody>
      </p:sp>
      <p:sp>
        <p:nvSpPr>
          <p:cNvPr id="6" name="CasellaDiTesto 5">
            <a:extLst>
              <a:ext uri="{FF2B5EF4-FFF2-40B4-BE49-F238E27FC236}">
                <a16:creationId xmlns:a16="http://schemas.microsoft.com/office/drawing/2014/main" id="{0DDF27BE-471E-7770-14B5-1591985E396E}"/>
              </a:ext>
            </a:extLst>
          </p:cNvPr>
          <p:cNvSpPr txBox="1"/>
          <p:nvPr/>
        </p:nvSpPr>
        <p:spPr>
          <a:xfrm>
            <a:off x="2754772" y="4243443"/>
            <a:ext cx="9155575" cy="230832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3600" b="0" i="0" dirty="0">
                <a:solidFill>
                  <a:schemeClr val="bg1"/>
                </a:solidFill>
                <a:effectLst/>
                <a:latin typeface="Titillium Web" panose="00000500000000000000" pitchFamily="2" charset="0"/>
              </a:rPr>
              <a:t>L’</a:t>
            </a:r>
            <a:r>
              <a:rPr lang="it-IT" sz="3600" b="1" i="0" dirty="0">
                <a:solidFill>
                  <a:schemeClr val="bg1"/>
                </a:solidFill>
                <a:effectLst/>
                <a:latin typeface="Titillium Web" panose="00000500000000000000" pitchFamily="2" charset="0"/>
              </a:rPr>
              <a:t>Amministrazione capogruppo</a:t>
            </a:r>
            <a:r>
              <a:rPr lang="it-IT" sz="3600" b="0" i="0" dirty="0">
                <a:solidFill>
                  <a:schemeClr val="bg1"/>
                </a:solidFill>
                <a:effectLst/>
                <a:latin typeface="Titillium Web" panose="00000500000000000000" pitchFamily="2" charset="0"/>
              </a:rPr>
              <a:t> è l’amministrazione pubblica al vertice del gruppo che ha la responsabilità di predisporre il bilancio consolidato.</a:t>
            </a:r>
            <a:endParaRPr lang="it-IT" sz="3600" dirty="0">
              <a:solidFill>
                <a:schemeClr val="bg1"/>
              </a:solidFill>
            </a:endParaRPr>
          </a:p>
        </p:txBody>
      </p:sp>
      <p:sp>
        <p:nvSpPr>
          <p:cNvPr id="7" name="Parentesi graffa aperta 6">
            <a:extLst>
              <a:ext uri="{FF2B5EF4-FFF2-40B4-BE49-F238E27FC236}">
                <a16:creationId xmlns:a16="http://schemas.microsoft.com/office/drawing/2014/main" id="{51651990-8467-3911-FEAD-1F748E6B7225}"/>
              </a:ext>
            </a:extLst>
          </p:cNvPr>
          <p:cNvSpPr/>
          <p:nvPr/>
        </p:nvSpPr>
        <p:spPr>
          <a:xfrm>
            <a:off x="1382658" y="1643604"/>
            <a:ext cx="1050549" cy="4676173"/>
          </a:xfrm>
          <a:prstGeom prst="leftBrace">
            <a:avLst/>
          </a:prstGeom>
          <a:solidFill>
            <a:srgbClr val="FFFF00"/>
          </a:solidFill>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pic>
        <p:nvPicPr>
          <p:cNvPr id="3" name="Immagine 2">
            <a:extLst>
              <a:ext uri="{FF2B5EF4-FFF2-40B4-BE49-F238E27FC236}">
                <a16:creationId xmlns:a16="http://schemas.microsoft.com/office/drawing/2014/main" id="{44B62676-CE5D-0524-0F0C-FF95EB6B69D2}"/>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11244354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60B8C-E37D-1675-42CE-FA47BFA257B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F8ABC24-DB97-3180-B0E5-BDF7ACE86CF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Titolo 1">
            <a:extLst>
              <a:ext uri="{FF2B5EF4-FFF2-40B4-BE49-F238E27FC236}">
                <a16:creationId xmlns:a16="http://schemas.microsoft.com/office/drawing/2014/main" id="{2666038D-AA7C-F13F-3C90-A0ACC64CFC9B}"/>
              </a:ext>
            </a:extLst>
          </p:cNvPr>
          <p:cNvSpPr txBox="1">
            <a:spLocks/>
          </p:cNvSpPr>
          <p:nvPr/>
        </p:nvSpPr>
        <p:spPr>
          <a:xfrm>
            <a:off x="6543041" y="5765873"/>
            <a:ext cx="5169061" cy="965667"/>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noProof="1">
                <a:solidFill>
                  <a:schemeClr val="bg1"/>
                </a:solidFill>
                <a:latin typeface="Verdana" panose="020B0604030504040204" pitchFamily="34" charset="0"/>
                <a:ea typeface="Verdana" panose="020B0604030504040204" pitchFamily="34" charset="0"/>
                <a:cs typeface="Verdana" panose="020B0604030504040204" pitchFamily="34" charset="0"/>
              </a:rPr>
              <a:t>Allegato 4/4 vs ITAS 12</a:t>
            </a:r>
            <a:endParaRPr lang="it-IT" sz="3200" noProof="1">
              <a:solidFill>
                <a:schemeClr val="bg1"/>
              </a:solidFill>
            </a:endParaRPr>
          </a:p>
        </p:txBody>
      </p:sp>
      <p:pic>
        <p:nvPicPr>
          <p:cNvPr id="3" name="Immagine 2">
            <a:extLst>
              <a:ext uri="{FF2B5EF4-FFF2-40B4-BE49-F238E27FC236}">
                <a16:creationId xmlns:a16="http://schemas.microsoft.com/office/drawing/2014/main" id="{630FD1DA-CA3C-22A3-D336-435C07B3A0C6}"/>
              </a:ext>
            </a:extLst>
          </p:cNvPr>
          <p:cNvPicPr>
            <a:picLocks noChangeAspect="1"/>
          </p:cNvPicPr>
          <p:nvPr/>
        </p:nvPicPr>
        <p:blipFill>
          <a:blip r:embed="rId3"/>
          <a:stretch>
            <a:fillRect/>
          </a:stretch>
        </p:blipFill>
        <p:spPr>
          <a:xfrm>
            <a:off x="585172" y="1609962"/>
            <a:ext cx="11126930" cy="5121578"/>
          </a:xfrm>
          <a:prstGeom prst="rect">
            <a:avLst/>
          </a:prstGeom>
        </p:spPr>
      </p:pic>
      <p:pic>
        <p:nvPicPr>
          <p:cNvPr id="4" name="Immagine 3">
            <a:extLst>
              <a:ext uri="{FF2B5EF4-FFF2-40B4-BE49-F238E27FC236}">
                <a16:creationId xmlns:a16="http://schemas.microsoft.com/office/drawing/2014/main" id="{4AC1D420-60A8-D2E3-C715-83EFD9960FCD}"/>
              </a:ext>
            </a:extLst>
          </p:cNvPr>
          <p:cNvPicPr>
            <a:picLocks noChangeAspect="1"/>
          </p:cNvPicPr>
          <p:nvPr/>
        </p:nvPicPr>
        <p:blipFill>
          <a:blip r:embed="rId4"/>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18418998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4DF7C-2DF3-3179-BB7A-3BF1E66DCE8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545F5CB-80BB-5DA2-81BA-F4002A0FB30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540AD938-6659-A4F7-09AC-551A35867504}"/>
              </a:ext>
            </a:extLst>
          </p:cNvPr>
          <p:cNvPicPr>
            <a:picLocks noChangeAspect="1"/>
          </p:cNvPicPr>
          <p:nvPr/>
        </p:nvPicPr>
        <p:blipFill>
          <a:blip r:embed="rId2"/>
          <a:stretch>
            <a:fillRect/>
          </a:stretch>
        </p:blipFill>
        <p:spPr>
          <a:xfrm>
            <a:off x="359923" y="1848254"/>
            <a:ext cx="11391089" cy="5009745"/>
          </a:xfrm>
          <a:prstGeom prst="rect">
            <a:avLst/>
          </a:prstGeom>
        </p:spPr>
      </p:pic>
      <p:pic>
        <p:nvPicPr>
          <p:cNvPr id="3" name="Immagine 2">
            <a:extLst>
              <a:ext uri="{FF2B5EF4-FFF2-40B4-BE49-F238E27FC236}">
                <a16:creationId xmlns:a16="http://schemas.microsoft.com/office/drawing/2014/main" id="{2A86ADBC-AC11-A744-9159-A97545AF3450}"/>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5158861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B7EAD-68CE-68C4-715B-4375B4F818F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5B94561-26D6-181E-48F1-1C980F3612F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Immagine 3" descr="Immagine che contiene testo, schermata, Carattere, numero&#10;&#10;Il contenuto generato dall'IA potrebbe non essere corretto.">
            <a:extLst>
              <a:ext uri="{FF2B5EF4-FFF2-40B4-BE49-F238E27FC236}">
                <a16:creationId xmlns:a16="http://schemas.microsoft.com/office/drawing/2014/main" id="{350EA68D-0242-0CD3-C6E5-826513BC8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06" y="1448421"/>
            <a:ext cx="12097094" cy="5314330"/>
          </a:xfrm>
          <a:prstGeom prst="rect">
            <a:avLst/>
          </a:prstGeom>
        </p:spPr>
      </p:pic>
      <p:pic>
        <p:nvPicPr>
          <p:cNvPr id="2" name="Immagine 1">
            <a:extLst>
              <a:ext uri="{FF2B5EF4-FFF2-40B4-BE49-F238E27FC236}">
                <a16:creationId xmlns:a16="http://schemas.microsoft.com/office/drawing/2014/main" id="{840F212A-3DB8-189A-AFC5-9480C1F52CD1}"/>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830366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003C6-3115-B68E-FAAD-7ACA6A2DD25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7478CAA-CE91-B5C8-4351-A0569B67A8E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8" name="CasellaDiTesto 7">
            <a:extLst>
              <a:ext uri="{FF2B5EF4-FFF2-40B4-BE49-F238E27FC236}">
                <a16:creationId xmlns:a16="http://schemas.microsoft.com/office/drawing/2014/main" id="{13F897C9-B255-3C2B-850F-FA4D45A121D2}"/>
              </a:ext>
            </a:extLst>
          </p:cNvPr>
          <p:cNvSpPr txBox="1"/>
          <p:nvPr/>
        </p:nvSpPr>
        <p:spPr>
          <a:xfrm>
            <a:off x="337594" y="2500986"/>
            <a:ext cx="11516811" cy="31393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it-IT" sz="6600" dirty="0">
                <a:solidFill>
                  <a:srgbClr val="002060"/>
                </a:solidFill>
              </a:rPr>
              <a:t>LA RIFORMA: </a:t>
            </a:r>
          </a:p>
          <a:p>
            <a:pPr algn="ctr"/>
            <a:r>
              <a:rPr lang="it-IT" sz="6600" dirty="0">
                <a:solidFill>
                  <a:srgbClr val="002060"/>
                </a:solidFill>
              </a:rPr>
              <a:t>Il P.N.R.R.</a:t>
            </a:r>
          </a:p>
          <a:p>
            <a:pPr algn="ctr"/>
            <a:r>
              <a:rPr lang="it-IT" sz="6600" dirty="0">
                <a:solidFill>
                  <a:srgbClr val="002060"/>
                </a:solidFill>
              </a:rPr>
              <a:t>Misura 1.15</a:t>
            </a:r>
          </a:p>
        </p:txBody>
      </p:sp>
      <p:pic>
        <p:nvPicPr>
          <p:cNvPr id="2" name="Immagine 1">
            <a:extLst>
              <a:ext uri="{FF2B5EF4-FFF2-40B4-BE49-F238E27FC236}">
                <a16:creationId xmlns:a16="http://schemas.microsoft.com/office/drawing/2014/main" id="{632CD57F-55CA-EB5D-76D4-C118BF00A3A0}"/>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3241712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A1947-C52E-5EB1-B320-8B81D321AE3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FF5D486-A520-3804-9770-2692FD4A962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B1E2DF16-31D4-BA1E-204E-2113AEBD4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0197"/>
            <a:ext cx="12192000" cy="5579192"/>
          </a:xfrm>
          <a:prstGeom prst="rect">
            <a:avLst/>
          </a:prstGeom>
        </p:spPr>
      </p:pic>
      <p:pic>
        <p:nvPicPr>
          <p:cNvPr id="2" name="Immagine 1">
            <a:extLst>
              <a:ext uri="{FF2B5EF4-FFF2-40B4-BE49-F238E27FC236}">
                <a16:creationId xmlns:a16="http://schemas.microsoft.com/office/drawing/2014/main" id="{434D5814-1BFF-0FBC-3DDC-9B69D70DC3C8}"/>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26238287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0DC49-CD89-E9C9-4405-70400DB7BF4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F5C6D65-76C9-07CE-723C-1E29B4BB414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Immagine 3" descr="Immagine che contiene testo, schermata, Carattere, numero&#10;&#10;Il contenuto generato dall'IA potrebbe non essere corretto.">
            <a:extLst>
              <a:ext uri="{FF2B5EF4-FFF2-40B4-BE49-F238E27FC236}">
                <a16:creationId xmlns:a16="http://schemas.microsoft.com/office/drawing/2014/main" id="{7E4F114D-F856-0D53-DC1B-B75AD8154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432"/>
            <a:ext cx="12192000" cy="5316278"/>
          </a:xfrm>
          <a:prstGeom prst="rect">
            <a:avLst/>
          </a:prstGeom>
        </p:spPr>
      </p:pic>
      <p:pic>
        <p:nvPicPr>
          <p:cNvPr id="2" name="Immagine 1">
            <a:extLst>
              <a:ext uri="{FF2B5EF4-FFF2-40B4-BE49-F238E27FC236}">
                <a16:creationId xmlns:a16="http://schemas.microsoft.com/office/drawing/2014/main" id="{8D807DE9-E695-0C99-2D8F-23452F029E9C}"/>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69314067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FA3CF-9C70-4C01-9BAF-814BB8C770A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813CE83-E339-3BAA-B7FE-B66C483B30F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6240C776-C8DD-C9BF-D77D-99AC599A4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9328"/>
            <a:ext cx="12192000" cy="4946802"/>
          </a:xfrm>
          <a:prstGeom prst="rect">
            <a:avLst/>
          </a:prstGeom>
        </p:spPr>
      </p:pic>
      <p:pic>
        <p:nvPicPr>
          <p:cNvPr id="2" name="Immagine 1">
            <a:extLst>
              <a:ext uri="{FF2B5EF4-FFF2-40B4-BE49-F238E27FC236}">
                <a16:creationId xmlns:a16="http://schemas.microsoft.com/office/drawing/2014/main" id="{432D94F4-1B7B-B078-C074-90586EA40509}"/>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08661660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34DEE-A2EB-97B7-C1AA-5B5B097D1F3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98104E8-28FD-BDBA-9D87-02385D3B663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Immagine 3" descr="Immagine che contiene testo, schermata, Carattere, numero&#10;&#10;Il contenuto generato dall'IA potrebbe non essere corretto.">
            <a:extLst>
              <a:ext uri="{FF2B5EF4-FFF2-40B4-BE49-F238E27FC236}">
                <a16:creationId xmlns:a16="http://schemas.microsoft.com/office/drawing/2014/main" id="{9389C753-9D8E-E988-E563-5FE7B3804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800"/>
            <a:ext cx="12192000" cy="5213454"/>
          </a:xfrm>
          <a:prstGeom prst="rect">
            <a:avLst/>
          </a:prstGeom>
        </p:spPr>
      </p:pic>
      <p:pic>
        <p:nvPicPr>
          <p:cNvPr id="2" name="Immagine 1">
            <a:extLst>
              <a:ext uri="{FF2B5EF4-FFF2-40B4-BE49-F238E27FC236}">
                <a16:creationId xmlns:a16="http://schemas.microsoft.com/office/drawing/2014/main" id="{273102E0-32E3-1DF4-8C21-9AC295448901}"/>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06749150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9BB0C-503E-31FD-83C7-9D1966C49A3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DCBD24D-710F-93C4-D58C-79D4AC050BA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BDA3E29B-A2F5-3303-8074-BB8EB615F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8708"/>
            <a:ext cx="12192000" cy="5452763"/>
          </a:xfrm>
          <a:prstGeom prst="rect">
            <a:avLst/>
          </a:prstGeom>
        </p:spPr>
      </p:pic>
      <p:pic>
        <p:nvPicPr>
          <p:cNvPr id="2" name="Immagine 1">
            <a:extLst>
              <a:ext uri="{FF2B5EF4-FFF2-40B4-BE49-F238E27FC236}">
                <a16:creationId xmlns:a16="http://schemas.microsoft.com/office/drawing/2014/main" id="{6FF33825-52C7-5325-4CA2-838A84A14540}"/>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30659172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6D216-C4DF-F1F4-2737-E06FAC82B7B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DDEBE77-380E-DDE4-18B2-347EE025F95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algebra&#10;&#10;Il contenuto generato dall'IA potrebbe non essere corretto.">
            <a:extLst>
              <a:ext uri="{FF2B5EF4-FFF2-40B4-BE49-F238E27FC236}">
                <a16:creationId xmlns:a16="http://schemas.microsoft.com/office/drawing/2014/main" id="{EA67FC47-5586-E7C5-D59A-C8FC175596CE}"/>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0771" y="2257062"/>
            <a:ext cx="12030458" cy="3761772"/>
          </a:xfrm>
          <a:prstGeom prst="rect">
            <a:avLst/>
          </a:prstGeom>
        </p:spPr>
      </p:pic>
      <p:pic>
        <p:nvPicPr>
          <p:cNvPr id="2" name="Immagine 1">
            <a:extLst>
              <a:ext uri="{FF2B5EF4-FFF2-40B4-BE49-F238E27FC236}">
                <a16:creationId xmlns:a16="http://schemas.microsoft.com/office/drawing/2014/main" id="{D20CB192-B089-6AAE-5971-47F59C6C2BF8}"/>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85376185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52E9B-B051-B82A-457D-343781BA1D6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53601DC-14AC-0EEA-2857-CC321F59601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EBE1143B-ACB3-03B6-606C-4BDDE59B0E90}"/>
              </a:ext>
            </a:extLst>
          </p:cNvPr>
          <p:cNvSpPr txBox="1"/>
          <p:nvPr/>
        </p:nvSpPr>
        <p:spPr>
          <a:xfrm>
            <a:off x="104173" y="2199189"/>
            <a:ext cx="11759878" cy="378565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r>
              <a:rPr lang="it-IT" sz="4800" dirty="0"/>
              <a:t>L’AMMINISTRAZIONE CAPOGRUPPO INDIPENDENTEMENTE DALLA NATURA DELSUO LEGAME CON UN ALTRO ORGANISMO </a:t>
            </a:r>
            <a:r>
              <a:rPr lang="it-IT" sz="4800" b="1" dirty="0"/>
              <a:t>DEVE</a:t>
            </a:r>
            <a:r>
              <a:rPr lang="it-IT" sz="4800" dirty="0"/>
              <a:t> DEFINIRE L’AREA DI CONSOLIDAMENTO</a:t>
            </a:r>
          </a:p>
        </p:txBody>
      </p:sp>
      <p:pic>
        <p:nvPicPr>
          <p:cNvPr id="3" name="Immagine 2">
            <a:extLst>
              <a:ext uri="{FF2B5EF4-FFF2-40B4-BE49-F238E27FC236}">
                <a16:creationId xmlns:a16="http://schemas.microsoft.com/office/drawing/2014/main" id="{E050A495-DA04-EE3B-9FDA-CC80D1FC6799}"/>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4090848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D60C7-11E8-43DE-C3AA-FA2678D9A8A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A54C46D-1EAE-C966-FCD9-8C86BF1FA9B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software">
            <a:extLst>
              <a:ext uri="{FF2B5EF4-FFF2-40B4-BE49-F238E27FC236}">
                <a16:creationId xmlns:a16="http://schemas.microsoft.com/office/drawing/2014/main" id="{11F37616-C6DC-59E1-61A3-76F7F40CA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magine 3">
            <a:extLst>
              <a:ext uri="{FF2B5EF4-FFF2-40B4-BE49-F238E27FC236}">
                <a16:creationId xmlns:a16="http://schemas.microsoft.com/office/drawing/2014/main" id="{06FA1EFA-336A-F5D0-3E58-CC8084CA82DB}"/>
              </a:ext>
            </a:extLst>
          </p:cNvPr>
          <p:cNvPicPr>
            <a:picLocks noChangeAspect="1"/>
          </p:cNvPicPr>
          <p:nvPr/>
        </p:nvPicPr>
        <p:blipFill>
          <a:blip r:embed="rId3"/>
          <a:stretch>
            <a:fillRect/>
          </a:stretch>
        </p:blipFill>
        <p:spPr>
          <a:xfrm>
            <a:off x="675249" y="5452159"/>
            <a:ext cx="2067951" cy="1245218"/>
          </a:xfrm>
          <a:prstGeom prst="rect">
            <a:avLst/>
          </a:prstGeom>
        </p:spPr>
      </p:pic>
    </p:spTree>
    <p:extLst>
      <p:ext uri="{BB962C8B-B14F-4D97-AF65-F5344CB8AC3E}">
        <p14:creationId xmlns:p14="http://schemas.microsoft.com/office/powerpoint/2010/main" val="389284034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155C1-51DB-4286-D3D6-580738D38D5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0344129-5414-CF1C-A41C-DE93E23641D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Pagina Web&#10;&#10;Il contenuto generato dall'IA potrebbe non essere corretto.">
            <a:extLst>
              <a:ext uri="{FF2B5EF4-FFF2-40B4-BE49-F238E27FC236}">
                <a16:creationId xmlns:a16="http://schemas.microsoft.com/office/drawing/2014/main" id="{70BF9824-A319-8AA9-67BC-3D1DCF3FB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21487151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FA37E-678E-C355-89E5-2AD3F0735B3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D096B92-2C21-3023-3437-4D8396FBBB2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Pagina Web&#10;&#10;Il contenuto generato dall'IA potrebbe non essere corretto.">
            <a:extLst>
              <a:ext uri="{FF2B5EF4-FFF2-40B4-BE49-F238E27FC236}">
                <a16:creationId xmlns:a16="http://schemas.microsoft.com/office/drawing/2014/main" id="{DCD935DB-96DF-0717-1660-023D63C03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37618"/>
            <a:ext cx="12192000" cy="6820382"/>
          </a:xfrm>
          <a:prstGeom prst="rect">
            <a:avLst/>
          </a:prstGeom>
        </p:spPr>
      </p:pic>
    </p:spTree>
    <p:extLst>
      <p:ext uri="{BB962C8B-B14F-4D97-AF65-F5344CB8AC3E}">
        <p14:creationId xmlns:p14="http://schemas.microsoft.com/office/powerpoint/2010/main" val="1929882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F1BCE-C44A-FFE2-F850-EF0E227CA8B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8C7A21E-3412-8F09-AA91-3587C10EB70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E669E492-53EE-8D3A-806E-04539D844A05}"/>
              </a:ext>
            </a:extLst>
          </p:cNvPr>
          <p:cNvSpPr txBox="1"/>
          <p:nvPr/>
        </p:nvSpPr>
        <p:spPr>
          <a:xfrm>
            <a:off x="196769" y="1640526"/>
            <a:ext cx="11995231" cy="452431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3200" dirty="0"/>
              <a:t>La riforma 1.15 del Piano Nazionale di Ripresa e Resilienza (PNRR) è finalizzata a dotare le pubbliche amministrazioni italiane di un sistema unico di contabilità economico-patrimoniale a </a:t>
            </a:r>
            <a:r>
              <a:rPr lang="it-IT" sz="3200" dirty="0">
                <a:highlight>
                  <a:srgbClr val="000080"/>
                </a:highlight>
              </a:rPr>
              <a:t>base accrual</a:t>
            </a:r>
            <a:r>
              <a:rPr lang="it-IT" sz="3200" dirty="0"/>
              <a:t>, in linea con il percorso intrapreso a livello europeo, ed è inserita tra le riforme abilitanti, volte a facilitare l'attuazione del Piano e a rimuovere gli ostacoli amministrativi, regolatori e procedurali che possono limitare le attività economiche e la qualità dei servizi forniti ai cittadini e alle imprese. </a:t>
            </a:r>
          </a:p>
        </p:txBody>
      </p:sp>
      <p:pic>
        <p:nvPicPr>
          <p:cNvPr id="2" name="Immagine 1">
            <a:extLst>
              <a:ext uri="{FF2B5EF4-FFF2-40B4-BE49-F238E27FC236}">
                <a16:creationId xmlns:a16="http://schemas.microsoft.com/office/drawing/2014/main" id="{C9F5B404-56C5-7B00-135E-CAFCF4311513}"/>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5149935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4529F-CBD7-44C7-07A1-FD033652C0C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E01D1B4-5E1B-E821-48C9-C037231A583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1A002B9B-C00C-CF06-12B7-955FA01BB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08"/>
            <a:ext cx="12192000" cy="6842691"/>
          </a:xfrm>
          <a:prstGeom prst="rect">
            <a:avLst/>
          </a:prstGeom>
        </p:spPr>
      </p:pic>
    </p:spTree>
    <p:extLst>
      <p:ext uri="{BB962C8B-B14F-4D97-AF65-F5344CB8AC3E}">
        <p14:creationId xmlns:p14="http://schemas.microsoft.com/office/powerpoint/2010/main" val="404151232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57382-580F-4BF0-A5A1-4E349D5E2C5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30311E9-3026-6C3A-5CA3-1D6491CD615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informazione">
            <a:extLst>
              <a:ext uri="{FF2B5EF4-FFF2-40B4-BE49-F238E27FC236}">
                <a16:creationId xmlns:a16="http://schemas.microsoft.com/office/drawing/2014/main" id="{056BC6EF-4FC8-14E0-7F36-FA7AE1E40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magine 3">
            <a:extLst>
              <a:ext uri="{FF2B5EF4-FFF2-40B4-BE49-F238E27FC236}">
                <a16:creationId xmlns:a16="http://schemas.microsoft.com/office/drawing/2014/main" id="{392CF284-0529-9DD9-F947-FF800E603989}"/>
              </a:ext>
            </a:extLst>
          </p:cNvPr>
          <p:cNvPicPr>
            <a:picLocks noChangeAspect="1"/>
          </p:cNvPicPr>
          <p:nvPr/>
        </p:nvPicPr>
        <p:blipFill>
          <a:blip r:embed="rId3"/>
          <a:stretch>
            <a:fillRect/>
          </a:stretch>
        </p:blipFill>
        <p:spPr>
          <a:xfrm>
            <a:off x="4880628" y="1342815"/>
            <a:ext cx="2143125" cy="2143125"/>
          </a:xfrm>
          <a:prstGeom prst="rect">
            <a:avLst/>
          </a:prstGeom>
        </p:spPr>
      </p:pic>
    </p:spTree>
    <p:extLst>
      <p:ext uri="{BB962C8B-B14F-4D97-AF65-F5344CB8AC3E}">
        <p14:creationId xmlns:p14="http://schemas.microsoft.com/office/powerpoint/2010/main" val="321195367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4DAE2-10EE-A956-FEA7-D0B5BCBDEE6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7F4EA66-2C33-2E9A-F7DE-20C1145FD44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a:extLst>
              <a:ext uri="{FF2B5EF4-FFF2-40B4-BE49-F238E27FC236}">
                <a16:creationId xmlns:a16="http://schemas.microsoft.com/office/drawing/2014/main" id="{5348B02D-C13C-CA05-1FE7-7F722E96A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98998046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D7E92-D819-77C2-60FB-8C316669A96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D5DB1FF-FB48-EF0A-CCAC-E70A28EA029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FCBE1F59-C678-EA06-727F-8C8109E12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377127"/>
          </a:xfrm>
          <a:prstGeom prst="rect">
            <a:avLst/>
          </a:prstGeom>
        </p:spPr>
      </p:pic>
      <p:pic>
        <p:nvPicPr>
          <p:cNvPr id="4" name="Immagine 3">
            <a:extLst>
              <a:ext uri="{FF2B5EF4-FFF2-40B4-BE49-F238E27FC236}">
                <a16:creationId xmlns:a16="http://schemas.microsoft.com/office/drawing/2014/main" id="{748A83E7-F7C7-8804-22A3-E0A59A48DC4E}"/>
              </a:ext>
            </a:extLst>
          </p:cNvPr>
          <p:cNvPicPr>
            <a:picLocks noChangeAspect="1"/>
          </p:cNvPicPr>
          <p:nvPr/>
        </p:nvPicPr>
        <p:blipFill>
          <a:blip r:embed="rId3"/>
          <a:stretch>
            <a:fillRect/>
          </a:stretch>
        </p:blipFill>
        <p:spPr>
          <a:xfrm>
            <a:off x="4700346" y="4475604"/>
            <a:ext cx="2143125" cy="2143125"/>
          </a:xfrm>
          <a:prstGeom prst="rect">
            <a:avLst/>
          </a:prstGeom>
        </p:spPr>
      </p:pic>
    </p:spTree>
    <p:extLst>
      <p:ext uri="{BB962C8B-B14F-4D97-AF65-F5344CB8AC3E}">
        <p14:creationId xmlns:p14="http://schemas.microsoft.com/office/powerpoint/2010/main" val="170755488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7032B-D3E3-2CE7-D412-7D1047FF226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E3414DD-B11C-E977-5E18-152BCC5B3E5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Pagina Web&#10;&#10;Il contenuto generato dall'IA potrebbe non essere corretto.">
            <a:extLst>
              <a:ext uri="{FF2B5EF4-FFF2-40B4-BE49-F238E27FC236}">
                <a16:creationId xmlns:a16="http://schemas.microsoft.com/office/drawing/2014/main" id="{00C1B054-9B29-DE37-D3F4-1E9D56254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15463" cy="6858000"/>
          </a:xfrm>
          <a:prstGeom prst="rect">
            <a:avLst/>
          </a:prstGeom>
        </p:spPr>
      </p:pic>
      <p:pic>
        <p:nvPicPr>
          <p:cNvPr id="4" name="Immagine 3">
            <a:extLst>
              <a:ext uri="{FF2B5EF4-FFF2-40B4-BE49-F238E27FC236}">
                <a16:creationId xmlns:a16="http://schemas.microsoft.com/office/drawing/2014/main" id="{F3511896-65CA-F247-ECC3-A75DF35AB673}"/>
              </a:ext>
            </a:extLst>
          </p:cNvPr>
          <p:cNvPicPr>
            <a:picLocks noChangeAspect="1"/>
          </p:cNvPicPr>
          <p:nvPr/>
        </p:nvPicPr>
        <p:blipFill>
          <a:blip r:embed="rId3"/>
          <a:stretch>
            <a:fillRect/>
          </a:stretch>
        </p:blipFill>
        <p:spPr>
          <a:xfrm>
            <a:off x="9270020" y="4704053"/>
            <a:ext cx="3045442" cy="2153947"/>
          </a:xfrm>
          <a:prstGeom prst="rect">
            <a:avLst/>
          </a:prstGeom>
        </p:spPr>
      </p:pic>
    </p:spTree>
    <p:extLst>
      <p:ext uri="{BB962C8B-B14F-4D97-AF65-F5344CB8AC3E}">
        <p14:creationId xmlns:p14="http://schemas.microsoft.com/office/powerpoint/2010/main" val="251653369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7B0E6-DDA9-85EF-565F-CC008A591B9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05C9F3A-46A5-5139-EA23-1EE83BDE371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
            <a:extLst>
              <a:ext uri="{FF2B5EF4-FFF2-40B4-BE49-F238E27FC236}">
                <a16:creationId xmlns:a16="http://schemas.microsoft.com/office/drawing/2014/main" id="{96E32EBB-3C97-0992-D7ED-58E6DCBA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618"/>
            <a:ext cx="12177787" cy="6820382"/>
          </a:xfrm>
          <a:prstGeom prst="rect">
            <a:avLst/>
          </a:prstGeom>
        </p:spPr>
      </p:pic>
    </p:spTree>
    <p:extLst>
      <p:ext uri="{BB962C8B-B14F-4D97-AF65-F5344CB8AC3E}">
        <p14:creationId xmlns:p14="http://schemas.microsoft.com/office/powerpoint/2010/main" val="68208755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32E37-A1FF-25AE-34DF-99E623E8954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41E3772-1E06-2A25-0E1F-A2010C6ABA0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4F91BC98-0446-D54C-1877-8FAE4B4C5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2623"/>
            <a:ext cx="12192000" cy="5359078"/>
          </a:xfrm>
          <a:prstGeom prst="rect">
            <a:avLst/>
          </a:prstGeom>
        </p:spPr>
      </p:pic>
      <p:pic>
        <p:nvPicPr>
          <p:cNvPr id="2" name="Immagine 1">
            <a:extLst>
              <a:ext uri="{FF2B5EF4-FFF2-40B4-BE49-F238E27FC236}">
                <a16:creationId xmlns:a16="http://schemas.microsoft.com/office/drawing/2014/main" id="{3B8CB4AC-8273-9FB0-4584-96AF39FB73DB}"/>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76038377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8906A-3507-D324-B314-360826DD182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C6EF76D-833F-E624-E4C9-963E0E41D79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Carattere, numero, linea&#10;&#10;Il contenuto generato dall'IA potrebbe non essere corretto.">
            <a:extLst>
              <a:ext uri="{FF2B5EF4-FFF2-40B4-BE49-F238E27FC236}">
                <a16:creationId xmlns:a16="http://schemas.microsoft.com/office/drawing/2014/main" id="{DE7A5CBC-669E-1A85-6DE0-6679560DA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1124"/>
            <a:ext cx="12192000" cy="3677449"/>
          </a:xfrm>
          <a:prstGeom prst="rect">
            <a:avLst/>
          </a:prstGeom>
        </p:spPr>
      </p:pic>
      <p:sp>
        <p:nvSpPr>
          <p:cNvPr id="4" name="Parentesi graffa aperta 3">
            <a:extLst>
              <a:ext uri="{FF2B5EF4-FFF2-40B4-BE49-F238E27FC236}">
                <a16:creationId xmlns:a16="http://schemas.microsoft.com/office/drawing/2014/main" id="{D7EEEA00-39E9-C8D6-55CD-B520A492B334}"/>
              </a:ext>
            </a:extLst>
          </p:cNvPr>
          <p:cNvSpPr/>
          <p:nvPr/>
        </p:nvSpPr>
        <p:spPr>
          <a:xfrm rot="16200000">
            <a:off x="6157733" y="2272775"/>
            <a:ext cx="1458410" cy="7130008"/>
          </a:xfrm>
          <a:prstGeom prst="leftBrace">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5" name="Freccia a sinistra 4">
            <a:extLst>
              <a:ext uri="{FF2B5EF4-FFF2-40B4-BE49-F238E27FC236}">
                <a16:creationId xmlns:a16="http://schemas.microsoft.com/office/drawing/2014/main" id="{2C337C0F-7302-435B-9284-B4CB93361438}"/>
              </a:ext>
            </a:extLst>
          </p:cNvPr>
          <p:cNvSpPr/>
          <p:nvPr/>
        </p:nvSpPr>
        <p:spPr>
          <a:xfrm rot="5400000">
            <a:off x="10627490" y="5302449"/>
            <a:ext cx="1388962" cy="1140108"/>
          </a:xfrm>
          <a:prstGeom prst="leftArrow">
            <a:avLst/>
          </a:prstGeom>
          <a:solidFill>
            <a:srgbClr val="FFFF66"/>
          </a:solidFill>
          <a:ln w="76200">
            <a:solidFill>
              <a:srgbClr val="00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Parentesi graffa aperta 5">
            <a:extLst>
              <a:ext uri="{FF2B5EF4-FFF2-40B4-BE49-F238E27FC236}">
                <a16:creationId xmlns:a16="http://schemas.microsoft.com/office/drawing/2014/main" id="{CB7A2478-77C1-AD95-0E46-8B9B9E37C7D1}"/>
              </a:ext>
            </a:extLst>
          </p:cNvPr>
          <p:cNvSpPr/>
          <p:nvPr/>
        </p:nvSpPr>
        <p:spPr>
          <a:xfrm>
            <a:off x="10451942" y="2083443"/>
            <a:ext cx="613455" cy="2511706"/>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pic>
        <p:nvPicPr>
          <p:cNvPr id="2" name="Immagine 1">
            <a:extLst>
              <a:ext uri="{FF2B5EF4-FFF2-40B4-BE49-F238E27FC236}">
                <a16:creationId xmlns:a16="http://schemas.microsoft.com/office/drawing/2014/main" id="{120D2BE0-EB43-1B9B-B9B9-270680EA6A49}"/>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40838541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135E4-285F-C361-65FA-53DA07C29C3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1E94F6F-27BA-B7A6-48AD-43694DA29BE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Sito Web&#10;&#10;Il contenuto generato dall'IA potrebbe non essere corretto.">
            <a:extLst>
              <a:ext uri="{FF2B5EF4-FFF2-40B4-BE49-F238E27FC236}">
                <a16:creationId xmlns:a16="http://schemas.microsoft.com/office/drawing/2014/main" id="{EF077501-1CEB-C952-F408-72830305E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461633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3F406-5FEF-7F08-07A3-9E7523514CD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C851950-69EB-B708-4527-875BA369DA2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1B2C1653-0F29-E457-487A-EA2343D3F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70" y="-1"/>
            <a:ext cx="12110129" cy="5837753"/>
          </a:xfrm>
          <a:prstGeom prst="rect">
            <a:avLst/>
          </a:prstGeom>
        </p:spPr>
      </p:pic>
      <p:pic>
        <p:nvPicPr>
          <p:cNvPr id="4" name="Immagine 3">
            <a:extLst>
              <a:ext uri="{FF2B5EF4-FFF2-40B4-BE49-F238E27FC236}">
                <a16:creationId xmlns:a16="http://schemas.microsoft.com/office/drawing/2014/main" id="{9711377A-EDA7-4324-957E-104A73192BA1}"/>
              </a:ext>
            </a:extLst>
          </p:cNvPr>
          <p:cNvPicPr>
            <a:picLocks noChangeAspect="1"/>
          </p:cNvPicPr>
          <p:nvPr/>
        </p:nvPicPr>
        <p:blipFill>
          <a:blip r:embed="rId3"/>
          <a:stretch>
            <a:fillRect/>
          </a:stretch>
        </p:blipFill>
        <p:spPr>
          <a:xfrm rot="1389577">
            <a:off x="9623063" y="3903701"/>
            <a:ext cx="2066723" cy="1249788"/>
          </a:xfrm>
          <a:prstGeom prst="rect">
            <a:avLst/>
          </a:prstGeom>
        </p:spPr>
      </p:pic>
    </p:spTree>
    <p:extLst>
      <p:ext uri="{BB962C8B-B14F-4D97-AF65-F5344CB8AC3E}">
        <p14:creationId xmlns:p14="http://schemas.microsoft.com/office/powerpoint/2010/main" val="70705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C582F-47F6-166F-3230-868A9EA0C71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9319A89-81E6-B345-A823-811D1C51327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testo 8">
            <a:extLst>
              <a:ext uri="{FF2B5EF4-FFF2-40B4-BE49-F238E27FC236}">
                <a16:creationId xmlns:a16="http://schemas.microsoft.com/office/drawing/2014/main" id="{8D1F0096-9300-589F-5AD9-BB8B17B2BAA3}"/>
              </a:ext>
            </a:extLst>
          </p:cNvPr>
          <p:cNvSpPr txBox="1">
            <a:spLocks/>
          </p:cNvSpPr>
          <p:nvPr/>
        </p:nvSpPr>
        <p:spPr>
          <a:xfrm>
            <a:off x="92598" y="2091939"/>
            <a:ext cx="12002946" cy="43204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4800" dirty="0">
                <a:solidFill>
                  <a:srgbClr val="0000FF"/>
                </a:solidFill>
                <a:latin typeface="Aptos Slab SemiBold" panose="020F0502020204030204" pitchFamily="34" charset="0"/>
              </a:rPr>
              <a:t>La riforma mira a colmare il divario con gli standard contabili europei tramite l'attuazione di un sistema di contabilità basato sul principio ACCRUAL unico per il settore pubblico </a:t>
            </a:r>
          </a:p>
        </p:txBody>
      </p:sp>
      <p:pic>
        <p:nvPicPr>
          <p:cNvPr id="3" name="Immagine 2">
            <a:extLst>
              <a:ext uri="{FF2B5EF4-FFF2-40B4-BE49-F238E27FC236}">
                <a16:creationId xmlns:a16="http://schemas.microsoft.com/office/drawing/2014/main" id="{C236F287-B3C5-45E5-DA3F-965ACFFA6C51}"/>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80677220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CEE3F-E774-0728-EEA8-1DE3846FE73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1AC7E3C-A184-2B83-9311-79E17A170D6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logo&#10;&#10;Il contenuto generato dall'IA potrebbe non essere corretto.">
            <a:extLst>
              <a:ext uri="{FF2B5EF4-FFF2-40B4-BE49-F238E27FC236}">
                <a16:creationId xmlns:a16="http://schemas.microsoft.com/office/drawing/2014/main" id="{E963D6A8-0370-89E0-EE31-8B1403A75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2192000" cy="6843532"/>
          </a:xfrm>
          <a:prstGeom prst="rect">
            <a:avLst/>
          </a:prstGeom>
        </p:spPr>
      </p:pic>
    </p:spTree>
    <p:extLst>
      <p:ext uri="{BB962C8B-B14F-4D97-AF65-F5344CB8AC3E}">
        <p14:creationId xmlns:p14="http://schemas.microsoft.com/office/powerpoint/2010/main" val="254124311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01163-ECC5-FB90-56E8-E6B65A8E0A4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9BC457A-2E14-20DF-1E66-9B0CA6D2577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Pagina Web&#10;&#10;Il contenuto generato dall'IA potrebbe non essere corretto.">
            <a:extLst>
              <a:ext uri="{FF2B5EF4-FFF2-40B4-BE49-F238E27FC236}">
                <a16:creationId xmlns:a16="http://schemas.microsoft.com/office/drawing/2014/main" id="{E7065ED9-7E4B-4ED6-9A92-A290329B9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41"/>
            <a:ext cx="12192000" cy="6785659"/>
          </a:xfrm>
          <a:prstGeom prst="rect">
            <a:avLst/>
          </a:prstGeom>
        </p:spPr>
      </p:pic>
    </p:spTree>
    <p:extLst>
      <p:ext uri="{BB962C8B-B14F-4D97-AF65-F5344CB8AC3E}">
        <p14:creationId xmlns:p14="http://schemas.microsoft.com/office/powerpoint/2010/main" val="198831083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5E859-EA8B-B9DC-C3DB-49BA43C2BEE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B7D459F-B367-C109-AA6A-D32ECA2423B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Pagina Web&#10;&#10;Il contenuto generato dall'IA potrebbe non essere corretto.">
            <a:extLst>
              <a:ext uri="{FF2B5EF4-FFF2-40B4-BE49-F238E27FC236}">
                <a16:creationId xmlns:a16="http://schemas.microsoft.com/office/drawing/2014/main" id="{5E51DEE7-FC15-FA38-8BE7-FD8F5328D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71190"/>
          </a:xfrm>
          <a:prstGeom prst="rect">
            <a:avLst/>
          </a:prstGeom>
        </p:spPr>
      </p:pic>
    </p:spTree>
    <p:extLst>
      <p:ext uri="{BB962C8B-B14F-4D97-AF65-F5344CB8AC3E}">
        <p14:creationId xmlns:p14="http://schemas.microsoft.com/office/powerpoint/2010/main" val="45723119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93CA2-208B-5563-C4DA-88DDD4A2DAA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0B13AF5-B23B-EA20-7126-D5298E3491F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Pagina Web&#10;&#10;Il contenuto generato dall'IA potrebbe non essere corretto.">
            <a:extLst>
              <a:ext uri="{FF2B5EF4-FFF2-40B4-BE49-F238E27FC236}">
                <a16:creationId xmlns:a16="http://schemas.microsoft.com/office/drawing/2014/main" id="{7BC59110-C5EE-3BDB-E38C-410A73FD4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411998672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3BBE8-A956-F60A-81D4-A1742496DC5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6A94E38-6A74-07D0-8F80-FC50E265E0E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Pagina Web&#10;&#10;Il contenuto generato dall'IA potrebbe non essere corretto.">
            <a:extLst>
              <a:ext uri="{FF2B5EF4-FFF2-40B4-BE49-F238E27FC236}">
                <a16:creationId xmlns:a16="http://schemas.microsoft.com/office/drawing/2014/main" id="{CE5C1C9B-80B9-9E74-4D65-280DD7303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88622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4B7B4-6B6F-B543-037B-A55D766E2AC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5B66D99-1340-6CFF-1F3E-6E41FDD474B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2" name="Segnaposto contenuto 5" descr="Processo frecce distanziate">
            <a:extLst>
              <a:ext uri="{FF2B5EF4-FFF2-40B4-BE49-F238E27FC236}">
                <a16:creationId xmlns:a16="http://schemas.microsoft.com/office/drawing/2014/main" id="{E07D71D0-D3AC-2862-6FA4-9F8664F11AB9}"/>
              </a:ext>
            </a:extLst>
          </p:cNvPr>
          <p:cNvGraphicFramePr>
            <a:graphicFrameLocks/>
          </p:cNvGraphicFramePr>
          <p:nvPr>
            <p:extLst>
              <p:ext uri="{D42A27DB-BD31-4B8C-83A1-F6EECF244321}">
                <p14:modId xmlns:p14="http://schemas.microsoft.com/office/powerpoint/2010/main" val="1489494235"/>
              </p:ext>
            </p:extLst>
          </p:nvPr>
        </p:nvGraphicFramePr>
        <p:xfrm>
          <a:off x="0" y="1469985"/>
          <a:ext cx="11852476" cy="4988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66E90A4F-EE08-7792-9787-6953AE12E846}"/>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24462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graphicEl>
                                              <a:dgm id="{472D4200-0584-4020-8084-D18C9AAD061E}"/>
                                            </p:graphicEl>
                                          </p:spTgt>
                                        </p:tgtEl>
                                        <p:attrNameLst>
                                          <p:attrName>style.visibility</p:attrName>
                                        </p:attrNameLst>
                                      </p:cBhvr>
                                      <p:to>
                                        <p:strVal val="visible"/>
                                      </p:to>
                                    </p:set>
                                    <p:anim calcmode="lin" valueType="num">
                                      <p:cBhvr additive="base">
                                        <p:cTn id="7" dur="500" fill="hold"/>
                                        <p:tgtEl>
                                          <p:spTgt spid="2">
                                            <p:graphicEl>
                                              <a:dgm id="{472D4200-0584-4020-8084-D18C9AAD061E}"/>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graphicEl>
                                              <a:dgm id="{472D4200-0584-4020-8084-D18C9AAD061E}"/>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graphicEl>
                                              <a:dgm id="{8A7047A1-2570-4130-B135-4833C1420ABD}"/>
                                            </p:graphicEl>
                                          </p:spTgt>
                                        </p:tgtEl>
                                        <p:attrNameLst>
                                          <p:attrName>style.visibility</p:attrName>
                                        </p:attrNameLst>
                                      </p:cBhvr>
                                      <p:to>
                                        <p:strVal val="visible"/>
                                      </p:to>
                                    </p:set>
                                    <p:anim calcmode="lin" valueType="num">
                                      <p:cBhvr additive="base">
                                        <p:cTn id="13" dur="500" fill="hold"/>
                                        <p:tgtEl>
                                          <p:spTgt spid="2">
                                            <p:graphicEl>
                                              <a:dgm id="{8A7047A1-2570-4130-B135-4833C1420ABD}"/>
                                            </p:graphic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graphicEl>
                                              <a:dgm id="{8A7047A1-2570-4130-B135-4833C1420ABD}"/>
                                            </p:graphic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2">
                                            <p:graphicEl>
                                              <a:dgm id="{A6B57C68-EB8C-487A-8A43-8BE594579174}"/>
                                            </p:graphicEl>
                                          </p:spTgt>
                                        </p:tgtEl>
                                        <p:attrNameLst>
                                          <p:attrName>style.visibility</p:attrName>
                                        </p:attrNameLst>
                                      </p:cBhvr>
                                      <p:to>
                                        <p:strVal val="visible"/>
                                      </p:to>
                                    </p:set>
                                    <p:anim calcmode="lin" valueType="num">
                                      <p:cBhvr additive="base">
                                        <p:cTn id="17" dur="500" fill="hold"/>
                                        <p:tgtEl>
                                          <p:spTgt spid="2">
                                            <p:graphicEl>
                                              <a:dgm id="{A6B57C68-EB8C-487A-8A43-8BE594579174}"/>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
                                            <p:graphicEl>
                                              <a:dgm id="{A6B57C68-EB8C-487A-8A43-8BE594579174}"/>
                                            </p:graphic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
                                            <p:graphicEl>
                                              <a:dgm id="{FEC77C26-59CD-43DE-9A54-F8E3869662C1}"/>
                                            </p:graphicEl>
                                          </p:spTgt>
                                        </p:tgtEl>
                                        <p:attrNameLst>
                                          <p:attrName>style.visibility</p:attrName>
                                        </p:attrNameLst>
                                      </p:cBhvr>
                                      <p:to>
                                        <p:strVal val="visible"/>
                                      </p:to>
                                    </p:set>
                                    <p:anim calcmode="lin" valueType="num">
                                      <p:cBhvr additive="base">
                                        <p:cTn id="23" dur="500" fill="hold"/>
                                        <p:tgtEl>
                                          <p:spTgt spid="2">
                                            <p:graphicEl>
                                              <a:dgm id="{FEC77C26-59CD-43DE-9A54-F8E3869662C1}"/>
                                            </p:graphic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
                                            <p:graphicEl>
                                              <a:dgm id="{FEC77C26-59CD-43DE-9A54-F8E3869662C1}"/>
                                            </p:graphic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
                                            <p:graphicEl>
                                              <a:dgm id="{A8C8CFE6-DE42-4C7E-9F30-DEB37C4FE96A}"/>
                                            </p:graphicEl>
                                          </p:spTgt>
                                        </p:tgtEl>
                                        <p:attrNameLst>
                                          <p:attrName>style.visibility</p:attrName>
                                        </p:attrNameLst>
                                      </p:cBhvr>
                                      <p:to>
                                        <p:strVal val="visible"/>
                                      </p:to>
                                    </p:set>
                                    <p:anim calcmode="lin" valueType="num">
                                      <p:cBhvr additive="base">
                                        <p:cTn id="27" dur="500" fill="hold"/>
                                        <p:tgtEl>
                                          <p:spTgt spid="2">
                                            <p:graphicEl>
                                              <a:dgm id="{A8C8CFE6-DE42-4C7E-9F30-DEB37C4FE96A}"/>
                                            </p:graphic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
                                            <p:graphicEl>
                                              <a:dgm id="{A8C8CFE6-DE42-4C7E-9F30-DEB37C4FE96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44133-DE28-1A2A-918A-6005C58AB6C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903BCD6-66AD-D020-17DA-39A0E2C6196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software&#10;&#10;Il contenuto generato dall'IA potrebbe non essere corretto.">
            <a:extLst>
              <a:ext uri="{FF2B5EF4-FFF2-40B4-BE49-F238E27FC236}">
                <a16:creationId xmlns:a16="http://schemas.microsoft.com/office/drawing/2014/main" id="{0882DDB5-0C42-F551-85D6-E3FD7C931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0968504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258FE-D2B0-F2C8-A7E9-2F05F5142CB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5D0F291-DFED-ED98-631A-CCAA7184549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Titolo 1">
            <a:extLst>
              <a:ext uri="{FF2B5EF4-FFF2-40B4-BE49-F238E27FC236}">
                <a16:creationId xmlns:a16="http://schemas.microsoft.com/office/drawing/2014/main" id="{B675C9EA-3C1F-EFEE-4AE5-72535BC61FEB}"/>
              </a:ext>
            </a:extLst>
          </p:cNvPr>
          <p:cNvSpPr txBox="1">
            <a:spLocks/>
          </p:cNvSpPr>
          <p:nvPr/>
        </p:nvSpPr>
        <p:spPr>
          <a:xfrm>
            <a:off x="3564486" y="5715983"/>
            <a:ext cx="5301721" cy="742205"/>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noProof="1">
                <a:solidFill>
                  <a:schemeClr val="bg1"/>
                </a:solidFill>
                <a:latin typeface="Verdana" panose="020B0604030504040204" pitchFamily="34" charset="0"/>
                <a:ea typeface="Verdana" panose="020B0604030504040204" pitchFamily="34" charset="0"/>
                <a:cs typeface="Verdana" panose="020B0604030504040204" pitchFamily="34" charset="0"/>
              </a:rPr>
              <a:t>Metodo integrale</a:t>
            </a:r>
          </a:p>
        </p:txBody>
      </p:sp>
      <p:graphicFrame>
        <p:nvGraphicFramePr>
          <p:cNvPr id="3" name="Segnaposto contenuto 5" descr="Processo frecce distanziate">
            <a:extLst>
              <a:ext uri="{FF2B5EF4-FFF2-40B4-BE49-F238E27FC236}">
                <a16:creationId xmlns:a16="http://schemas.microsoft.com/office/drawing/2014/main" id="{FE428007-1035-8FB0-6747-C289F4A5B58B}"/>
              </a:ext>
            </a:extLst>
          </p:cNvPr>
          <p:cNvGraphicFramePr>
            <a:graphicFrameLocks/>
          </p:cNvGraphicFramePr>
          <p:nvPr>
            <p:extLst>
              <p:ext uri="{D42A27DB-BD31-4B8C-83A1-F6EECF244321}">
                <p14:modId xmlns:p14="http://schemas.microsoft.com/office/powerpoint/2010/main" val="1037779680"/>
              </p:ext>
            </p:extLst>
          </p:nvPr>
        </p:nvGraphicFramePr>
        <p:xfrm>
          <a:off x="0" y="1493135"/>
          <a:ext cx="12191999" cy="5264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magine 3">
            <a:extLst>
              <a:ext uri="{FF2B5EF4-FFF2-40B4-BE49-F238E27FC236}">
                <a16:creationId xmlns:a16="http://schemas.microsoft.com/office/drawing/2014/main" id="{9181D4D9-8EBA-F1E5-1031-69FF596E7762}"/>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5868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graphicEl>
                                              <a:dgm id="{A4780943-0ABE-4EC4-AB09-4D870CA1C4B3}"/>
                                            </p:graphicEl>
                                          </p:spTgt>
                                        </p:tgtEl>
                                        <p:attrNameLst>
                                          <p:attrName>style.visibility</p:attrName>
                                        </p:attrNameLst>
                                      </p:cBhvr>
                                      <p:to>
                                        <p:strVal val="visible"/>
                                      </p:to>
                                    </p:set>
                                    <p:anim calcmode="lin" valueType="num">
                                      <p:cBhvr additive="base">
                                        <p:cTn id="7" dur="500" fill="hold"/>
                                        <p:tgtEl>
                                          <p:spTgt spid="3">
                                            <p:graphicEl>
                                              <a:dgm id="{A4780943-0ABE-4EC4-AB09-4D870CA1C4B3}"/>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graphicEl>
                                              <a:dgm id="{A4780943-0ABE-4EC4-AB09-4D870CA1C4B3}"/>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graphicEl>
                                              <a:dgm id="{E1EE96DC-41EA-413A-BC97-1E45CD297847}"/>
                                            </p:graphicEl>
                                          </p:spTgt>
                                        </p:tgtEl>
                                        <p:attrNameLst>
                                          <p:attrName>style.visibility</p:attrName>
                                        </p:attrNameLst>
                                      </p:cBhvr>
                                      <p:to>
                                        <p:strVal val="visible"/>
                                      </p:to>
                                    </p:set>
                                    <p:anim calcmode="lin" valueType="num">
                                      <p:cBhvr additive="base">
                                        <p:cTn id="13" dur="500" fill="hold"/>
                                        <p:tgtEl>
                                          <p:spTgt spid="3">
                                            <p:graphicEl>
                                              <a:dgm id="{E1EE96DC-41EA-413A-BC97-1E45CD297847}"/>
                                            </p:graphic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graphicEl>
                                              <a:dgm id="{E1EE96DC-41EA-413A-BC97-1E45CD29784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27EAA-E461-C425-6888-A59B7A95B05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0E3B9BD-AE2D-E932-F401-D169D8157E4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5" name="Immagine 4" descr="Immagine che contiene testo, schermata, Carattere&#10;&#10;Il contenuto generato dall'IA potrebbe non essere corretto.">
            <a:extLst>
              <a:ext uri="{FF2B5EF4-FFF2-40B4-BE49-F238E27FC236}">
                <a16:creationId xmlns:a16="http://schemas.microsoft.com/office/drawing/2014/main" id="{694E743C-F3A6-58E4-DCD2-79FFDDE6F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77984" cy="6858000"/>
          </a:xfrm>
          <a:prstGeom prst="rect">
            <a:avLst/>
          </a:prstGeom>
        </p:spPr>
      </p:pic>
    </p:spTree>
    <p:extLst>
      <p:ext uri="{BB962C8B-B14F-4D97-AF65-F5344CB8AC3E}">
        <p14:creationId xmlns:p14="http://schemas.microsoft.com/office/powerpoint/2010/main" val="213605957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D232B-8D1D-6655-4E11-3132230AB68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D3FD504-2F58-7847-19E7-3919FDA2F58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software&#10;&#10;Il contenuto generato dall'IA potrebbe non essere corretto.">
            <a:extLst>
              <a:ext uri="{FF2B5EF4-FFF2-40B4-BE49-F238E27FC236}">
                <a16:creationId xmlns:a16="http://schemas.microsoft.com/office/drawing/2014/main" id="{06029F99-D704-AA44-64C6-B916CCF95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7361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9B873-B425-2F83-A175-9CD3DA4416D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52A031E-4C02-1670-9FA5-CC579DBDF89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testo 8">
            <a:extLst>
              <a:ext uri="{FF2B5EF4-FFF2-40B4-BE49-F238E27FC236}">
                <a16:creationId xmlns:a16="http://schemas.microsoft.com/office/drawing/2014/main" id="{5159207B-51F0-075B-F01C-ED77C91ABFFE}"/>
              </a:ext>
            </a:extLst>
          </p:cNvPr>
          <p:cNvSpPr txBox="1">
            <a:spLocks/>
          </p:cNvSpPr>
          <p:nvPr/>
        </p:nvSpPr>
        <p:spPr>
          <a:xfrm>
            <a:off x="266218" y="2835797"/>
            <a:ext cx="11482086" cy="32538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7200" dirty="0">
                <a:solidFill>
                  <a:srgbClr val="0000FF"/>
                </a:solidFill>
                <a:latin typeface="Aptos Slab SemiBold" panose="020B0004020202020204" pitchFamily="34" charset="0"/>
              </a:rPr>
              <a:t>Quali sono i risultati che si attendono dalla riforma?</a:t>
            </a:r>
          </a:p>
        </p:txBody>
      </p:sp>
      <p:pic>
        <p:nvPicPr>
          <p:cNvPr id="3" name="Immagine 2">
            <a:extLst>
              <a:ext uri="{FF2B5EF4-FFF2-40B4-BE49-F238E27FC236}">
                <a16:creationId xmlns:a16="http://schemas.microsoft.com/office/drawing/2014/main" id="{42E7C7CB-A73E-CE09-606F-3600A10B4794}"/>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4569949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976D7-DADC-2E72-7E64-1E7F422B4F6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1FAB5E2-45C0-95F4-5EE0-B835402BC9A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a:extLst>
              <a:ext uri="{FF2B5EF4-FFF2-40B4-BE49-F238E27FC236}">
                <a16:creationId xmlns:a16="http://schemas.microsoft.com/office/drawing/2014/main" id="{6A1EF785-FF2D-0B58-9C8D-A7E76BDCA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18"/>
            <a:ext cx="12192000" cy="6820382"/>
          </a:xfrm>
          <a:prstGeom prst="rect">
            <a:avLst/>
          </a:prstGeom>
        </p:spPr>
      </p:pic>
    </p:spTree>
    <p:extLst>
      <p:ext uri="{BB962C8B-B14F-4D97-AF65-F5344CB8AC3E}">
        <p14:creationId xmlns:p14="http://schemas.microsoft.com/office/powerpoint/2010/main" val="120990128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2AAB5-2B3C-1929-4D35-F9ED89AF09C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35CF667-C852-B4E5-0566-B8579ACAB90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8220AD76-5368-BB44-709B-647087178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64911828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7DCE6-5CCA-7815-54E2-37B8DCBB121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FAF933C-D477-8790-259A-623A341420E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90382F37-CF13-D892-4406-17CFC23EC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71190"/>
          </a:xfrm>
          <a:prstGeom prst="rect">
            <a:avLst/>
          </a:prstGeom>
        </p:spPr>
      </p:pic>
    </p:spTree>
    <p:extLst>
      <p:ext uri="{BB962C8B-B14F-4D97-AF65-F5344CB8AC3E}">
        <p14:creationId xmlns:p14="http://schemas.microsoft.com/office/powerpoint/2010/main" val="201913201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3B8C-6A65-7EF0-686B-FFE35DA389D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2DE8951-EAA7-D460-1895-7F2EC5606BB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8D2114A9-BE65-8D58-65D7-A3A5819AE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56229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8CC2E-CE2B-E220-D4D5-69B131A08F8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77EAEB3-50F4-2473-B135-5DEC9FC3A86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5" name="Immagine 4" descr="Immagine che contiene testo, schermata, Carattere&#10;&#10;Il contenuto generato dall'IA potrebbe non essere corretto.">
            <a:extLst>
              <a:ext uri="{FF2B5EF4-FFF2-40B4-BE49-F238E27FC236}">
                <a16:creationId xmlns:a16="http://schemas.microsoft.com/office/drawing/2014/main" id="{8EBCAF71-1800-61BE-C8C0-BAD2FA75A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685218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FD2AF-07B5-DDF7-55C0-3E52A878A8F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A92C6E4-A5EF-57EE-1E95-1F96B29425D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011C79FD-4396-F864-A542-9D0473517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251"/>
            <a:ext cx="12192000" cy="6962251"/>
          </a:xfrm>
          <a:prstGeom prst="rect">
            <a:avLst/>
          </a:prstGeom>
        </p:spPr>
      </p:pic>
    </p:spTree>
    <p:extLst>
      <p:ext uri="{BB962C8B-B14F-4D97-AF65-F5344CB8AC3E}">
        <p14:creationId xmlns:p14="http://schemas.microsoft.com/office/powerpoint/2010/main" val="201145857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DAB3B-6220-E444-F999-C59816C038F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D8FB24F-D025-47ED-05DF-36D2982804C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285DCE55-884E-EDF9-74E7-E9933E149A36}"/>
              </a:ext>
            </a:extLst>
          </p:cNvPr>
          <p:cNvSpPr txBox="1"/>
          <p:nvPr/>
        </p:nvSpPr>
        <p:spPr>
          <a:xfrm>
            <a:off x="409565" y="2819361"/>
            <a:ext cx="11570231" cy="313932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it-IT" sz="6600" dirty="0"/>
              <a:t>Il patrimonio pubblico: classificazione dei beni e gestione inventariale</a:t>
            </a:r>
          </a:p>
        </p:txBody>
      </p:sp>
      <p:pic>
        <p:nvPicPr>
          <p:cNvPr id="2" name="Immagine 1">
            <a:extLst>
              <a:ext uri="{FF2B5EF4-FFF2-40B4-BE49-F238E27FC236}">
                <a16:creationId xmlns:a16="http://schemas.microsoft.com/office/drawing/2014/main" id="{D6752AA9-58FC-D40D-B42F-A26118F583C8}"/>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6014175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6212A-2DF1-0B9F-ED8F-6C8163EE721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7CC425F-326D-F2C5-8655-0AEBE6F770D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9FA1A74E-478E-35B3-F459-E9FAB225A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9985"/>
            <a:ext cx="12192000" cy="5381781"/>
          </a:xfrm>
          <a:prstGeom prst="rect">
            <a:avLst/>
          </a:prstGeom>
        </p:spPr>
      </p:pic>
      <p:pic>
        <p:nvPicPr>
          <p:cNvPr id="2" name="Immagine 1">
            <a:extLst>
              <a:ext uri="{FF2B5EF4-FFF2-40B4-BE49-F238E27FC236}">
                <a16:creationId xmlns:a16="http://schemas.microsoft.com/office/drawing/2014/main" id="{C8915E83-F2C5-BC91-41F2-F75F2777EA72}"/>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18763668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04134-07B9-670E-9A10-962B8EAB848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D7969B9-8065-FDDE-59C3-1FD9C804BB2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26B39DAB-8076-93A0-056D-85A399ACB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6950"/>
            <a:ext cx="12192000" cy="5272362"/>
          </a:xfrm>
          <a:prstGeom prst="rect">
            <a:avLst/>
          </a:prstGeom>
        </p:spPr>
      </p:pic>
      <p:pic>
        <p:nvPicPr>
          <p:cNvPr id="2" name="Immagine 1">
            <a:extLst>
              <a:ext uri="{FF2B5EF4-FFF2-40B4-BE49-F238E27FC236}">
                <a16:creationId xmlns:a16="http://schemas.microsoft.com/office/drawing/2014/main" id="{C73D8855-64B2-B504-9160-DDF66C66FE2A}"/>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4293689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E9934-97DC-753E-B56E-F047758EDE9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49479B6-23DB-EF3D-4361-F56118EE209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B557D988-21CA-30B3-5CA3-6B31074FC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0805"/>
            <a:ext cx="12192000" cy="5405941"/>
          </a:xfrm>
          <a:prstGeom prst="rect">
            <a:avLst/>
          </a:prstGeom>
        </p:spPr>
      </p:pic>
      <p:pic>
        <p:nvPicPr>
          <p:cNvPr id="2" name="Immagine 1">
            <a:extLst>
              <a:ext uri="{FF2B5EF4-FFF2-40B4-BE49-F238E27FC236}">
                <a16:creationId xmlns:a16="http://schemas.microsoft.com/office/drawing/2014/main" id="{4A0BFA1D-018B-FE4D-0402-BA45CBA52415}"/>
              </a:ext>
            </a:extLst>
          </p:cNvPr>
          <p:cNvPicPr>
            <a:picLocks noChangeAspect="1"/>
          </p:cNvPicPr>
          <p:nvPr/>
        </p:nvPicPr>
        <p:blipFill>
          <a:blip r:embed="rId3"/>
          <a:stretch>
            <a:fillRect/>
          </a:stretch>
        </p:blipFill>
        <p:spPr>
          <a:xfrm>
            <a:off x="0" y="23150"/>
            <a:ext cx="12192000" cy="1461633"/>
          </a:xfrm>
          <a:prstGeom prst="rect">
            <a:avLst/>
          </a:prstGeom>
          <a:solidFill>
            <a:srgbClr val="FFFF00"/>
          </a:solidFill>
        </p:spPr>
      </p:pic>
    </p:spTree>
    <p:extLst>
      <p:ext uri="{BB962C8B-B14F-4D97-AF65-F5344CB8AC3E}">
        <p14:creationId xmlns:p14="http://schemas.microsoft.com/office/powerpoint/2010/main" val="1119393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3974D-37FD-8CC5-1562-329FDA9A4B2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0C13C65-3F5B-9B0A-4B11-506B8DF7A9C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testo 8">
            <a:extLst>
              <a:ext uri="{FF2B5EF4-FFF2-40B4-BE49-F238E27FC236}">
                <a16:creationId xmlns:a16="http://schemas.microsoft.com/office/drawing/2014/main" id="{C808DC80-F5E2-5046-3115-6BFAA8919EBB}"/>
              </a:ext>
            </a:extLst>
          </p:cNvPr>
          <p:cNvSpPr txBox="1">
            <a:spLocks/>
          </p:cNvSpPr>
          <p:nvPr/>
        </p:nvSpPr>
        <p:spPr>
          <a:xfrm>
            <a:off x="129576" y="1416432"/>
            <a:ext cx="12062424" cy="463295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0000"/>
              </a:lnSpc>
              <a:buFont typeface="Wingdings" panose="05000000000000000000" pitchFamily="2" charset="2"/>
              <a:buChar char="q"/>
            </a:pPr>
            <a:r>
              <a:rPr lang="it-IT" sz="3600" dirty="0">
                <a:solidFill>
                  <a:srgbClr val="0000FF"/>
                </a:solidFill>
              </a:rPr>
              <a:t>una base informativa completa e attendibile</a:t>
            </a:r>
          </a:p>
          <a:p>
            <a:pPr marL="342900" indent="-342900" algn="just">
              <a:lnSpc>
                <a:spcPct val="100000"/>
              </a:lnSpc>
              <a:buFont typeface="Wingdings" panose="05000000000000000000" pitchFamily="2" charset="2"/>
              <a:buChar char="q"/>
            </a:pPr>
            <a:r>
              <a:rPr lang="it-IT" sz="3600" dirty="0">
                <a:solidFill>
                  <a:srgbClr val="0000FF"/>
                </a:solidFill>
              </a:rPr>
              <a:t>un miglior set di dati ai fini del consolidamento dei conti</a:t>
            </a:r>
          </a:p>
          <a:p>
            <a:pPr marL="342900" indent="-342900" algn="just">
              <a:lnSpc>
                <a:spcPct val="100000"/>
              </a:lnSpc>
              <a:buFont typeface="Wingdings" panose="05000000000000000000" pitchFamily="2" charset="2"/>
              <a:buChar char="q"/>
            </a:pPr>
            <a:r>
              <a:rPr lang="it-IT" sz="3600" dirty="0">
                <a:solidFill>
                  <a:srgbClr val="0000FF"/>
                </a:solidFill>
              </a:rPr>
              <a:t>un incremento di trasparenza e accountability dell'azione amministrativa</a:t>
            </a:r>
          </a:p>
          <a:p>
            <a:pPr marL="342900" indent="-342900" algn="just">
              <a:lnSpc>
                <a:spcPct val="100000"/>
              </a:lnSpc>
              <a:buFont typeface="Wingdings" panose="05000000000000000000" pitchFamily="2" charset="2"/>
              <a:buChar char="q"/>
            </a:pPr>
            <a:r>
              <a:rPr lang="it-IT" sz="3600" dirty="0">
                <a:solidFill>
                  <a:srgbClr val="0000FF"/>
                </a:solidFill>
              </a:rPr>
              <a:t>il potenziamento dei sistemi di valutazione della performance</a:t>
            </a:r>
          </a:p>
          <a:p>
            <a:pPr marL="342900" indent="-342900" algn="just">
              <a:lnSpc>
                <a:spcPct val="100000"/>
              </a:lnSpc>
              <a:buFont typeface="Wingdings" panose="05000000000000000000" pitchFamily="2" charset="2"/>
              <a:buChar char="q"/>
            </a:pPr>
            <a:r>
              <a:rPr lang="it-IT" sz="3600" dirty="0">
                <a:solidFill>
                  <a:srgbClr val="0000FF"/>
                </a:solidFill>
              </a:rPr>
              <a:t>il potenziamento dei sistemi di controllo interno</a:t>
            </a:r>
          </a:p>
          <a:p>
            <a:pPr marL="342900" indent="-342900" algn="just">
              <a:lnSpc>
                <a:spcPct val="100000"/>
              </a:lnSpc>
              <a:buFont typeface="Wingdings" panose="05000000000000000000" pitchFamily="2" charset="2"/>
              <a:buChar char="q"/>
            </a:pPr>
            <a:r>
              <a:rPr lang="it-IT" sz="3600" dirty="0">
                <a:solidFill>
                  <a:srgbClr val="0000FF"/>
                </a:solidFill>
              </a:rPr>
              <a:t>il potenziamento dell’ analisi dei rischi</a:t>
            </a:r>
            <a:endParaRPr lang="it-IT" sz="8000" dirty="0">
              <a:solidFill>
                <a:srgbClr val="0000FF"/>
              </a:solidFill>
              <a:latin typeface="Aptos Slab SemiBold" panose="020B0004020202020204" pitchFamily="34" charset="0"/>
            </a:endParaRPr>
          </a:p>
        </p:txBody>
      </p:sp>
      <p:pic>
        <p:nvPicPr>
          <p:cNvPr id="3" name="Immagine 2">
            <a:extLst>
              <a:ext uri="{FF2B5EF4-FFF2-40B4-BE49-F238E27FC236}">
                <a16:creationId xmlns:a16="http://schemas.microsoft.com/office/drawing/2014/main" id="{9B3CAFF4-B2C6-F606-9D1C-34F673DA5356}"/>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05253154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0E783-A30B-3905-6BAD-2AC2951F409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A1BBA71-862D-C15D-060D-68371E674C9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6B80E614-DFAB-0C18-BFDF-4FAFA1660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2386"/>
            <a:ext cx="12192000" cy="5425613"/>
          </a:xfrm>
          <a:prstGeom prst="rect">
            <a:avLst/>
          </a:prstGeom>
        </p:spPr>
      </p:pic>
      <p:pic>
        <p:nvPicPr>
          <p:cNvPr id="2" name="Immagine 1">
            <a:extLst>
              <a:ext uri="{FF2B5EF4-FFF2-40B4-BE49-F238E27FC236}">
                <a16:creationId xmlns:a16="http://schemas.microsoft.com/office/drawing/2014/main" id="{DEB53566-62C9-17B3-DEC2-AD4EB872DD38}"/>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0948395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9E313-8BE4-3C0B-A6C1-4F55A4A6D48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22D52D4-688C-9643-4249-B5654937725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D4CEDDDD-B49A-70FC-CE2F-D08DDC3A8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3799"/>
            <a:ext cx="12192000" cy="5094084"/>
          </a:xfrm>
          <a:prstGeom prst="rect">
            <a:avLst/>
          </a:prstGeom>
        </p:spPr>
      </p:pic>
      <p:pic>
        <p:nvPicPr>
          <p:cNvPr id="2" name="Immagine 1">
            <a:extLst>
              <a:ext uri="{FF2B5EF4-FFF2-40B4-BE49-F238E27FC236}">
                <a16:creationId xmlns:a16="http://schemas.microsoft.com/office/drawing/2014/main" id="{95173FB5-D72E-233B-C6F6-D543D5312F00}"/>
              </a:ext>
            </a:extLst>
          </p:cNvPr>
          <p:cNvPicPr>
            <a:picLocks noChangeAspect="1"/>
          </p:cNvPicPr>
          <p:nvPr/>
        </p:nvPicPr>
        <p:blipFill>
          <a:blip r:embed="rId3"/>
          <a:stretch>
            <a:fillRect/>
          </a:stretch>
        </p:blipFill>
        <p:spPr>
          <a:xfrm>
            <a:off x="0" y="11575"/>
            <a:ext cx="12192000" cy="1461633"/>
          </a:xfrm>
          <a:prstGeom prst="rect">
            <a:avLst/>
          </a:prstGeom>
          <a:solidFill>
            <a:srgbClr val="FFFF00"/>
          </a:solidFill>
        </p:spPr>
      </p:pic>
    </p:spTree>
    <p:extLst>
      <p:ext uri="{BB962C8B-B14F-4D97-AF65-F5344CB8AC3E}">
        <p14:creationId xmlns:p14="http://schemas.microsoft.com/office/powerpoint/2010/main" val="250307108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5E45-B9B4-36E0-626C-6F59784410A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872B076-E0CD-0BCC-DD51-4707CE610EB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informazione&#10;&#10;Il contenuto generato dall'IA potrebbe non essere corretto.">
            <a:extLst>
              <a:ext uri="{FF2B5EF4-FFF2-40B4-BE49-F238E27FC236}">
                <a16:creationId xmlns:a16="http://schemas.microsoft.com/office/drawing/2014/main" id="{98749D42-2B20-E80B-7449-321C8AF1F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9759"/>
            <a:ext cx="12192000" cy="5268599"/>
          </a:xfrm>
          <a:prstGeom prst="rect">
            <a:avLst/>
          </a:prstGeom>
        </p:spPr>
      </p:pic>
      <p:pic>
        <p:nvPicPr>
          <p:cNvPr id="2" name="Immagine 1">
            <a:extLst>
              <a:ext uri="{FF2B5EF4-FFF2-40B4-BE49-F238E27FC236}">
                <a16:creationId xmlns:a16="http://schemas.microsoft.com/office/drawing/2014/main" id="{466BCE61-0F48-A32A-5F07-B5E34BF15BA9}"/>
              </a:ext>
            </a:extLst>
          </p:cNvPr>
          <p:cNvPicPr>
            <a:picLocks noChangeAspect="1"/>
          </p:cNvPicPr>
          <p:nvPr/>
        </p:nvPicPr>
        <p:blipFill>
          <a:blip r:embed="rId3"/>
          <a:stretch>
            <a:fillRect/>
          </a:stretch>
        </p:blipFill>
        <p:spPr>
          <a:xfrm>
            <a:off x="0" y="11575"/>
            <a:ext cx="12192000" cy="1461633"/>
          </a:xfrm>
          <a:prstGeom prst="rect">
            <a:avLst/>
          </a:prstGeom>
          <a:solidFill>
            <a:srgbClr val="FFFF00"/>
          </a:solidFill>
        </p:spPr>
      </p:pic>
    </p:spTree>
    <p:extLst>
      <p:ext uri="{BB962C8B-B14F-4D97-AF65-F5344CB8AC3E}">
        <p14:creationId xmlns:p14="http://schemas.microsoft.com/office/powerpoint/2010/main" val="172601785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1153B-A02C-D636-418B-F4B5F8D39B7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E34E72C-9282-873D-E8DF-6DD5682B827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ED354138-9383-FD7E-ECB5-D085415C6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8144"/>
            <a:ext cx="12192000" cy="5419856"/>
          </a:xfrm>
          <a:prstGeom prst="rect">
            <a:avLst/>
          </a:prstGeom>
        </p:spPr>
      </p:pic>
      <p:pic>
        <p:nvPicPr>
          <p:cNvPr id="2" name="Immagine 1">
            <a:extLst>
              <a:ext uri="{FF2B5EF4-FFF2-40B4-BE49-F238E27FC236}">
                <a16:creationId xmlns:a16="http://schemas.microsoft.com/office/drawing/2014/main" id="{E13511BF-86F7-79CA-7CA2-CE3F3433B636}"/>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09050878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DC834-70F3-AA7D-24CB-A21277D2F23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E03F6C4-BDB6-BA9C-DC0E-AF511444866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6D621E59-1443-8BFD-A923-EA078EE402C1}"/>
              </a:ext>
            </a:extLst>
          </p:cNvPr>
          <p:cNvSpPr txBox="1"/>
          <p:nvPr/>
        </p:nvSpPr>
        <p:spPr>
          <a:xfrm>
            <a:off x="0" y="2957860"/>
            <a:ext cx="12192000"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it-IT" sz="8000" dirty="0"/>
              <a:t>L’inventario comunale </a:t>
            </a:r>
          </a:p>
        </p:txBody>
      </p:sp>
      <p:pic>
        <p:nvPicPr>
          <p:cNvPr id="2" name="Immagine 1">
            <a:extLst>
              <a:ext uri="{FF2B5EF4-FFF2-40B4-BE49-F238E27FC236}">
                <a16:creationId xmlns:a16="http://schemas.microsoft.com/office/drawing/2014/main" id="{601864A0-8D4B-3EF1-8DBB-01AAA997C929}"/>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25688924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AA273-CAD2-1F07-5DA3-95531272FDB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855F47D-0A1D-4EDD-14F2-E99AADE37CA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CBEB86C6-004C-AD61-F9E6-1D2584E27171}"/>
              </a:ext>
            </a:extLst>
          </p:cNvPr>
          <p:cNvSpPr txBox="1"/>
          <p:nvPr/>
        </p:nvSpPr>
        <p:spPr>
          <a:xfrm>
            <a:off x="1" y="1632030"/>
            <a:ext cx="12192000" cy="501675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it-IT" sz="4000" dirty="0"/>
              <a:t>La disciplina vigente </a:t>
            </a:r>
          </a:p>
          <a:p>
            <a:endParaRPr lang="it-IT" sz="4000" dirty="0"/>
          </a:p>
          <a:p>
            <a:pPr marL="571500" indent="-571500">
              <a:buFont typeface="Wingdings" panose="05000000000000000000" pitchFamily="2" charset="2"/>
              <a:buChar char="q"/>
            </a:pPr>
            <a:r>
              <a:rPr lang="it-IT" sz="4000" dirty="0"/>
              <a:t>Non c’è una disciplina normativa aggiornata in materia. </a:t>
            </a:r>
          </a:p>
          <a:p>
            <a:pPr marL="571500" indent="-571500">
              <a:buFont typeface="Wingdings" panose="05000000000000000000" pitchFamily="2" charset="2"/>
              <a:buChar char="q"/>
            </a:pPr>
            <a:r>
              <a:rPr lang="it-IT" sz="4000" dirty="0"/>
              <a:t>I riferimenti normativi sono pochi e frammentati. </a:t>
            </a:r>
          </a:p>
          <a:p>
            <a:pPr marL="571500" indent="-571500">
              <a:buFont typeface="Wingdings" panose="05000000000000000000" pitchFamily="2" charset="2"/>
              <a:buChar char="q"/>
            </a:pPr>
            <a:r>
              <a:rPr lang="it-IT" sz="4000" dirty="0"/>
              <a:t>E’ possibile fare riferimento, per la redazione dell’inventario, alla circolare del Ministero dell’Interno del 20 luglio 1904, n.15200/2.</a:t>
            </a:r>
          </a:p>
        </p:txBody>
      </p:sp>
      <p:pic>
        <p:nvPicPr>
          <p:cNvPr id="2" name="Immagine 1">
            <a:extLst>
              <a:ext uri="{FF2B5EF4-FFF2-40B4-BE49-F238E27FC236}">
                <a16:creationId xmlns:a16="http://schemas.microsoft.com/office/drawing/2014/main" id="{310AF2BF-F8DD-EC19-6EFD-C013D4632858}"/>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34527425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15544-2A68-391A-4C75-708F214A7BF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F87DD71-C5E0-766F-EC87-58AEE9B1885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0AA43B8A-008B-581F-C7D3-BF39F2306A6D}"/>
              </a:ext>
            </a:extLst>
          </p:cNvPr>
          <p:cNvSpPr txBox="1"/>
          <p:nvPr/>
        </p:nvSpPr>
        <p:spPr>
          <a:xfrm>
            <a:off x="-1" y="1711365"/>
            <a:ext cx="12107119" cy="557075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3600" b="1" dirty="0"/>
              <a:t>TUEL, D.lgs. n.267/2000</a:t>
            </a:r>
          </a:p>
          <a:p>
            <a:pPr marL="342900" indent="-342900" algn="just">
              <a:buFont typeface="Wingdings" panose="05000000000000000000" pitchFamily="2" charset="2"/>
              <a:buChar char="q"/>
            </a:pPr>
            <a:r>
              <a:rPr lang="it-IT" sz="2800" dirty="0"/>
              <a:t>art.177 Competenze dei responsabili dei servizi, </a:t>
            </a:r>
          </a:p>
          <a:p>
            <a:pPr marL="342900" indent="-342900" algn="just">
              <a:buFont typeface="Wingdings" panose="05000000000000000000" pitchFamily="2" charset="2"/>
              <a:buChar char="q"/>
            </a:pPr>
            <a:r>
              <a:rPr lang="it-IT" sz="2800" dirty="0"/>
              <a:t>art 230 lo stato patrimoniale e conti patrimoniali speciali, </a:t>
            </a:r>
          </a:p>
          <a:p>
            <a:pPr marL="342900" indent="-342900" algn="just">
              <a:buFont typeface="Wingdings" panose="05000000000000000000" pitchFamily="2" charset="2"/>
              <a:buChar char="q"/>
            </a:pPr>
            <a:r>
              <a:rPr lang="it-IT" sz="2800" dirty="0"/>
              <a:t>art.233 Conti degli agenti contabili interni; </a:t>
            </a:r>
          </a:p>
          <a:p>
            <a:pPr algn="just"/>
            <a:endParaRPr lang="it-IT" sz="2800" dirty="0"/>
          </a:p>
          <a:p>
            <a:pPr algn="just"/>
            <a:r>
              <a:rPr lang="it-IT" sz="4000" b="1" dirty="0"/>
              <a:t>D.lgs. n.118/2011 </a:t>
            </a:r>
          </a:p>
          <a:p>
            <a:pPr marL="342900" indent="-342900" algn="just">
              <a:buFont typeface="Wingdings" panose="05000000000000000000" pitchFamily="2" charset="2"/>
              <a:buChar char="q"/>
            </a:pPr>
            <a:r>
              <a:rPr lang="it-IT" sz="2800" dirty="0"/>
              <a:t>art.64 Gli inventari (Solo per le Regioni), Piano dei conti integrato </a:t>
            </a:r>
          </a:p>
          <a:p>
            <a:pPr marL="342900" indent="-342900" algn="just">
              <a:buFont typeface="Wingdings" panose="05000000000000000000" pitchFamily="2" charset="2"/>
              <a:buChar char="q"/>
            </a:pPr>
            <a:r>
              <a:rPr lang="it-IT" sz="2800" dirty="0"/>
              <a:t>Principio contabile applicato allegato 4/3, par.6 Gli elementi patrimoniali attivi e passivi, par.9.1 l’avvio della contabilità economico patrimoniale </a:t>
            </a:r>
          </a:p>
          <a:p>
            <a:pPr marL="342900" indent="-342900" algn="just">
              <a:buFont typeface="Wingdings" panose="05000000000000000000" pitchFamily="2" charset="2"/>
              <a:buChar char="q"/>
            </a:pPr>
            <a:r>
              <a:rPr lang="it-IT" sz="2800" dirty="0"/>
              <a:t>MEF-RGS Circ. n.16063 del 09/07/2010, Valorizzazione immobili pubblici. Linee guida generali per la costituzione di un fascicolo immobiliare</a:t>
            </a:r>
          </a:p>
        </p:txBody>
      </p:sp>
      <p:pic>
        <p:nvPicPr>
          <p:cNvPr id="2" name="Immagine 1">
            <a:extLst>
              <a:ext uri="{FF2B5EF4-FFF2-40B4-BE49-F238E27FC236}">
                <a16:creationId xmlns:a16="http://schemas.microsoft.com/office/drawing/2014/main" id="{10E6628F-0C8C-4CCC-52AA-C6F8652A167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87408871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4A97C-D3F5-B134-E8E5-B1E8578F81F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B79CF7C-8C88-3C10-3649-4A9106D768E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05BE4A89-97C0-AA96-E51A-9DDB0FE3D33F}"/>
              </a:ext>
            </a:extLst>
          </p:cNvPr>
          <p:cNvSpPr txBox="1"/>
          <p:nvPr/>
        </p:nvSpPr>
        <p:spPr>
          <a:xfrm>
            <a:off x="-1" y="1572865"/>
            <a:ext cx="12192001" cy="501675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indent="-457200">
              <a:buFont typeface="Wingdings" panose="05000000000000000000" pitchFamily="2" charset="2"/>
              <a:buChar char="q"/>
            </a:pPr>
            <a:r>
              <a:rPr lang="it-IT" sz="3200" b="1" u="sng" dirty="0"/>
              <a:t>Osservatorio per la finanza e la contabilità degli enti locali </a:t>
            </a:r>
            <a:r>
              <a:rPr lang="it-IT" sz="3200" dirty="0"/>
              <a:t>presso il Ministero dell’Interno (ex art.154 del TUEL), principio contabile n.3, il rendiconto degli enti locali, punto 89, punto 141;</a:t>
            </a:r>
          </a:p>
          <a:p>
            <a:pPr marL="457200" indent="-457200">
              <a:buFont typeface="Wingdings" panose="05000000000000000000" pitchFamily="2" charset="2"/>
              <a:buChar char="q"/>
            </a:pPr>
            <a:r>
              <a:rPr lang="it-IT" sz="3200" dirty="0"/>
              <a:t> </a:t>
            </a:r>
            <a:r>
              <a:rPr lang="it-IT" sz="3200" b="1" u="sng" dirty="0"/>
              <a:t>Corte dei Conti Sez. enti locali </a:t>
            </a:r>
            <a:r>
              <a:rPr lang="it-IT" sz="3200" dirty="0"/>
              <a:t>delibera n.650 del 18/03/1988, Inventari e conto generale del patrimonio degli enti locali; </a:t>
            </a:r>
          </a:p>
          <a:p>
            <a:pPr marL="457200" indent="-457200">
              <a:buFont typeface="Wingdings" panose="05000000000000000000" pitchFamily="2" charset="2"/>
              <a:buChar char="q"/>
            </a:pPr>
            <a:r>
              <a:rPr lang="it-IT" sz="3200" dirty="0"/>
              <a:t> </a:t>
            </a:r>
            <a:r>
              <a:rPr lang="it-IT" sz="3200" b="1" u="sng" dirty="0"/>
              <a:t>MEF-RGS</a:t>
            </a:r>
            <a:r>
              <a:rPr lang="it-IT" sz="3200" dirty="0"/>
              <a:t> Circ. n.26 del 09/09/2015, istruzioni per il rinnovo degli inventari dei beni mobili di proprietà dello Stato;  </a:t>
            </a:r>
          </a:p>
          <a:p>
            <a:pPr marL="457200" indent="-457200">
              <a:buFont typeface="Wingdings" panose="05000000000000000000" pitchFamily="2" charset="2"/>
              <a:buChar char="q"/>
            </a:pPr>
            <a:r>
              <a:rPr lang="it-IT" sz="3200" b="1" u="sng" dirty="0"/>
              <a:t>Codice civile </a:t>
            </a:r>
            <a:r>
              <a:rPr lang="it-IT" sz="3200" dirty="0"/>
              <a:t>artt.822 e segg.. contenenti la definizione di beni demaniali e di beni patrimoniali; </a:t>
            </a:r>
          </a:p>
          <a:p>
            <a:pPr marL="457200" indent="-457200">
              <a:buFont typeface="Wingdings" panose="05000000000000000000" pitchFamily="2" charset="2"/>
              <a:buChar char="q"/>
            </a:pPr>
            <a:r>
              <a:rPr lang="it-IT" sz="3200" b="1" u="sng" dirty="0"/>
              <a:t>Regolamento di contabilità </a:t>
            </a:r>
            <a:r>
              <a:rPr lang="it-IT" sz="3200" dirty="0"/>
              <a:t>di ciascun ente locale.</a:t>
            </a:r>
          </a:p>
        </p:txBody>
      </p:sp>
      <p:pic>
        <p:nvPicPr>
          <p:cNvPr id="2" name="Immagine 1">
            <a:extLst>
              <a:ext uri="{FF2B5EF4-FFF2-40B4-BE49-F238E27FC236}">
                <a16:creationId xmlns:a16="http://schemas.microsoft.com/office/drawing/2014/main" id="{9F897307-806A-3D8A-5D73-B0D9A013CE4B}"/>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24364477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05F93-2112-146A-8F4E-DFD1E97D331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A3A30C2-41EA-0875-C661-83D785B46CC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Carattere, schermata, guida&#10;&#10;Il contenuto generato dall'IA potrebbe non essere corretto.">
            <a:extLst>
              <a:ext uri="{FF2B5EF4-FFF2-40B4-BE49-F238E27FC236}">
                <a16:creationId xmlns:a16="http://schemas.microsoft.com/office/drawing/2014/main" id="{5D64EC8C-2393-7608-32A1-C6B860F8D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3926"/>
            <a:ext cx="12192000" cy="4287585"/>
          </a:xfrm>
          <a:prstGeom prst="rect">
            <a:avLst/>
          </a:prstGeom>
        </p:spPr>
      </p:pic>
      <p:pic>
        <p:nvPicPr>
          <p:cNvPr id="2" name="Immagine 1">
            <a:extLst>
              <a:ext uri="{FF2B5EF4-FFF2-40B4-BE49-F238E27FC236}">
                <a16:creationId xmlns:a16="http://schemas.microsoft.com/office/drawing/2014/main" id="{74778CD4-AEF2-28B8-7A1F-3E99ACB0F2AE}"/>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07366186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E2C54-6B6A-43A2-A9FE-95E4C3A98F5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136EC8A-6CA7-2B58-DEA9-BDCA5CAECB5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E6EEAF50-C628-F671-344B-D1A48EA19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07" y="1461937"/>
            <a:ext cx="12110193" cy="5124965"/>
          </a:xfrm>
          <a:prstGeom prst="rect">
            <a:avLst/>
          </a:prstGeom>
        </p:spPr>
      </p:pic>
      <p:pic>
        <p:nvPicPr>
          <p:cNvPr id="2" name="Immagine 1">
            <a:extLst>
              <a:ext uri="{FF2B5EF4-FFF2-40B4-BE49-F238E27FC236}">
                <a16:creationId xmlns:a16="http://schemas.microsoft.com/office/drawing/2014/main" id="{0316A195-4ECE-462A-1B59-B58760AC1D47}"/>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71242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882FE-E785-1D48-A0BE-75FA07B3C54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C8D91DF-E393-0835-3C4D-8E37DA4E8A3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testo 8">
            <a:extLst>
              <a:ext uri="{FF2B5EF4-FFF2-40B4-BE49-F238E27FC236}">
                <a16:creationId xmlns:a16="http://schemas.microsoft.com/office/drawing/2014/main" id="{8F661748-916F-24CC-8995-EEA69B7C22F3}"/>
              </a:ext>
            </a:extLst>
          </p:cNvPr>
          <p:cNvSpPr txBox="1">
            <a:spLocks/>
          </p:cNvSpPr>
          <p:nvPr/>
        </p:nvSpPr>
        <p:spPr>
          <a:xfrm>
            <a:off x="268472" y="1914144"/>
            <a:ext cx="11655304" cy="463295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6600" b="1" dirty="0">
                <a:solidFill>
                  <a:srgbClr val="0000FF"/>
                </a:solidFill>
              </a:rPr>
              <a:t>Il percorso dell’Unione europea</a:t>
            </a:r>
            <a:endParaRPr lang="it-IT" sz="28700" b="1" dirty="0">
              <a:solidFill>
                <a:srgbClr val="0000FF"/>
              </a:solidFill>
              <a:latin typeface="Aptos Slab SemiBold" panose="020B0004020202020204" pitchFamily="34" charset="0"/>
            </a:endParaRPr>
          </a:p>
        </p:txBody>
      </p:sp>
      <p:pic>
        <p:nvPicPr>
          <p:cNvPr id="3" name="Immagine 2">
            <a:extLst>
              <a:ext uri="{FF2B5EF4-FFF2-40B4-BE49-F238E27FC236}">
                <a16:creationId xmlns:a16="http://schemas.microsoft.com/office/drawing/2014/main" id="{4B976DDE-2FD7-F877-3DC9-C8E841FC2F04}"/>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pic>
        <p:nvPicPr>
          <p:cNvPr id="4" name="Immagine 3">
            <a:extLst>
              <a:ext uri="{FF2B5EF4-FFF2-40B4-BE49-F238E27FC236}">
                <a16:creationId xmlns:a16="http://schemas.microsoft.com/office/drawing/2014/main" id="{7A7F0FC9-A898-ABFD-E2AC-0B61C5600075}"/>
              </a:ext>
            </a:extLst>
          </p:cNvPr>
          <p:cNvPicPr>
            <a:picLocks noChangeAspect="1"/>
          </p:cNvPicPr>
          <p:nvPr/>
        </p:nvPicPr>
        <p:blipFill>
          <a:blip r:embed="rId2"/>
          <a:stretch>
            <a:fillRect/>
          </a:stretch>
        </p:blipFill>
        <p:spPr>
          <a:xfrm>
            <a:off x="152400" y="152400"/>
            <a:ext cx="12192000" cy="1461633"/>
          </a:xfrm>
          <a:prstGeom prst="rect">
            <a:avLst/>
          </a:prstGeom>
          <a:solidFill>
            <a:srgbClr val="FFFF00"/>
          </a:solidFill>
        </p:spPr>
      </p:pic>
    </p:spTree>
    <p:extLst>
      <p:ext uri="{BB962C8B-B14F-4D97-AF65-F5344CB8AC3E}">
        <p14:creationId xmlns:p14="http://schemas.microsoft.com/office/powerpoint/2010/main" val="40233545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2CCE4-AD81-0D12-C1E8-64F0B970037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A458A47-B58D-C529-8C4F-E06E80C54CA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Rettangolo&#10;&#10;Il contenuto generato dall'IA potrebbe non essere corretto.">
            <a:extLst>
              <a:ext uri="{FF2B5EF4-FFF2-40B4-BE49-F238E27FC236}">
                <a16:creationId xmlns:a16="http://schemas.microsoft.com/office/drawing/2014/main" id="{5E794B01-E3CC-93F1-4122-9DE96BF9D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221" y="1299025"/>
            <a:ext cx="7361558" cy="4259949"/>
          </a:xfrm>
          <a:prstGeom prst="rect">
            <a:avLst/>
          </a:prstGeom>
        </p:spPr>
      </p:pic>
      <p:pic>
        <p:nvPicPr>
          <p:cNvPr id="2" name="Immagine 1">
            <a:extLst>
              <a:ext uri="{FF2B5EF4-FFF2-40B4-BE49-F238E27FC236}">
                <a16:creationId xmlns:a16="http://schemas.microsoft.com/office/drawing/2014/main" id="{CBD869E4-0426-71DD-3B72-6125F21E7385}"/>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5326706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EC205-C76D-2AE8-AE2E-15468337B5B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C052651-A880-075C-61F0-3562ED25595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Rettangolo&#10;&#10;Il contenuto generato dall'IA potrebbe non essere corretto.">
            <a:extLst>
              <a:ext uri="{FF2B5EF4-FFF2-40B4-BE49-F238E27FC236}">
                <a16:creationId xmlns:a16="http://schemas.microsoft.com/office/drawing/2014/main" id="{7AD8DCED-FF5F-D41B-353D-3F73D2C15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737"/>
            <a:ext cx="12192000" cy="7001474"/>
          </a:xfrm>
          <a:prstGeom prst="rect">
            <a:avLst/>
          </a:prstGeom>
        </p:spPr>
      </p:pic>
    </p:spTree>
    <p:extLst>
      <p:ext uri="{BB962C8B-B14F-4D97-AF65-F5344CB8AC3E}">
        <p14:creationId xmlns:p14="http://schemas.microsoft.com/office/powerpoint/2010/main" val="376751956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86D18-A7B9-3817-7122-4F684EC4073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F9BD5E5-6CD0-93DE-3F46-8E75CAAF299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Rettangolo&#10;&#10;Il contenuto generato dall'IA potrebbe non essere corretto.">
            <a:extLst>
              <a:ext uri="{FF2B5EF4-FFF2-40B4-BE49-F238E27FC236}">
                <a16:creationId xmlns:a16="http://schemas.microsoft.com/office/drawing/2014/main" id="{84B066DA-1A20-5479-A200-42B8FA533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10936"/>
          </a:xfrm>
          <a:prstGeom prst="rect">
            <a:avLst/>
          </a:prstGeom>
        </p:spPr>
      </p:pic>
    </p:spTree>
    <p:extLst>
      <p:ext uri="{BB962C8B-B14F-4D97-AF65-F5344CB8AC3E}">
        <p14:creationId xmlns:p14="http://schemas.microsoft.com/office/powerpoint/2010/main" val="379332638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EBE1E-5656-022E-47BC-83B0CE14378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7CD8E47-48D0-8B7B-CB6E-9C7EDDCD25A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EB4FEDAE-90B7-2F81-E907-93B6B6DFC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0001"/>
            <a:ext cx="12192000" cy="5364564"/>
          </a:xfrm>
          <a:prstGeom prst="rect">
            <a:avLst/>
          </a:prstGeom>
        </p:spPr>
      </p:pic>
      <p:pic>
        <p:nvPicPr>
          <p:cNvPr id="2" name="Immagine 1">
            <a:extLst>
              <a:ext uri="{FF2B5EF4-FFF2-40B4-BE49-F238E27FC236}">
                <a16:creationId xmlns:a16="http://schemas.microsoft.com/office/drawing/2014/main" id="{450B047D-69D5-DFC7-681B-3A86E3B92AAB}"/>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80674885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BE926-4EC5-0A44-EAA9-5C75D9467F0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731838D-0CA9-EBAD-0B20-7C5582BDFED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DB9E89DC-AF9E-76F6-4734-C48F0D556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52662"/>
            <a:ext cx="12107120" cy="5405337"/>
          </a:xfrm>
          <a:prstGeom prst="rect">
            <a:avLst/>
          </a:prstGeom>
        </p:spPr>
      </p:pic>
      <p:pic>
        <p:nvPicPr>
          <p:cNvPr id="2" name="Immagine 1">
            <a:extLst>
              <a:ext uri="{FF2B5EF4-FFF2-40B4-BE49-F238E27FC236}">
                <a16:creationId xmlns:a16="http://schemas.microsoft.com/office/drawing/2014/main" id="{765D94DD-9109-AD72-E7F4-8935D0D5A64B}"/>
              </a:ext>
            </a:extLst>
          </p:cNvPr>
          <p:cNvPicPr>
            <a:picLocks noChangeAspect="1"/>
          </p:cNvPicPr>
          <p:nvPr/>
        </p:nvPicPr>
        <p:blipFill>
          <a:blip r:embed="rId4"/>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7003806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2F460-313D-6F6A-4918-4099B7195E6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3E9F979-72C6-C732-5A13-39AD91FD1E5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07F445AE-CF02-DF95-CD7F-75D5D1CFA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29582"/>
            <a:ext cx="12192001" cy="5404988"/>
          </a:xfrm>
          <a:prstGeom prst="rect">
            <a:avLst/>
          </a:prstGeom>
        </p:spPr>
      </p:pic>
      <p:pic>
        <p:nvPicPr>
          <p:cNvPr id="2" name="Immagine 1">
            <a:extLst>
              <a:ext uri="{FF2B5EF4-FFF2-40B4-BE49-F238E27FC236}">
                <a16:creationId xmlns:a16="http://schemas.microsoft.com/office/drawing/2014/main" id="{94E8AD60-189A-784A-3932-DB479D7ACB2B}"/>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47589166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68D9E-DAC1-EF19-DC95-34080FB96A8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7B00331-81DC-998C-10F3-7A4F19BC521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05C744B8-258F-CF06-FE03-0705B580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7483"/>
            <a:ext cx="12192000" cy="5403226"/>
          </a:xfrm>
          <a:prstGeom prst="rect">
            <a:avLst/>
          </a:prstGeom>
        </p:spPr>
      </p:pic>
      <p:pic>
        <p:nvPicPr>
          <p:cNvPr id="2" name="Immagine 1">
            <a:extLst>
              <a:ext uri="{FF2B5EF4-FFF2-40B4-BE49-F238E27FC236}">
                <a16:creationId xmlns:a16="http://schemas.microsoft.com/office/drawing/2014/main" id="{75ED9EAA-014B-D060-C8F6-57F9FEEE24A3}"/>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90739962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D9333-D406-438B-6B37-295DBF929FB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C642A54-86FE-3188-0E24-1B29E4E7BAB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3046F971-BB8A-1D84-8A1B-CBF976450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1942"/>
          </a:xfrm>
          <a:prstGeom prst="rect">
            <a:avLst/>
          </a:prstGeom>
        </p:spPr>
      </p:pic>
    </p:spTree>
    <p:extLst>
      <p:ext uri="{BB962C8B-B14F-4D97-AF65-F5344CB8AC3E}">
        <p14:creationId xmlns:p14="http://schemas.microsoft.com/office/powerpoint/2010/main" val="32350774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7E89E-15B7-499B-7E9C-6130DD5D1D4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52AA700-381D-1729-FC17-156DA225D3B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85C31B56-6834-88CC-DA47-9114A89AF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F519AC0C-2D3A-6578-02F0-04F81EA0808B}"/>
              </a:ext>
            </a:extLst>
          </p:cNvPr>
          <p:cNvSpPr txBox="1"/>
          <p:nvPr/>
        </p:nvSpPr>
        <p:spPr>
          <a:xfrm>
            <a:off x="11411225" y="0"/>
            <a:ext cx="780775" cy="644877"/>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411003924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C4D36-6044-C9A8-76C0-D20BCCBCA5A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F237155-F244-62A4-A0C1-5CC5C0843A1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informazione&#10;&#10;Il contenuto generato dall'IA potrebbe non essere corretto.">
            <a:extLst>
              <a:ext uri="{FF2B5EF4-FFF2-40B4-BE49-F238E27FC236}">
                <a16:creationId xmlns:a16="http://schemas.microsoft.com/office/drawing/2014/main" id="{04964821-2A18-5F8F-4BD3-A9504371F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3687"/>
            <a:ext cx="12192000" cy="3250382"/>
          </a:xfrm>
          <a:prstGeom prst="rect">
            <a:avLst/>
          </a:prstGeom>
        </p:spPr>
      </p:pic>
      <p:sp>
        <p:nvSpPr>
          <p:cNvPr id="4" name="CasellaDiTesto 3">
            <a:extLst>
              <a:ext uri="{FF2B5EF4-FFF2-40B4-BE49-F238E27FC236}">
                <a16:creationId xmlns:a16="http://schemas.microsoft.com/office/drawing/2014/main" id="{68846DC2-4F60-5534-D1CE-D709B2FE989C}"/>
              </a:ext>
            </a:extLst>
          </p:cNvPr>
          <p:cNvSpPr txBox="1"/>
          <p:nvPr/>
        </p:nvSpPr>
        <p:spPr>
          <a:xfrm>
            <a:off x="11551534" y="1400537"/>
            <a:ext cx="640466" cy="369332"/>
          </a:xfrm>
          <a:prstGeom prst="rect">
            <a:avLst/>
          </a:prstGeom>
          <a:solidFill>
            <a:schemeClr val="bg1"/>
          </a:solidFill>
        </p:spPr>
        <p:txBody>
          <a:bodyPr wrap="square" rtlCol="0">
            <a:spAutoFit/>
          </a:bodyPr>
          <a:lstStyle/>
          <a:p>
            <a:endParaRPr lang="it-IT" dirty="0">
              <a:solidFill>
                <a:schemeClr val="bg1"/>
              </a:solidFill>
            </a:endParaRPr>
          </a:p>
        </p:txBody>
      </p:sp>
      <p:pic>
        <p:nvPicPr>
          <p:cNvPr id="2" name="Immagine 1">
            <a:extLst>
              <a:ext uri="{FF2B5EF4-FFF2-40B4-BE49-F238E27FC236}">
                <a16:creationId xmlns:a16="http://schemas.microsoft.com/office/drawing/2014/main" id="{170F290A-6101-61BB-DD2D-09B9CA8FDC81}"/>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920910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480E6-669B-6954-8889-05D4D45DB9A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317E977-0370-9E60-C0DE-D2FB64ABD51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2" name="Diagramma 1">
            <a:extLst>
              <a:ext uri="{FF2B5EF4-FFF2-40B4-BE49-F238E27FC236}">
                <a16:creationId xmlns:a16="http://schemas.microsoft.com/office/drawing/2014/main" id="{B0F00F8C-A17F-5077-B506-35A67CEB3424}"/>
              </a:ext>
            </a:extLst>
          </p:cNvPr>
          <p:cNvGraphicFramePr/>
          <p:nvPr>
            <p:extLst>
              <p:ext uri="{D42A27DB-BD31-4B8C-83A1-F6EECF244321}">
                <p14:modId xmlns:p14="http://schemas.microsoft.com/office/powerpoint/2010/main" val="578482290"/>
              </p:ext>
            </p:extLst>
          </p:nvPr>
        </p:nvGraphicFramePr>
        <p:xfrm>
          <a:off x="318946" y="1439333"/>
          <a:ext cx="1187305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82F2C5A9-006A-203A-B9FE-FA2091174B81}"/>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26053633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E49A2-CB88-5335-68EA-5A3258C5F88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9D09AC3-1C10-929A-232A-DF943C3F672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informazione&#10;&#10;Il contenuto generato dall'IA potrebbe non essere corretto.">
            <a:extLst>
              <a:ext uri="{FF2B5EF4-FFF2-40B4-BE49-F238E27FC236}">
                <a16:creationId xmlns:a16="http://schemas.microsoft.com/office/drawing/2014/main" id="{5A6879EA-3954-7A75-4087-FE6CDFBAB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656"/>
            <a:ext cx="12192000" cy="5007210"/>
          </a:xfrm>
          <a:prstGeom prst="rect">
            <a:avLst/>
          </a:prstGeom>
        </p:spPr>
      </p:pic>
      <p:sp>
        <p:nvSpPr>
          <p:cNvPr id="4" name="CasellaDiTesto 3">
            <a:extLst>
              <a:ext uri="{FF2B5EF4-FFF2-40B4-BE49-F238E27FC236}">
                <a16:creationId xmlns:a16="http://schemas.microsoft.com/office/drawing/2014/main" id="{4FA0D89D-329C-E281-6C53-01EAD36939A9}"/>
              </a:ext>
            </a:extLst>
          </p:cNvPr>
          <p:cNvSpPr txBox="1"/>
          <p:nvPr/>
        </p:nvSpPr>
        <p:spPr>
          <a:xfrm>
            <a:off x="11667281" y="1484656"/>
            <a:ext cx="524719" cy="483040"/>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81467FCD-F4EA-CB23-36C2-618525FE403D}"/>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65174082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6AE54-8F71-00B1-3629-5EB12231582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8B236EC-B7E5-DF45-F782-7518A1109DA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B401AEE4-5E49-CC54-A3B7-6E0CDA919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537538"/>
          </a:xfrm>
          <a:prstGeom prst="rect">
            <a:avLst/>
          </a:prstGeom>
        </p:spPr>
      </p:pic>
      <p:sp>
        <p:nvSpPr>
          <p:cNvPr id="4" name="CasellaDiTesto 3">
            <a:extLst>
              <a:ext uri="{FF2B5EF4-FFF2-40B4-BE49-F238E27FC236}">
                <a16:creationId xmlns:a16="http://schemas.microsoft.com/office/drawing/2014/main" id="{EA899F6C-1968-1459-E1AF-30A7BA91FA1E}"/>
              </a:ext>
            </a:extLst>
          </p:cNvPr>
          <p:cNvSpPr txBox="1"/>
          <p:nvPr/>
        </p:nvSpPr>
        <p:spPr>
          <a:xfrm>
            <a:off x="11204294" y="0"/>
            <a:ext cx="987706" cy="1041722"/>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357234910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B6511-B0CF-A038-D117-C0CFA408E9A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FB21C4D-C0E3-956A-293E-6DB2142DF6C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informazione&#10;&#10;Il contenuto generato dall'IA potrebbe non essere corretto.">
            <a:extLst>
              <a:ext uri="{FF2B5EF4-FFF2-40B4-BE49-F238E27FC236}">
                <a16:creationId xmlns:a16="http://schemas.microsoft.com/office/drawing/2014/main" id="{60D24B5E-03BE-F559-83E1-33590CB20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3685"/>
            <a:ext cx="12192000" cy="4820379"/>
          </a:xfrm>
          <a:prstGeom prst="rect">
            <a:avLst/>
          </a:prstGeom>
        </p:spPr>
      </p:pic>
      <p:sp>
        <p:nvSpPr>
          <p:cNvPr id="4" name="CasellaDiTesto 3">
            <a:extLst>
              <a:ext uri="{FF2B5EF4-FFF2-40B4-BE49-F238E27FC236}">
                <a16:creationId xmlns:a16="http://schemas.microsoft.com/office/drawing/2014/main" id="{3F1545D2-4BA4-E1ED-3DC4-DF8A3454C550}"/>
              </a:ext>
            </a:extLst>
          </p:cNvPr>
          <p:cNvSpPr txBox="1"/>
          <p:nvPr/>
        </p:nvSpPr>
        <p:spPr>
          <a:xfrm>
            <a:off x="11609408" y="1412111"/>
            <a:ext cx="582592" cy="644877"/>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CEE5E200-5F51-3E18-C200-EB87E01F5766}"/>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28692483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688F3-8EA4-AF6F-E968-DD0B8553294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0190ACB-D1F0-DF91-AF1F-BD217B97E23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78808E18-0FA7-FBB2-37D4-A5CD90BF4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36352"/>
          </a:xfrm>
          <a:prstGeom prst="rect">
            <a:avLst/>
          </a:prstGeom>
        </p:spPr>
      </p:pic>
      <p:sp>
        <p:nvSpPr>
          <p:cNvPr id="4" name="CasellaDiTesto 3">
            <a:extLst>
              <a:ext uri="{FF2B5EF4-FFF2-40B4-BE49-F238E27FC236}">
                <a16:creationId xmlns:a16="http://schemas.microsoft.com/office/drawing/2014/main" id="{E826E6C1-3D92-83C8-05DF-85D55A4DC604}"/>
              </a:ext>
            </a:extLst>
          </p:cNvPr>
          <p:cNvSpPr txBox="1"/>
          <p:nvPr/>
        </p:nvSpPr>
        <p:spPr>
          <a:xfrm>
            <a:off x="11030673" y="0"/>
            <a:ext cx="1161327" cy="1122744"/>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86421872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E11AF-0918-1248-98A2-4ED6B6F1E88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817EF78-8C7F-E6F3-91DA-2C405785ED3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biglietto da visita&#10;&#10;Il contenuto generato dall'IA potrebbe non essere corretto.">
            <a:extLst>
              <a:ext uri="{FF2B5EF4-FFF2-40B4-BE49-F238E27FC236}">
                <a16:creationId xmlns:a16="http://schemas.microsoft.com/office/drawing/2014/main" id="{0946EA46-9704-231C-0F07-C87E170C4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619875"/>
          </a:xfrm>
          <a:prstGeom prst="rect">
            <a:avLst/>
          </a:prstGeom>
        </p:spPr>
      </p:pic>
      <p:sp>
        <p:nvSpPr>
          <p:cNvPr id="4" name="CasellaDiTesto 3">
            <a:extLst>
              <a:ext uri="{FF2B5EF4-FFF2-40B4-BE49-F238E27FC236}">
                <a16:creationId xmlns:a16="http://schemas.microsoft.com/office/drawing/2014/main" id="{2F55E8B5-D1E2-7971-532F-DF019ED3FCF2}"/>
              </a:ext>
            </a:extLst>
          </p:cNvPr>
          <p:cNvSpPr txBox="1"/>
          <p:nvPr/>
        </p:nvSpPr>
        <p:spPr>
          <a:xfrm>
            <a:off x="10984375" y="0"/>
            <a:ext cx="1207625" cy="1053296"/>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246650801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F358C-CF52-2A1C-6C1F-77EE8CDA4A6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5ABAF0E-87EA-B183-B630-B98160F1ABB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biglietto da visita&#10;&#10;Il contenuto generato dall'IA potrebbe non essere corretto.">
            <a:extLst>
              <a:ext uri="{FF2B5EF4-FFF2-40B4-BE49-F238E27FC236}">
                <a16:creationId xmlns:a16="http://schemas.microsoft.com/office/drawing/2014/main" id="{543ADA6C-E68E-04F9-611F-43EA37718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018077"/>
          </a:xfrm>
          <a:prstGeom prst="rect">
            <a:avLst/>
          </a:prstGeom>
        </p:spPr>
      </p:pic>
      <p:sp>
        <p:nvSpPr>
          <p:cNvPr id="4" name="CasellaDiTesto 3">
            <a:extLst>
              <a:ext uri="{FF2B5EF4-FFF2-40B4-BE49-F238E27FC236}">
                <a16:creationId xmlns:a16="http://schemas.microsoft.com/office/drawing/2014/main" id="{1E504779-5BCC-2ED8-AA8B-F29CF37E220F}"/>
              </a:ext>
            </a:extLst>
          </p:cNvPr>
          <p:cNvSpPr txBox="1"/>
          <p:nvPr/>
        </p:nvSpPr>
        <p:spPr>
          <a:xfrm>
            <a:off x="11123271" y="0"/>
            <a:ext cx="1068729" cy="1018572"/>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141876078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FEC31-EB1F-2457-686C-6E1E486C4B2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67D1756-FEB2-136C-B298-82CFDF21E05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15AE5D0D-4FE2-50DE-8818-1C35938AA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114306"/>
          </a:xfrm>
          <a:prstGeom prst="rect">
            <a:avLst/>
          </a:prstGeom>
        </p:spPr>
      </p:pic>
      <p:sp>
        <p:nvSpPr>
          <p:cNvPr id="4" name="CasellaDiTesto 3">
            <a:extLst>
              <a:ext uri="{FF2B5EF4-FFF2-40B4-BE49-F238E27FC236}">
                <a16:creationId xmlns:a16="http://schemas.microsoft.com/office/drawing/2014/main" id="{A7859497-4390-F7E6-3328-D86F5C4E56EB}"/>
              </a:ext>
            </a:extLst>
          </p:cNvPr>
          <p:cNvSpPr txBox="1"/>
          <p:nvPr/>
        </p:nvSpPr>
        <p:spPr>
          <a:xfrm>
            <a:off x="11285316" y="0"/>
            <a:ext cx="906684" cy="833377"/>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94951821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CF24F-2CBE-CE27-1E58-B5C5C0FCB1C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8320058-46A5-15DC-D508-E80D7EC2E6A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D82553B5-BDB1-FC68-321A-E92461B4C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35308"/>
          </a:xfrm>
          <a:prstGeom prst="rect">
            <a:avLst/>
          </a:prstGeom>
        </p:spPr>
      </p:pic>
      <p:sp>
        <p:nvSpPr>
          <p:cNvPr id="4" name="CasellaDiTesto 3">
            <a:extLst>
              <a:ext uri="{FF2B5EF4-FFF2-40B4-BE49-F238E27FC236}">
                <a16:creationId xmlns:a16="http://schemas.microsoft.com/office/drawing/2014/main" id="{CFACB1F4-B769-C5A5-6553-5321699F0962}"/>
              </a:ext>
            </a:extLst>
          </p:cNvPr>
          <p:cNvSpPr txBox="1"/>
          <p:nvPr/>
        </p:nvSpPr>
        <p:spPr>
          <a:xfrm>
            <a:off x="11411225" y="0"/>
            <a:ext cx="780775" cy="787078"/>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12044286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B94F3-47E6-FDB4-DCB0-D75E704DD0E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4799FFF-B9A0-BAF8-42BB-43376E65E39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Rettangolo&#10;&#10;Il contenuto generato dall'IA potrebbe non essere corretto.">
            <a:extLst>
              <a:ext uri="{FF2B5EF4-FFF2-40B4-BE49-F238E27FC236}">
                <a16:creationId xmlns:a16="http://schemas.microsoft.com/office/drawing/2014/main" id="{2C1103EB-820F-F875-8B4E-44F493EF3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040728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E24E9-25D0-39EA-5E71-326525974FB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38DAA75-4AD8-26C0-47EC-319254AD525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0E990EBD-0164-130C-E378-2C8886DEB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7394"/>
          </a:xfrm>
          <a:prstGeom prst="rect">
            <a:avLst/>
          </a:prstGeom>
        </p:spPr>
      </p:pic>
    </p:spTree>
    <p:extLst>
      <p:ext uri="{BB962C8B-B14F-4D97-AF65-F5344CB8AC3E}">
        <p14:creationId xmlns:p14="http://schemas.microsoft.com/office/powerpoint/2010/main" val="2657690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634D3-AA2F-762C-F0BB-B380291EDB6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033071F-10AE-04A7-DEBA-0D6761F9A72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onnettore 1">
            <a:extLst>
              <a:ext uri="{FF2B5EF4-FFF2-40B4-BE49-F238E27FC236}">
                <a16:creationId xmlns:a16="http://schemas.microsoft.com/office/drawing/2014/main" id="{812C07C3-7F5B-3907-1421-68091F55CA05}"/>
              </a:ext>
            </a:extLst>
          </p:cNvPr>
          <p:cNvSpPr/>
          <p:nvPr/>
        </p:nvSpPr>
        <p:spPr>
          <a:xfrm>
            <a:off x="234534" y="1514858"/>
            <a:ext cx="2233914" cy="2003846"/>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8000" b="1" dirty="0"/>
              <a:t>3</a:t>
            </a:r>
          </a:p>
        </p:txBody>
      </p:sp>
      <p:sp>
        <p:nvSpPr>
          <p:cNvPr id="4" name="CasellaDiTesto 3">
            <a:extLst>
              <a:ext uri="{FF2B5EF4-FFF2-40B4-BE49-F238E27FC236}">
                <a16:creationId xmlns:a16="http://schemas.microsoft.com/office/drawing/2014/main" id="{9154B932-FB6D-FB9E-3F63-C7ED8FA7B433}"/>
              </a:ext>
            </a:extLst>
          </p:cNvPr>
          <p:cNvSpPr txBox="1"/>
          <p:nvPr/>
        </p:nvSpPr>
        <p:spPr>
          <a:xfrm>
            <a:off x="130362" y="3723376"/>
            <a:ext cx="11965182" cy="2862322"/>
          </a:xfrm>
          <a:prstGeom prst="rect">
            <a:avLst/>
          </a:prstGeom>
          <a:noFill/>
        </p:spPr>
        <p:txBody>
          <a:bodyPr wrap="square">
            <a:spAutoFit/>
          </a:bodyPr>
          <a:lstStyle/>
          <a:p>
            <a:pPr algn="just"/>
            <a:r>
              <a:rPr lang="it-IT" sz="3600" i="1" dirty="0"/>
              <a:t>gli Stati membri si dotano di sistemi di contabilità pubblica che coprono in modo completo e uniforme tutti i sotto-settori […] e contengono le informazioni […] per generare dati fondati sul principio ACCRUAL al fine di predisporre i dati basati sulle norme SEC 2010.»</a:t>
            </a:r>
          </a:p>
        </p:txBody>
      </p:sp>
      <p:sp>
        <p:nvSpPr>
          <p:cNvPr id="5" name="CasellaDiTesto 4">
            <a:extLst>
              <a:ext uri="{FF2B5EF4-FFF2-40B4-BE49-F238E27FC236}">
                <a16:creationId xmlns:a16="http://schemas.microsoft.com/office/drawing/2014/main" id="{52F51D63-94FA-B6C1-C84B-49C057ADE93D}"/>
              </a:ext>
            </a:extLst>
          </p:cNvPr>
          <p:cNvSpPr txBox="1"/>
          <p:nvPr/>
        </p:nvSpPr>
        <p:spPr>
          <a:xfrm>
            <a:off x="5133372" y="1722607"/>
            <a:ext cx="6169306" cy="707886"/>
          </a:xfrm>
          <a:prstGeom prst="rect">
            <a:avLst/>
          </a:prstGeom>
          <a:solidFill>
            <a:srgbClr val="0000CC"/>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it-IT" sz="4000" dirty="0"/>
              <a:t>DIRETTIVA UE 2011/85</a:t>
            </a:r>
          </a:p>
        </p:txBody>
      </p:sp>
      <p:pic>
        <p:nvPicPr>
          <p:cNvPr id="3" name="Immagine 2">
            <a:extLst>
              <a:ext uri="{FF2B5EF4-FFF2-40B4-BE49-F238E27FC236}">
                <a16:creationId xmlns:a16="http://schemas.microsoft.com/office/drawing/2014/main" id="{CBE8D7B2-006C-F5AA-6875-6A7C13902385}"/>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38146041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16654-EC5E-5B9B-14E2-847403DEE44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6F420FC-B27F-BE27-D9DF-F893C36C36A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82E71C04-9A68-6CC2-E639-F7BB40E3D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4" y="0"/>
            <a:ext cx="12179256" cy="6861157"/>
          </a:xfrm>
          <a:prstGeom prst="rect">
            <a:avLst/>
          </a:prstGeom>
        </p:spPr>
      </p:pic>
    </p:spTree>
    <p:extLst>
      <p:ext uri="{BB962C8B-B14F-4D97-AF65-F5344CB8AC3E}">
        <p14:creationId xmlns:p14="http://schemas.microsoft.com/office/powerpoint/2010/main" val="323843473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67724-C9C8-A107-7AB9-929ADED3CF5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120E6D8-D667-3FA7-597B-9C0EBCEB86A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7F23F2F2-66E0-2BB1-97AC-5FE681D11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39419"/>
          </a:xfrm>
          <a:prstGeom prst="rect">
            <a:avLst/>
          </a:prstGeom>
        </p:spPr>
      </p:pic>
    </p:spTree>
    <p:extLst>
      <p:ext uri="{BB962C8B-B14F-4D97-AF65-F5344CB8AC3E}">
        <p14:creationId xmlns:p14="http://schemas.microsoft.com/office/powerpoint/2010/main" val="200314120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127A5-ED82-4092-3092-BF0FF082C6A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9B4E812-5DDC-6B3B-F30E-14FECDE618D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397BE37F-2CA7-99F6-3817-A8EE36F3A409}"/>
              </a:ext>
            </a:extLst>
          </p:cNvPr>
          <p:cNvSpPr txBox="1"/>
          <p:nvPr/>
        </p:nvSpPr>
        <p:spPr>
          <a:xfrm>
            <a:off x="0" y="1463438"/>
            <a:ext cx="12192000" cy="424731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dirty="0"/>
              <a:t>3.    A decorrere dal 1° gennaio 1994, il canone degli alloggi concessi in uso personale a propri dipendenti dall'amministrazione dello Stato, dalle regioni e dagli enti locali, nonché quello corrisposto dagli utenti privati relativo ad immobili del demanio, compresi quelli appartenenti al demanio militare, nonché ad immobili del patrimonio dello Stato, delle regioni e degli enti locali, è aggiornato, eventualmente su base nazionale, annualmente, con decreto dei Ministri competenti, d'intesa con il Ministro del tesoro, o degli organi corrispondenti, sulla base dei prezzi praticati in regime di libero mercato per gli immobili aventi analoghe caratteristiche e, comunque, in misura non inferiore all'equo canone. A decorrere dal 1° gennaio 1995 gli stessi canoni sono aggiornati in misura pari al 75 per cento della variazione accertata dall'Istituto nazionale di statistica (ISTAT) dell'ammontare dei prezzi al consumo per le famiglie degli operai e impiegati, verificatesi nell'anno precedente.</a:t>
            </a:r>
          </a:p>
          <a:p>
            <a:pPr algn="just"/>
            <a:r>
              <a:rPr lang="it-IT" dirty="0"/>
              <a:t>Per gli alloggi ai quali si applicano canoni in misura superiore a quelli risultanti dal presente articolo restano valide le normative in vigore. Alla fissazione dei criteri per l'applicazione dei commi precedenti e del presente comma si provvede entro novanta giorni dalla data di entrata in vigore della presente legge con decreti dei Ministri interessati, di concerto con i Ministri delle finanze e dei lavori pubblici. Sono esclusi gli immobili e le parti di immobili destinati con decreto del Presidente del consiglio dei ministri a esigenze di servizio, connesse ad incarichi di rappresentanza e di comando, nonché gli alloggi di servizio gratuiti per consegnatari e custodi.</a:t>
            </a:r>
          </a:p>
        </p:txBody>
      </p:sp>
      <p:pic>
        <p:nvPicPr>
          <p:cNvPr id="2" name="Immagine 1">
            <a:extLst>
              <a:ext uri="{FF2B5EF4-FFF2-40B4-BE49-F238E27FC236}">
                <a16:creationId xmlns:a16="http://schemas.microsoft.com/office/drawing/2014/main" id="{7CA15657-5355-4D90-001B-9861F7B8F2B0}"/>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0659547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1ECF-5F96-DF2C-3566-377DB21FE12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867894C-72CF-961D-4238-6A7EE72EA20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DA449940-5BCD-55D9-241F-9F9FB03D0398}"/>
              </a:ext>
            </a:extLst>
          </p:cNvPr>
          <p:cNvSpPr txBox="1"/>
          <p:nvPr/>
        </p:nvSpPr>
        <p:spPr>
          <a:xfrm>
            <a:off x="0" y="1398950"/>
            <a:ext cx="12192000" cy="483209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4400" dirty="0"/>
              <a:t>8.    A decorrere dal 1° gennaio 1995 </a:t>
            </a:r>
            <a:r>
              <a:rPr lang="it-IT" sz="4400" b="1" dirty="0"/>
              <a:t>i canoni </a:t>
            </a:r>
            <a:r>
              <a:rPr lang="it-IT" sz="4400" dirty="0"/>
              <a:t>annui per i beni appartenenti al patrimonio indisponibile dei comuni </a:t>
            </a:r>
            <a:r>
              <a:rPr lang="it-IT" sz="4400" b="1" dirty="0"/>
              <a:t>sono</a:t>
            </a:r>
            <a:r>
              <a:rPr lang="it-IT" sz="4400" dirty="0"/>
              <a:t>, in deroga alle disposizioni di legge in vigore, </a:t>
            </a:r>
            <a:r>
              <a:rPr lang="it-IT" sz="4400" b="1" dirty="0"/>
              <a:t>determinati dai comuni in rapporto alle caratteristiche dei beni</a:t>
            </a:r>
            <a:r>
              <a:rPr lang="it-IT" sz="4400" dirty="0"/>
              <a:t>, ad un valore comunque non inferiore a quello di mercato, fatti salvi gli scopi sociali.</a:t>
            </a:r>
          </a:p>
        </p:txBody>
      </p:sp>
      <p:pic>
        <p:nvPicPr>
          <p:cNvPr id="2" name="Immagine 1">
            <a:extLst>
              <a:ext uri="{FF2B5EF4-FFF2-40B4-BE49-F238E27FC236}">
                <a16:creationId xmlns:a16="http://schemas.microsoft.com/office/drawing/2014/main" id="{62184A0A-B97C-56D0-B5D9-F727DBE20E0D}"/>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19375071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26351-1ACA-1772-167E-CC6DC958E9F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182D689-DBCD-A060-BD56-1648D0DB90A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diagramma&#10;&#10;Il contenuto generato dall'IA potrebbe non essere corretto.">
            <a:extLst>
              <a:ext uri="{FF2B5EF4-FFF2-40B4-BE49-F238E27FC236}">
                <a16:creationId xmlns:a16="http://schemas.microsoft.com/office/drawing/2014/main" id="{96A14E9D-C28A-78EF-239F-054963E77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
            <a:ext cx="12192000" cy="7060558"/>
          </a:xfrm>
          <a:prstGeom prst="rect">
            <a:avLst/>
          </a:prstGeom>
        </p:spPr>
      </p:pic>
    </p:spTree>
    <p:extLst>
      <p:ext uri="{BB962C8B-B14F-4D97-AF65-F5344CB8AC3E}">
        <p14:creationId xmlns:p14="http://schemas.microsoft.com/office/powerpoint/2010/main" val="106881207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2F97A-AD97-C1C0-722C-7B29A60929E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A25D4E2-D62F-5E75-938D-249736F550C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E7C1BE95-2855-5E70-0466-C70B2E952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6598"/>
          </a:xfrm>
          <a:prstGeom prst="rect">
            <a:avLst/>
          </a:prstGeom>
        </p:spPr>
      </p:pic>
      <p:sp>
        <p:nvSpPr>
          <p:cNvPr id="4" name="CasellaDiTesto 3">
            <a:extLst>
              <a:ext uri="{FF2B5EF4-FFF2-40B4-BE49-F238E27FC236}">
                <a16:creationId xmlns:a16="http://schemas.microsoft.com/office/drawing/2014/main" id="{AAE0528E-B564-6A6B-ECFC-3FF0E67F24BB}"/>
              </a:ext>
            </a:extLst>
          </p:cNvPr>
          <p:cNvSpPr txBox="1"/>
          <p:nvPr/>
        </p:nvSpPr>
        <p:spPr>
          <a:xfrm>
            <a:off x="11169570" y="0"/>
            <a:ext cx="1022430" cy="937549"/>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401681734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DF62D-59BD-7DDC-23B0-179741ED8E0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CD2D4F9-583E-4AE3-6A91-D6F771CFB5F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F99675B3-C239-C11A-013B-E6817E68A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053"/>
          </a:xfrm>
          <a:prstGeom prst="rect">
            <a:avLst/>
          </a:prstGeom>
        </p:spPr>
      </p:pic>
    </p:spTree>
    <p:extLst>
      <p:ext uri="{BB962C8B-B14F-4D97-AF65-F5344CB8AC3E}">
        <p14:creationId xmlns:p14="http://schemas.microsoft.com/office/powerpoint/2010/main" val="26758221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19E68-835B-3182-8EF2-BFB51D1C898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6777E74-E8EE-DCE3-2429-F29C0D06C88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biglietto da visita, Carattere&#10;&#10;Il contenuto generato dall'IA potrebbe non essere corretto.">
            <a:extLst>
              <a:ext uri="{FF2B5EF4-FFF2-40B4-BE49-F238E27FC236}">
                <a16:creationId xmlns:a16="http://schemas.microsoft.com/office/drawing/2014/main" id="{E0C48ADE-B7C0-54F5-E1C5-145D50CDB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34"/>
            <a:ext cx="12192000" cy="6871734"/>
          </a:xfrm>
          <a:prstGeom prst="rect">
            <a:avLst/>
          </a:prstGeom>
        </p:spPr>
      </p:pic>
      <p:sp>
        <p:nvSpPr>
          <p:cNvPr id="4" name="CasellaDiTesto 3">
            <a:extLst>
              <a:ext uri="{FF2B5EF4-FFF2-40B4-BE49-F238E27FC236}">
                <a16:creationId xmlns:a16="http://schemas.microsoft.com/office/drawing/2014/main" id="{B3BDBCF3-072F-94AE-A0EE-E9402858CB3D}"/>
              </a:ext>
            </a:extLst>
          </p:cNvPr>
          <p:cNvSpPr txBox="1"/>
          <p:nvPr/>
        </p:nvSpPr>
        <p:spPr>
          <a:xfrm>
            <a:off x="11215868" y="0"/>
            <a:ext cx="976132" cy="1006997"/>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195343245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ABBF4-F6B3-F696-C7F9-DFEB86BDFCE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EF96E41-A1A3-FEFA-3843-6DA0C1BB6DA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B899845B-FB04-01B1-CD36-C7630172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1BEE75B7-EAC3-D5F2-2C79-2E3C3F54511D}"/>
              </a:ext>
            </a:extLst>
          </p:cNvPr>
          <p:cNvSpPr txBox="1"/>
          <p:nvPr/>
        </p:nvSpPr>
        <p:spPr>
          <a:xfrm>
            <a:off x="11516810" y="0"/>
            <a:ext cx="675190" cy="972273"/>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248683601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A4815-FA44-EEA9-2E01-FA5908A5F32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A6FCB27-1640-FD68-D534-CA882F2FC3E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CB7F5FA1-702F-6F5F-559F-EAB2CDF05297}"/>
              </a:ext>
            </a:extLst>
          </p:cNvPr>
          <p:cNvSpPr txBox="1"/>
          <p:nvPr/>
        </p:nvSpPr>
        <p:spPr>
          <a:xfrm>
            <a:off x="308658" y="2728546"/>
            <a:ext cx="11574684" cy="255454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it-IT" sz="8000" dirty="0"/>
              <a:t>Le tipologie e le fasi di redazione dell’inventario</a:t>
            </a:r>
          </a:p>
        </p:txBody>
      </p:sp>
      <p:pic>
        <p:nvPicPr>
          <p:cNvPr id="2" name="Immagine 1">
            <a:extLst>
              <a:ext uri="{FF2B5EF4-FFF2-40B4-BE49-F238E27FC236}">
                <a16:creationId xmlns:a16="http://schemas.microsoft.com/office/drawing/2014/main" id="{D8F74EFF-F048-EF66-778E-80D2015E5305}"/>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0439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19CB0-508F-82FE-8C7E-AA9D57B809A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C195CE0-7F74-3B19-135D-477A720D3B5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F394E5ED-46A4-D3EF-45CE-2459061135F8}"/>
              </a:ext>
            </a:extLst>
          </p:cNvPr>
          <p:cNvPicPr>
            <a:picLocks noChangeAspect="1"/>
          </p:cNvPicPr>
          <p:nvPr/>
        </p:nvPicPr>
        <p:blipFill>
          <a:blip r:embed="rId2"/>
          <a:stretch>
            <a:fillRect/>
          </a:stretch>
        </p:blipFill>
        <p:spPr>
          <a:xfrm>
            <a:off x="1526062" y="1423685"/>
            <a:ext cx="9139875" cy="5283843"/>
          </a:xfrm>
          <a:prstGeom prst="rect">
            <a:avLst/>
          </a:prstGeom>
        </p:spPr>
      </p:pic>
      <p:pic>
        <p:nvPicPr>
          <p:cNvPr id="4" name="Immagine 3">
            <a:extLst>
              <a:ext uri="{FF2B5EF4-FFF2-40B4-BE49-F238E27FC236}">
                <a16:creationId xmlns:a16="http://schemas.microsoft.com/office/drawing/2014/main" id="{79C4F35B-7868-DBD5-B6DA-E76302390E51}"/>
              </a:ext>
            </a:extLst>
          </p:cNvPr>
          <p:cNvPicPr>
            <a:picLocks noChangeAspect="1"/>
          </p:cNvPicPr>
          <p:nvPr/>
        </p:nvPicPr>
        <p:blipFill>
          <a:blip r:embed="rId3"/>
          <a:stretch>
            <a:fillRect/>
          </a:stretch>
        </p:blipFill>
        <p:spPr>
          <a:xfrm>
            <a:off x="0" y="-39355"/>
            <a:ext cx="12192000" cy="1463040"/>
          </a:xfrm>
          <a:prstGeom prst="rect">
            <a:avLst/>
          </a:prstGeom>
        </p:spPr>
      </p:pic>
    </p:spTree>
    <p:extLst>
      <p:ext uri="{BB962C8B-B14F-4D97-AF65-F5344CB8AC3E}">
        <p14:creationId xmlns:p14="http://schemas.microsoft.com/office/powerpoint/2010/main" val="2728603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7F63E-347C-86BB-3D3C-7F25AC4948B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8A023E6-E142-A428-A788-02451275676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onnettore 1">
            <a:extLst>
              <a:ext uri="{FF2B5EF4-FFF2-40B4-BE49-F238E27FC236}">
                <a16:creationId xmlns:a16="http://schemas.microsoft.com/office/drawing/2014/main" id="{75F81C20-EB24-4724-F1F1-8F3315EDD908}"/>
              </a:ext>
            </a:extLst>
          </p:cNvPr>
          <p:cNvSpPr/>
          <p:nvPr/>
        </p:nvSpPr>
        <p:spPr>
          <a:xfrm>
            <a:off x="234534" y="1514858"/>
            <a:ext cx="2233914" cy="2003846"/>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8000" b="1" dirty="0"/>
              <a:t>12</a:t>
            </a:r>
          </a:p>
        </p:txBody>
      </p:sp>
      <p:sp>
        <p:nvSpPr>
          <p:cNvPr id="4" name="CasellaDiTesto 3">
            <a:extLst>
              <a:ext uri="{FF2B5EF4-FFF2-40B4-BE49-F238E27FC236}">
                <a16:creationId xmlns:a16="http://schemas.microsoft.com/office/drawing/2014/main" id="{4E2DAC96-156F-9CC1-D3C9-B08B3E627755}"/>
              </a:ext>
            </a:extLst>
          </p:cNvPr>
          <p:cNvSpPr txBox="1"/>
          <p:nvPr/>
        </p:nvSpPr>
        <p:spPr>
          <a:xfrm>
            <a:off x="234534" y="3714419"/>
            <a:ext cx="11814712" cy="2123658"/>
          </a:xfrm>
          <a:prstGeom prst="rect">
            <a:avLst/>
          </a:prstGeom>
          <a:noFill/>
        </p:spPr>
        <p:txBody>
          <a:bodyPr wrap="square">
            <a:spAutoFit/>
          </a:bodyPr>
          <a:lstStyle/>
          <a:p>
            <a:pPr algn="just"/>
            <a:r>
              <a:rPr lang="it-IT" sz="4400" i="1" dirty="0"/>
              <a:t>uniformità nelle norme e nelle procedure contabili nonché l’integrità dei sistemi di raccolta ed elaborazione dei dati sottostanti</a:t>
            </a:r>
          </a:p>
        </p:txBody>
      </p:sp>
      <p:sp>
        <p:nvSpPr>
          <p:cNvPr id="3" name="CasellaDiTesto 2">
            <a:extLst>
              <a:ext uri="{FF2B5EF4-FFF2-40B4-BE49-F238E27FC236}">
                <a16:creationId xmlns:a16="http://schemas.microsoft.com/office/drawing/2014/main" id="{1018D9B3-A03E-C640-B0B8-CB65F5E7FB7A}"/>
              </a:ext>
            </a:extLst>
          </p:cNvPr>
          <p:cNvSpPr txBox="1"/>
          <p:nvPr/>
        </p:nvSpPr>
        <p:spPr>
          <a:xfrm>
            <a:off x="5133372" y="1722607"/>
            <a:ext cx="6169306" cy="707886"/>
          </a:xfrm>
          <a:prstGeom prst="rect">
            <a:avLst/>
          </a:prstGeom>
          <a:solidFill>
            <a:srgbClr val="0000CC"/>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it-IT" sz="4000" dirty="0"/>
              <a:t>DIRETTIVA UE 2011/85</a:t>
            </a:r>
          </a:p>
        </p:txBody>
      </p:sp>
      <p:pic>
        <p:nvPicPr>
          <p:cNvPr id="5" name="Immagine 4">
            <a:extLst>
              <a:ext uri="{FF2B5EF4-FFF2-40B4-BE49-F238E27FC236}">
                <a16:creationId xmlns:a16="http://schemas.microsoft.com/office/drawing/2014/main" id="{1A1EFD5B-5447-B767-F6D6-48C3E98C6FB4}"/>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39261396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6AFAA-C063-1345-F383-66659B85CF3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43777EC-3E9A-2731-6DC2-D481D077C47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informazione&#10;&#10;Il contenuto generato dall'IA potrebbe non essere corretto.">
            <a:extLst>
              <a:ext uri="{FF2B5EF4-FFF2-40B4-BE49-F238E27FC236}">
                <a16:creationId xmlns:a16="http://schemas.microsoft.com/office/drawing/2014/main" id="{0776B63C-4B32-B006-8F44-50662F795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97369A0C-27EA-B13C-5A9B-6DDBBA7A75E3}"/>
              </a:ext>
            </a:extLst>
          </p:cNvPr>
          <p:cNvSpPr txBox="1"/>
          <p:nvPr/>
        </p:nvSpPr>
        <p:spPr>
          <a:xfrm>
            <a:off x="11620982" y="0"/>
            <a:ext cx="571018" cy="578734"/>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203735641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B5AE-5A2B-58D1-7487-EA249BC951E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9688C71-D58B-20D6-6DCB-A29DFB2A58B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27603FF6-CFD4-CBBB-3254-37B0D234F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sellaDiTesto 4">
            <a:extLst>
              <a:ext uri="{FF2B5EF4-FFF2-40B4-BE49-F238E27FC236}">
                <a16:creationId xmlns:a16="http://schemas.microsoft.com/office/drawing/2014/main" id="{9E316619-9B4E-89D5-C8B1-3EA9F06AF957}"/>
              </a:ext>
            </a:extLst>
          </p:cNvPr>
          <p:cNvSpPr txBox="1"/>
          <p:nvPr/>
        </p:nvSpPr>
        <p:spPr>
          <a:xfrm>
            <a:off x="11586258" y="0"/>
            <a:ext cx="605742" cy="601884"/>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153044996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7CA16-5DF8-32FE-2D86-D1ACCCC3724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764BE95-7107-D40E-12B2-79CA4FEF8F3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erchio, Carattere&#10;&#10;Il contenuto generato dall'IA potrebbe non essere corretto.">
            <a:extLst>
              <a:ext uri="{FF2B5EF4-FFF2-40B4-BE49-F238E27FC236}">
                <a16:creationId xmlns:a16="http://schemas.microsoft.com/office/drawing/2014/main" id="{399E08CC-939A-B4B0-DF52-9C6546053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36337"/>
          </a:xfrm>
          <a:prstGeom prst="rect">
            <a:avLst/>
          </a:prstGeom>
        </p:spPr>
      </p:pic>
    </p:spTree>
    <p:extLst>
      <p:ext uri="{BB962C8B-B14F-4D97-AF65-F5344CB8AC3E}">
        <p14:creationId xmlns:p14="http://schemas.microsoft.com/office/powerpoint/2010/main" val="17598115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35C01-02DD-0EF5-12C1-2C8813C94A7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52A7B64-B25A-5D8A-72B0-FA500014330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7D6FD57A-3BDE-EF44-E651-A7F4E7F7D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4" name="CasellaDiTesto 3">
            <a:extLst>
              <a:ext uri="{FF2B5EF4-FFF2-40B4-BE49-F238E27FC236}">
                <a16:creationId xmlns:a16="http://schemas.microsoft.com/office/drawing/2014/main" id="{AFA9D5F4-7DB5-F1F2-1D98-14F8FD4EAB6F}"/>
              </a:ext>
            </a:extLst>
          </p:cNvPr>
          <p:cNvSpPr txBox="1"/>
          <p:nvPr/>
        </p:nvSpPr>
        <p:spPr>
          <a:xfrm>
            <a:off x="11586258" y="0"/>
            <a:ext cx="605742" cy="648182"/>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77479680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45040-1C00-7439-D66D-3E1BB2CB129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A7D629D-9A69-24C2-5BD7-B07ED4A42E5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informazione&#10;&#10;Il contenuto generato dall'IA potrebbe non essere corretto.">
            <a:extLst>
              <a:ext uri="{FF2B5EF4-FFF2-40B4-BE49-F238E27FC236}">
                <a16:creationId xmlns:a16="http://schemas.microsoft.com/office/drawing/2014/main" id="{8F045343-84E3-5719-7206-AC34222D6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65"/>
            <a:ext cx="12192000" cy="6883165"/>
          </a:xfrm>
          <a:prstGeom prst="rect">
            <a:avLst/>
          </a:prstGeom>
        </p:spPr>
      </p:pic>
      <p:sp>
        <p:nvSpPr>
          <p:cNvPr id="4" name="CasellaDiTesto 3">
            <a:extLst>
              <a:ext uri="{FF2B5EF4-FFF2-40B4-BE49-F238E27FC236}">
                <a16:creationId xmlns:a16="http://schemas.microsoft.com/office/drawing/2014/main" id="{0BF5B3CD-F432-CC7D-66B6-B07F55D5F9B3}"/>
              </a:ext>
            </a:extLst>
          </p:cNvPr>
          <p:cNvSpPr txBox="1"/>
          <p:nvPr/>
        </p:nvSpPr>
        <p:spPr>
          <a:xfrm>
            <a:off x="11296891" y="0"/>
            <a:ext cx="895109" cy="914400"/>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23762655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5B24F-C1C2-BE49-F442-49F7BA246F2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9A82BDB-EE51-847C-B520-CE5F226A4E2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03A2E300-8150-0E71-23D1-A965590FD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0076"/>
          </a:xfrm>
          <a:prstGeom prst="rect">
            <a:avLst/>
          </a:prstGeom>
        </p:spPr>
      </p:pic>
    </p:spTree>
    <p:extLst>
      <p:ext uri="{BB962C8B-B14F-4D97-AF65-F5344CB8AC3E}">
        <p14:creationId xmlns:p14="http://schemas.microsoft.com/office/powerpoint/2010/main" val="5175855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BFFE7-BED1-0B34-0C3F-52208A604FC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32AC216-6A8B-0DB0-B40C-C56A1223C2C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Immagine 3" descr="Immagine che contiene testo, schermata, Carattere&#10;&#10;Il contenuto generato dall'IA potrebbe non essere corretto.">
            <a:extLst>
              <a:ext uri="{FF2B5EF4-FFF2-40B4-BE49-F238E27FC236}">
                <a16:creationId xmlns:a16="http://schemas.microsoft.com/office/drawing/2014/main" id="{A7BF540E-80D6-0E05-45A8-7C52917C8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4935"/>
            <a:ext cx="12192000" cy="3822096"/>
          </a:xfrm>
          <a:prstGeom prst="rect">
            <a:avLst/>
          </a:prstGeom>
        </p:spPr>
      </p:pic>
      <p:sp>
        <p:nvSpPr>
          <p:cNvPr id="5" name="CasellaDiTesto 4">
            <a:extLst>
              <a:ext uri="{FF2B5EF4-FFF2-40B4-BE49-F238E27FC236}">
                <a16:creationId xmlns:a16="http://schemas.microsoft.com/office/drawing/2014/main" id="{EA3DC22E-256B-AB28-7F7A-11F1B3D7E77B}"/>
              </a:ext>
            </a:extLst>
          </p:cNvPr>
          <p:cNvSpPr txBox="1"/>
          <p:nvPr/>
        </p:nvSpPr>
        <p:spPr>
          <a:xfrm>
            <a:off x="11493661" y="2187615"/>
            <a:ext cx="698339" cy="810228"/>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7E242718-DF9C-C37E-C184-BF2072AFE207}"/>
              </a:ext>
            </a:extLst>
          </p:cNvPr>
          <p:cNvPicPr>
            <a:picLocks noChangeAspect="1"/>
          </p:cNvPicPr>
          <p:nvPr/>
        </p:nvPicPr>
        <p:blipFill>
          <a:blip r:embed="rId3"/>
          <a:stretch>
            <a:fillRect/>
          </a:stretch>
        </p:blipFill>
        <p:spPr>
          <a:xfrm>
            <a:off x="0" y="11575"/>
            <a:ext cx="12192000" cy="1461633"/>
          </a:xfrm>
          <a:prstGeom prst="rect">
            <a:avLst/>
          </a:prstGeom>
          <a:solidFill>
            <a:srgbClr val="FFFF00"/>
          </a:solidFill>
        </p:spPr>
      </p:pic>
    </p:spTree>
    <p:extLst>
      <p:ext uri="{BB962C8B-B14F-4D97-AF65-F5344CB8AC3E}">
        <p14:creationId xmlns:p14="http://schemas.microsoft.com/office/powerpoint/2010/main" val="154690518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9B488-FCE3-11A8-9A77-B7B38185E24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4BCBC37-EB7C-1B7D-B364-ACB3906FF90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informazione&#10;&#10;Il contenuto generato dall'IA potrebbe non essere corretto.">
            <a:extLst>
              <a:ext uri="{FF2B5EF4-FFF2-40B4-BE49-F238E27FC236}">
                <a16:creationId xmlns:a16="http://schemas.microsoft.com/office/drawing/2014/main" id="{BA6DE7C4-5B9E-649F-407A-4AB4E3274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8703"/>
            <a:ext cx="12192000" cy="4815534"/>
          </a:xfrm>
          <a:prstGeom prst="rect">
            <a:avLst/>
          </a:prstGeom>
        </p:spPr>
      </p:pic>
      <p:sp>
        <p:nvSpPr>
          <p:cNvPr id="4" name="CasellaDiTesto 3">
            <a:extLst>
              <a:ext uri="{FF2B5EF4-FFF2-40B4-BE49-F238E27FC236}">
                <a16:creationId xmlns:a16="http://schemas.microsoft.com/office/drawing/2014/main" id="{30C1FE25-9410-6B38-E3B9-974067AD4C3E}"/>
              </a:ext>
            </a:extLst>
          </p:cNvPr>
          <p:cNvSpPr txBox="1"/>
          <p:nvPr/>
        </p:nvSpPr>
        <p:spPr>
          <a:xfrm>
            <a:off x="11644132" y="1447062"/>
            <a:ext cx="547868" cy="644877"/>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6BB711C7-E2AC-AC18-CDEF-1312D8D78541}"/>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78671188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4646B-48C4-2A2F-8BD4-AD0E148DAE8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8C02696-E542-F29D-88A5-3FF3EDAA28F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9749E25A-5041-A0C9-AC51-82C6245B3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776"/>
            <a:ext cx="12192000" cy="3843662"/>
          </a:xfrm>
          <a:prstGeom prst="rect">
            <a:avLst/>
          </a:prstGeom>
        </p:spPr>
      </p:pic>
      <p:pic>
        <p:nvPicPr>
          <p:cNvPr id="2" name="Immagine 1">
            <a:extLst>
              <a:ext uri="{FF2B5EF4-FFF2-40B4-BE49-F238E27FC236}">
                <a16:creationId xmlns:a16="http://schemas.microsoft.com/office/drawing/2014/main" id="{B891A416-1D94-CDE4-74EF-C859422E2DD6}"/>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19416970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63F9E-D41F-3259-5246-70D2D2BA857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F824D9F-DDEE-6DD3-4255-1D0E6F160AF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96731570-F9D9-4E3D-D8C8-0F09C4002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99"/>
            <a:ext cx="12192000" cy="7461350"/>
          </a:xfrm>
          <a:prstGeom prst="rect">
            <a:avLst/>
          </a:prstGeom>
        </p:spPr>
      </p:pic>
    </p:spTree>
    <p:extLst>
      <p:ext uri="{BB962C8B-B14F-4D97-AF65-F5344CB8AC3E}">
        <p14:creationId xmlns:p14="http://schemas.microsoft.com/office/powerpoint/2010/main" val="2629675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1B2F5-4556-7E4C-F88F-776DE6F4D7F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CB0526C-89CE-C829-7604-BECAD635EAE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onnettore 1">
            <a:extLst>
              <a:ext uri="{FF2B5EF4-FFF2-40B4-BE49-F238E27FC236}">
                <a16:creationId xmlns:a16="http://schemas.microsoft.com/office/drawing/2014/main" id="{28EDF661-8DCB-6E21-ECD4-6DE940BFAFD6}"/>
              </a:ext>
            </a:extLst>
          </p:cNvPr>
          <p:cNvSpPr/>
          <p:nvPr/>
        </p:nvSpPr>
        <p:spPr>
          <a:xfrm>
            <a:off x="234534" y="1514858"/>
            <a:ext cx="2233914" cy="2003846"/>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8000" b="1" dirty="0"/>
              <a:t>13</a:t>
            </a:r>
          </a:p>
        </p:txBody>
      </p:sp>
      <p:sp>
        <p:nvSpPr>
          <p:cNvPr id="4" name="CasellaDiTesto 3">
            <a:extLst>
              <a:ext uri="{FF2B5EF4-FFF2-40B4-BE49-F238E27FC236}">
                <a16:creationId xmlns:a16="http://schemas.microsoft.com/office/drawing/2014/main" id="{3B3CAF2B-28EC-38F7-D617-3813DB27A57C}"/>
              </a:ext>
            </a:extLst>
          </p:cNvPr>
          <p:cNvSpPr txBox="1"/>
          <p:nvPr/>
        </p:nvSpPr>
        <p:spPr>
          <a:xfrm>
            <a:off x="234534" y="3898951"/>
            <a:ext cx="11511023" cy="1938992"/>
          </a:xfrm>
          <a:prstGeom prst="rect">
            <a:avLst/>
          </a:prstGeom>
          <a:noFill/>
        </p:spPr>
        <p:txBody>
          <a:bodyPr wrap="square">
            <a:spAutoFit/>
          </a:bodyPr>
          <a:lstStyle/>
          <a:p>
            <a:pPr algn="just"/>
            <a:r>
              <a:rPr lang="it-IT" sz="4000" i="1" dirty="0"/>
              <a:t>Gli Stati membri istituiscono meccanismi appropriati per il coordinamento tra tutti i sotto-settori dell’amministrazione pubblica</a:t>
            </a:r>
          </a:p>
        </p:txBody>
      </p:sp>
      <p:sp>
        <p:nvSpPr>
          <p:cNvPr id="3" name="CasellaDiTesto 2">
            <a:extLst>
              <a:ext uri="{FF2B5EF4-FFF2-40B4-BE49-F238E27FC236}">
                <a16:creationId xmlns:a16="http://schemas.microsoft.com/office/drawing/2014/main" id="{F22E9AE9-B816-0885-9E3A-3F17C5E3F078}"/>
              </a:ext>
            </a:extLst>
          </p:cNvPr>
          <p:cNvSpPr txBox="1"/>
          <p:nvPr/>
        </p:nvSpPr>
        <p:spPr>
          <a:xfrm>
            <a:off x="5133372" y="1722607"/>
            <a:ext cx="6169306" cy="707886"/>
          </a:xfrm>
          <a:prstGeom prst="rect">
            <a:avLst/>
          </a:prstGeom>
          <a:solidFill>
            <a:srgbClr val="0000CC"/>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it-IT" sz="4000" dirty="0"/>
              <a:t>DIRETTIVA UE 2011/85</a:t>
            </a:r>
          </a:p>
        </p:txBody>
      </p:sp>
      <p:pic>
        <p:nvPicPr>
          <p:cNvPr id="5" name="Immagine 4">
            <a:extLst>
              <a:ext uri="{FF2B5EF4-FFF2-40B4-BE49-F238E27FC236}">
                <a16:creationId xmlns:a16="http://schemas.microsoft.com/office/drawing/2014/main" id="{8F0EE530-8DBD-11B5-1B0B-A7FE7CCC1E5C}"/>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50549833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7ED8F-145C-0EF7-80DE-ADF17A15254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2E6BD3A-B051-AA4D-8BE1-4D42CB3F3CB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B9F68817-4C66-C877-38A3-2E91851F8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7311"/>
            <a:ext cx="12192000" cy="5202856"/>
          </a:xfrm>
          <a:prstGeom prst="rect">
            <a:avLst/>
          </a:prstGeom>
        </p:spPr>
      </p:pic>
      <p:sp>
        <p:nvSpPr>
          <p:cNvPr id="4" name="CasellaDiTesto 3">
            <a:extLst>
              <a:ext uri="{FF2B5EF4-FFF2-40B4-BE49-F238E27FC236}">
                <a16:creationId xmlns:a16="http://schemas.microsoft.com/office/drawing/2014/main" id="{7767EB4C-9917-FD47-30AE-93BA58061A6D}"/>
              </a:ext>
            </a:extLst>
          </p:cNvPr>
          <p:cNvSpPr txBox="1"/>
          <p:nvPr/>
        </p:nvSpPr>
        <p:spPr>
          <a:xfrm>
            <a:off x="11411225" y="1446835"/>
            <a:ext cx="780775" cy="644877"/>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8DCE5D8D-FE8F-1ABD-04E8-673F37AE695A}"/>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18540177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30312-11C9-BC6F-90D4-BFAABD37EAC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EBB62F7-EF95-9F8A-74C9-00182A2CC7B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2C0321D3-E589-C9BB-0A41-A4A152101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5457"/>
            <a:ext cx="12192000" cy="4343776"/>
          </a:xfrm>
          <a:prstGeom prst="rect">
            <a:avLst/>
          </a:prstGeom>
        </p:spPr>
      </p:pic>
      <p:sp>
        <p:nvSpPr>
          <p:cNvPr id="4" name="CasellaDiTesto 3">
            <a:extLst>
              <a:ext uri="{FF2B5EF4-FFF2-40B4-BE49-F238E27FC236}">
                <a16:creationId xmlns:a16="http://schemas.microsoft.com/office/drawing/2014/main" id="{FB1F8EF0-4689-8B5E-FF71-2F83826059EB}"/>
              </a:ext>
            </a:extLst>
          </p:cNvPr>
          <p:cNvSpPr txBox="1"/>
          <p:nvPr/>
        </p:nvSpPr>
        <p:spPr>
          <a:xfrm>
            <a:off x="11411225" y="1412111"/>
            <a:ext cx="780775" cy="787079"/>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C09625F9-9A9B-23F2-ED22-EA6338668ECD}"/>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46894962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80019-17DD-9A7C-93A0-81F729D8A05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042C693-7B20-49BE-B62F-A1A56DB8611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8323B068-763B-1B27-11CA-4824FC2AA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79042"/>
            <a:ext cx="12192001" cy="5450311"/>
          </a:xfrm>
          <a:prstGeom prst="rect">
            <a:avLst/>
          </a:prstGeom>
        </p:spPr>
      </p:pic>
      <p:sp>
        <p:nvSpPr>
          <p:cNvPr id="4" name="CasellaDiTesto 3">
            <a:extLst>
              <a:ext uri="{FF2B5EF4-FFF2-40B4-BE49-F238E27FC236}">
                <a16:creationId xmlns:a16="http://schemas.microsoft.com/office/drawing/2014/main" id="{5B940934-E03D-9C0D-D619-73E84B2BB909}"/>
              </a:ext>
            </a:extLst>
          </p:cNvPr>
          <p:cNvSpPr txBox="1"/>
          <p:nvPr/>
        </p:nvSpPr>
        <p:spPr>
          <a:xfrm>
            <a:off x="11411225" y="1342663"/>
            <a:ext cx="780775" cy="821803"/>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B151D247-9F0D-A121-6432-C6982BADA3DB}"/>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61791097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E30EB-A975-4DEB-24AF-538FF048378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090D15A-6FAA-B384-C8D0-0AD1970A04C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81028619-1E54-2C14-AAA5-3CCA91D50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576"/>
            <a:ext cx="12192000" cy="5429424"/>
          </a:xfrm>
          <a:prstGeom prst="rect">
            <a:avLst/>
          </a:prstGeom>
        </p:spPr>
      </p:pic>
      <p:pic>
        <p:nvPicPr>
          <p:cNvPr id="2" name="Immagine 1">
            <a:extLst>
              <a:ext uri="{FF2B5EF4-FFF2-40B4-BE49-F238E27FC236}">
                <a16:creationId xmlns:a16="http://schemas.microsoft.com/office/drawing/2014/main" id="{25C25B75-1C86-35A6-591C-37DB5A27C71F}"/>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32454622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45021-8AE8-3529-FCDB-91FAA6BD8E3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9AF405A-381E-C807-8345-9C07B06C5DF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BE53E829-BCF9-001B-54D9-0334F30F9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83501"/>
            <a:ext cx="12192001" cy="5327643"/>
          </a:xfrm>
          <a:prstGeom prst="rect">
            <a:avLst/>
          </a:prstGeom>
        </p:spPr>
      </p:pic>
      <p:pic>
        <p:nvPicPr>
          <p:cNvPr id="4" name="Immagine 3">
            <a:extLst>
              <a:ext uri="{FF2B5EF4-FFF2-40B4-BE49-F238E27FC236}">
                <a16:creationId xmlns:a16="http://schemas.microsoft.com/office/drawing/2014/main" id="{4A7D098F-232F-C722-8057-C27814490F71}"/>
              </a:ext>
            </a:extLst>
          </p:cNvPr>
          <p:cNvPicPr>
            <a:picLocks noChangeAspect="1"/>
          </p:cNvPicPr>
          <p:nvPr/>
        </p:nvPicPr>
        <p:blipFill>
          <a:blip r:embed="rId3"/>
          <a:stretch>
            <a:fillRect/>
          </a:stretch>
        </p:blipFill>
        <p:spPr>
          <a:xfrm>
            <a:off x="0" y="21868"/>
            <a:ext cx="12192000" cy="1461633"/>
          </a:xfrm>
          <a:prstGeom prst="rect">
            <a:avLst/>
          </a:prstGeom>
          <a:solidFill>
            <a:srgbClr val="FFFF00"/>
          </a:solidFill>
        </p:spPr>
      </p:pic>
    </p:spTree>
    <p:extLst>
      <p:ext uri="{BB962C8B-B14F-4D97-AF65-F5344CB8AC3E}">
        <p14:creationId xmlns:p14="http://schemas.microsoft.com/office/powerpoint/2010/main" val="156897926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8CA1-4A24-13C5-5DB4-5B896C0D30D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E678F93-D369-D9ED-E568-C45DC31DF97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0A8A0217-320E-BF37-69A4-589C6852C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2587"/>
            <a:ext cx="12192000" cy="5405413"/>
          </a:xfrm>
          <a:prstGeom prst="rect">
            <a:avLst/>
          </a:prstGeom>
        </p:spPr>
      </p:pic>
      <p:sp>
        <p:nvSpPr>
          <p:cNvPr id="4" name="CasellaDiTesto 3">
            <a:extLst>
              <a:ext uri="{FF2B5EF4-FFF2-40B4-BE49-F238E27FC236}">
                <a16:creationId xmlns:a16="http://schemas.microsoft.com/office/drawing/2014/main" id="{C7C7CB9A-709C-96DE-5E68-5D6CA855CDE5}"/>
              </a:ext>
            </a:extLst>
          </p:cNvPr>
          <p:cNvSpPr txBox="1"/>
          <p:nvPr/>
        </p:nvSpPr>
        <p:spPr>
          <a:xfrm>
            <a:off x="11227443" y="1452587"/>
            <a:ext cx="964557" cy="1036991"/>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D689AA44-6A18-6A50-E36D-B447E4F28821}"/>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29090845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87961-9166-7138-9346-DB38688819F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3759A66-C45D-C170-C3B1-9DE3BD1D8A8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C319BEDE-1F82-001E-1DE5-C7B771760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41" y="1404638"/>
            <a:ext cx="12149559" cy="5453361"/>
          </a:xfrm>
          <a:prstGeom prst="rect">
            <a:avLst/>
          </a:prstGeom>
        </p:spPr>
      </p:pic>
      <p:sp>
        <p:nvSpPr>
          <p:cNvPr id="5" name="CasellaDiTesto 4">
            <a:extLst>
              <a:ext uri="{FF2B5EF4-FFF2-40B4-BE49-F238E27FC236}">
                <a16:creationId xmlns:a16="http://schemas.microsoft.com/office/drawing/2014/main" id="{54C2EBBF-F9EA-DE70-520E-600E2E836C25}"/>
              </a:ext>
            </a:extLst>
          </p:cNvPr>
          <p:cNvSpPr txBox="1"/>
          <p:nvPr/>
        </p:nvSpPr>
        <p:spPr>
          <a:xfrm>
            <a:off x="11227443" y="1404638"/>
            <a:ext cx="922116" cy="1384861"/>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CE238F13-D26F-9619-C321-B3EDAECE91AF}"/>
              </a:ext>
            </a:extLst>
          </p:cNvPr>
          <p:cNvPicPr>
            <a:picLocks noChangeAspect="1"/>
          </p:cNvPicPr>
          <p:nvPr/>
        </p:nvPicPr>
        <p:blipFill>
          <a:blip r:embed="rId3"/>
          <a:stretch>
            <a:fillRect/>
          </a:stretch>
        </p:blipFill>
        <p:spPr>
          <a:xfrm>
            <a:off x="-42441" y="0"/>
            <a:ext cx="12192000" cy="1461633"/>
          </a:xfrm>
          <a:prstGeom prst="rect">
            <a:avLst/>
          </a:prstGeom>
          <a:solidFill>
            <a:srgbClr val="FFFF00"/>
          </a:solidFill>
        </p:spPr>
      </p:pic>
    </p:spTree>
    <p:extLst>
      <p:ext uri="{BB962C8B-B14F-4D97-AF65-F5344CB8AC3E}">
        <p14:creationId xmlns:p14="http://schemas.microsoft.com/office/powerpoint/2010/main" val="328601644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149E3-2293-636D-2CC3-A6FFDB0888C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E099B15-7543-2C04-678E-E23C3529888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0FF1F853-29E3-CA5B-E23A-1AF814302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2456"/>
            <a:ext cx="12192000" cy="4963542"/>
          </a:xfrm>
          <a:prstGeom prst="rect">
            <a:avLst/>
          </a:prstGeom>
        </p:spPr>
      </p:pic>
      <p:sp>
        <p:nvSpPr>
          <p:cNvPr id="4" name="CasellaDiTesto 3">
            <a:extLst>
              <a:ext uri="{FF2B5EF4-FFF2-40B4-BE49-F238E27FC236}">
                <a16:creationId xmlns:a16="http://schemas.microsoft.com/office/drawing/2014/main" id="{2186EBF3-82ED-A6EA-51F6-76F49FE6069B}"/>
              </a:ext>
            </a:extLst>
          </p:cNvPr>
          <p:cNvSpPr txBox="1"/>
          <p:nvPr/>
        </p:nvSpPr>
        <p:spPr>
          <a:xfrm>
            <a:off x="11411225" y="1400537"/>
            <a:ext cx="780775" cy="1013841"/>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218BC18E-7190-F32B-F9FA-AE5F7CAA6B98}"/>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92962860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33978-5CB5-070D-AF0B-5201C7F602F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0B12F29-CE35-5596-C8DD-3607DBEB814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FE857A47-4DED-C44B-7484-382EA7139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5241"/>
            <a:ext cx="12192000" cy="5382759"/>
          </a:xfrm>
          <a:prstGeom prst="rect">
            <a:avLst/>
          </a:prstGeom>
        </p:spPr>
      </p:pic>
      <p:sp>
        <p:nvSpPr>
          <p:cNvPr id="4" name="CasellaDiTesto 3">
            <a:extLst>
              <a:ext uri="{FF2B5EF4-FFF2-40B4-BE49-F238E27FC236}">
                <a16:creationId xmlns:a16="http://schemas.microsoft.com/office/drawing/2014/main" id="{08D5A66C-BF63-D019-B4F9-3E9261DA4E33}"/>
              </a:ext>
            </a:extLst>
          </p:cNvPr>
          <p:cNvSpPr txBox="1"/>
          <p:nvPr/>
        </p:nvSpPr>
        <p:spPr>
          <a:xfrm>
            <a:off x="11157995" y="1458410"/>
            <a:ext cx="1034005" cy="1319514"/>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EEEDFBB1-410C-279C-7F1C-00E69ADB8554}"/>
              </a:ext>
            </a:extLst>
          </p:cNvPr>
          <p:cNvPicPr>
            <a:picLocks noChangeAspect="1"/>
          </p:cNvPicPr>
          <p:nvPr/>
        </p:nvPicPr>
        <p:blipFill>
          <a:blip r:embed="rId3"/>
          <a:stretch>
            <a:fillRect/>
          </a:stretch>
        </p:blipFill>
        <p:spPr>
          <a:xfrm>
            <a:off x="0" y="13608"/>
            <a:ext cx="12192000" cy="1461633"/>
          </a:xfrm>
          <a:prstGeom prst="rect">
            <a:avLst/>
          </a:prstGeom>
          <a:solidFill>
            <a:srgbClr val="FFFF00"/>
          </a:solidFill>
        </p:spPr>
      </p:pic>
    </p:spTree>
    <p:extLst>
      <p:ext uri="{BB962C8B-B14F-4D97-AF65-F5344CB8AC3E}">
        <p14:creationId xmlns:p14="http://schemas.microsoft.com/office/powerpoint/2010/main" val="342430807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4AD07-75AE-BF05-8BF9-A240520ECE0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5A67922-B90E-F9ED-C177-57A557B5291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7574638D-B944-B385-FA66-A4FAF30ED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6575"/>
            <a:ext cx="12192000" cy="4416489"/>
          </a:xfrm>
          <a:prstGeom prst="rect">
            <a:avLst/>
          </a:prstGeom>
        </p:spPr>
      </p:pic>
      <p:sp>
        <p:nvSpPr>
          <p:cNvPr id="4" name="CasellaDiTesto 3">
            <a:extLst>
              <a:ext uri="{FF2B5EF4-FFF2-40B4-BE49-F238E27FC236}">
                <a16:creationId xmlns:a16="http://schemas.microsoft.com/office/drawing/2014/main" id="{1F06AC15-BF17-3C02-9AE1-57E8CBCF1E85}"/>
              </a:ext>
            </a:extLst>
          </p:cNvPr>
          <p:cNvSpPr txBox="1"/>
          <p:nvPr/>
        </p:nvSpPr>
        <p:spPr>
          <a:xfrm>
            <a:off x="11620982" y="1423686"/>
            <a:ext cx="571018" cy="787079"/>
          </a:xfrm>
          <a:prstGeom prst="rect">
            <a:avLst/>
          </a:prstGeom>
          <a:solidFill>
            <a:schemeClr val="bg1"/>
          </a:solidFill>
        </p:spPr>
        <p:txBody>
          <a:bodyPr wrap="square" rtlCol="0">
            <a:spAutoFit/>
          </a:bodyPr>
          <a:lstStyle/>
          <a:p>
            <a:endParaRPr lang="it-IT" dirty="0"/>
          </a:p>
        </p:txBody>
      </p:sp>
      <p:pic>
        <p:nvPicPr>
          <p:cNvPr id="2" name="Immagine 1">
            <a:extLst>
              <a:ext uri="{FF2B5EF4-FFF2-40B4-BE49-F238E27FC236}">
                <a16:creationId xmlns:a16="http://schemas.microsoft.com/office/drawing/2014/main" id="{198C3826-7DBD-7DD3-AE6A-3522F52189F7}"/>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165420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8E792-8746-A325-5DA9-E4D3BF46C6B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86B8065-1D44-0033-74FB-CA98A02DBFE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onnettore 1">
            <a:extLst>
              <a:ext uri="{FF2B5EF4-FFF2-40B4-BE49-F238E27FC236}">
                <a16:creationId xmlns:a16="http://schemas.microsoft.com/office/drawing/2014/main" id="{7E5BA673-1721-E74D-0434-CAAA55DDCAF0}"/>
              </a:ext>
            </a:extLst>
          </p:cNvPr>
          <p:cNvSpPr/>
          <p:nvPr/>
        </p:nvSpPr>
        <p:spPr>
          <a:xfrm>
            <a:off x="234534" y="1514858"/>
            <a:ext cx="2233914" cy="2003846"/>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8000" b="1" dirty="0"/>
              <a:t>16</a:t>
            </a:r>
          </a:p>
        </p:txBody>
      </p:sp>
      <p:sp>
        <p:nvSpPr>
          <p:cNvPr id="4" name="CasellaDiTesto 3">
            <a:extLst>
              <a:ext uri="{FF2B5EF4-FFF2-40B4-BE49-F238E27FC236}">
                <a16:creationId xmlns:a16="http://schemas.microsoft.com/office/drawing/2014/main" id="{7EA63628-0575-87AF-45C1-F1D728FDA2D7}"/>
              </a:ext>
            </a:extLst>
          </p:cNvPr>
          <p:cNvSpPr txBox="1"/>
          <p:nvPr/>
        </p:nvSpPr>
        <p:spPr>
          <a:xfrm>
            <a:off x="188644" y="3749143"/>
            <a:ext cx="11814712" cy="2800767"/>
          </a:xfrm>
          <a:prstGeom prst="rect">
            <a:avLst/>
          </a:prstGeom>
          <a:noFill/>
        </p:spPr>
        <p:txBody>
          <a:bodyPr wrap="square">
            <a:spAutoFit/>
          </a:bodyPr>
          <a:lstStyle/>
          <a:p>
            <a:pPr algn="just"/>
            <a:r>
              <a:rPr lang="it-IT" sz="4400" i="1" dirty="0"/>
              <a:t> La Commissione, entro il 31 dicembre 2012, valuta l’adeguatezza dei principi contabili internazionali applicabili al settore pubblico per gli Stati membri</a:t>
            </a:r>
          </a:p>
        </p:txBody>
      </p:sp>
      <p:sp>
        <p:nvSpPr>
          <p:cNvPr id="3" name="CasellaDiTesto 2">
            <a:extLst>
              <a:ext uri="{FF2B5EF4-FFF2-40B4-BE49-F238E27FC236}">
                <a16:creationId xmlns:a16="http://schemas.microsoft.com/office/drawing/2014/main" id="{33B30D16-3697-C4C7-390F-7245D784A6DE}"/>
              </a:ext>
            </a:extLst>
          </p:cNvPr>
          <p:cNvSpPr txBox="1"/>
          <p:nvPr/>
        </p:nvSpPr>
        <p:spPr>
          <a:xfrm>
            <a:off x="5133372" y="1722607"/>
            <a:ext cx="6169306" cy="707886"/>
          </a:xfrm>
          <a:prstGeom prst="rect">
            <a:avLst/>
          </a:prstGeom>
          <a:solidFill>
            <a:srgbClr val="0000CC"/>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it-IT" sz="4000" dirty="0"/>
              <a:t>DIRETTIVA UE 2011/85</a:t>
            </a:r>
          </a:p>
        </p:txBody>
      </p:sp>
      <p:pic>
        <p:nvPicPr>
          <p:cNvPr id="5" name="Immagine 4">
            <a:extLst>
              <a:ext uri="{FF2B5EF4-FFF2-40B4-BE49-F238E27FC236}">
                <a16:creationId xmlns:a16="http://schemas.microsoft.com/office/drawing/2014/main" id="{DA33C907-0259-91AB-5F90-E6B2C82A2D8A}"/>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09589719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3E7CD-AB0B-FC1C-8FE7-C1078C58DF3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BD8F99B-6A5C-3E68-CA48-DF6918D2464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094817DD-D8D6-EAEB-6071-73CA127E5EFF}"/>
              </a:ext>
            </a:extLst>
          </p:cNvPr>
          <p:cNvSpPr txBox="1"/>
          <p:nvPr/>
        </p:nvSpPr>
        <p:spPr>
          <a:xfrm>
            <a:off x="0" y="3072884"/>
            <a:ext cx="12081510" cy="212365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spcAft>
                <a:spcPts val="600"/>
              </a:spcAft>
              <a:buNone/>
            </a:pPr>
            <a:r>
              <a:rPr lang="it-IT" sz="6600" b="1" i="0" dirty="0">
                <a:solidFill>
                  <a:schemeClr val="bg1"/>
                </a:solidFill>
                <a:effectLst/>
                <a:latin typeface="Titillium Web" panose="00000500000000000000" pitchFamily="2" charset="0"/>
              </a:rPr>
              <a:t>ITAS 4 – Immobilizzazioni materiali</a:t>
            </a:r>
          </a:p>
        </p:txBody>
      </p:sp>
      <p:pic>
        <p:nvPicPr>
          <p:cNvPr id="2" name="Immagine 1">
            <a:extLst>
              <a:ext uri="{FF2B5EF4-FFF2-40B4-BE49-F238E27FC236}">
                <a16:creationId xmlns:a16="http://schemas.microsoft.com/office/drawing/2014/main" id="{4E9CBE2C-3A3F-A98E-12E2-BC66DC3737C6}"/>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65163709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99813-9EFB-1E07-3268-1A23FAC4289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DFAD41A-22A7-B628-BFE6-5E09F431247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Immagine 3" descr="Immagine che contiene testo, schermata, Carattere, documento&#10;&#10;Il contenuto generato dall'IA potrebbe non essere corretto.">
            <a:extLst>
              <a:ext uri="{FF2B5EF4-FFF2-40B4-BE49-F238E27FC236}">
                <a16:creationId xmlns:a16="http://schemas.microsoft.com/office/drawing/2014/main" id="{D887B6B8-0C07-9AEF-2A96-30457808F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4300"/>
            <a:ext cx="12192000" cy="5351735"/>
          </a:xfrm>
          <a:prstGeom prst="rect">
            <a:avLst/>
          </a:prstGeom>
        </p:spPr>
      </p:pic>
      <p:pic>
        <p:nvPicPr>
          <p:cNvPr id="2" name="Immagine 1">
            <a:extLst>
              <a:ext uri="{FF2B5EF4-FFF2-40B4-BE49-F238E27FC236}">
                <a16:creationId xmlns:a16="http://schemas.microsoft.com/office/drawing/2014/main" id="{EF1339CC-1ECF-5134-C422-3362CA489E79}"/>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94384441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33388-BAB7-C85E-15E9-F6E52EDCC78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2F5E3A7-8D65-939E-8CE3-549DB675DA6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design&#10;&#10;Il contenuto generato dall'IA potrebbe non essere corretto.">
            <a:extLst>
              <a:ext uri="{FF2B5EF4-FFF2-40B4-BE49-F238E27FC236}">
                <a16:creationId xmlns:a16="http://schemas.microsoft.com/office/drawing/2014/main" id="{3A66F396-637E-498B-C883-49CA7304B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114"/>
            <a:ext cx="12192000" cy="5373886"/>
          </a:xfrm>
          <a:prstGeom prst="rect">
            <a:avLst/>
          </a:prstGeom>
        </p:spPr>
      </p:pic>
      <p:sp>
        <p:nvSpPr>
          <p:cNvPr id="4" name="Parentesi graffa aperta 3">
            <a:extLst>
              <a:ext uri="{FF2B5EF4-FFF2-40B4-BE49-F238E27FC236}">
                <a16:creationId xmlns:a16="http://schemas.microsoft.com/office/drawing/2014/main" id="{7017C2E6-F4D3-C937-EE03-E5294F2BE640}"/>
              </a:ext>
            </a:extLst>
          </p:cNvPr>
          <p:cNvSpPr/>
          <p:nvPr/>
        </p:nvSpPr>
        <p:spPr>
          <a:xfrm>
            <a:off x="5406390" y="3097530"/>
            <a:ext cx="1040130" cy="3417570"/>
          </a:xfrm>
          <a:prstGeom prst="leftBrace">
            <a:avLst/>
          </a:prstGeom>
          <a:solidFill>
            <a:srgbClr val="FF0000"/>
          </a:solidFill>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2" name="Immagine 1">
            <a:extLst>
              <a:ext uri="{FF2B5EF4-FFF2-40B4-BE49-F238E27FC236}">
                <a16:creationId xmlns:a16="http://schemas.microsoft.com/office/drawing/2014/main" id="{5F8AE3E5-2F1B-72D6-E1B9-A281A839E5E4}"/>
              </a:ext>
            </a:extLst>
          </p:cNvPr>
          <p:cNvPicPr>
            <a:picLocks noChangeAspect="1"/>
          </p:cNvPicPr>
          <p:nvPr/>
        </p:nvPicPr>
        <p:blipFill>
          <a:blip r:embed="rId3"/>
          <a:stretch>
            <a:fillRect/>
          </a:stretch>
        </p:blipFill>
        <p:spPr>
          <a:xfrm>
            <a:off x="0" y="22481"/>
            <a:ext cx="12192000" cy="1461633"/>
          </a:xfrm>
          <a:prstGeom prst="rect">
            <a:avLst/>
          </a:prstGeom>
          <a:solidFill>
            <a:srgbClr val="FFFF00"/>
          </a:solidFill>
        </p:spPr>
      </p:pic>
    </p:spTree>
    <p:extLst>
      <p:ext uri="{BB962C8B-B14F-4D97-AF65-F5344CB8AC3E}">
        <p14:creationId xmlns:p14="http://schemas.microsoft.com/office/powerpoint/2010/main" val="3205750668"/>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1A869-FC68-91DD-BD40-2A47F6D7479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BE14652-A306-7659-A77B-B4E77D48AB5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design&#10;&#10;Il contenuto generato dall'IA potrebbe non essere corretto.">
            <a:extLst>
              <a:ext uri="{FF2B5EF4-FFF2-40B4-BE49-F238E27FC236}">
                <a16:creationId xmlns:a16="http://schemas.microsoft.com/office/drawing/2014/main" id="{8CD91800-2406-4746-14AD-342599B2C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3352"/>
            <a:ext cx="12192000" cy="5331627"/>
          </a:xfrm>
          <a:prstGeom prst="rect">
            <a:avLst/>
          </a:prstGeom>
        </p:spPr>
      </p:pic>
      <p:pic>
        <p:nvPicPr>
          <p:cNvPr id="2" name="Immagine 1">
            <a:extLst>
              <a:ext uri="{FF2B5EF4-FFF2-40B4-BE49-F238E27FC236}">
                <a16:creationId xmlns:a16="http://schemas.microsoft.com/office/drawing/2014/main" id="{AA571126-A7B2-B48B-69F4-5E01551397DE}"/>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15525135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12226-EDC5-FC19-0257-D25B9CC0D93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CA5D498-20D6-5A6E-F230-DA814CB411A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documento&#10;&#10;Il contenuto generato dall'IA potrebbe non essere corretto.">
            <a:extLst>
              <a:ext uri="{FF2B5EF4-FFF2-40B4-BE49-F238E27FC236}">
                <a16:creationId xmlns:a16="http://schemas.microsoft.com/office/drawing/2014/main" id="{EED87D30-CC6D-7512-5F36-DB64E0D42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1895"/>
            <a:ext cx="12192000" cy="5456105"/>
          </a:xfrm>
          <a:prstGeom prst="rect">
            <a:avLst/>
          </a:prstGeom>
        </p:spPr>
      </p:pic>
      <p:pic>
        <p:nvPicPr>
          <p:cNvPr id="2" name="Immagine 1">
            <a:extLst>
              <a:ext uri="{FF2B5EF4-FFF2-40B4-BE49-F238E27FC236}">
                <a16:creationId xmlns:a16="http://schemas.microsoft.com/office/drawing/2014/main" id="{0F79107E-3381-24CA-18E1-BA98D9889B27}"/>
              </a:ext>
            </a:extLst>
          </p:cNvPr>
          <p:cNvPicPr>
            <a:picLocks noChangeAspect="1"/>
          </p:cNvPicPr>
          <p:nvPr/>
        </p:nvPicPr>
        <p:blipFill>
          <a:blip r:embed="rId3"/>
          <a:stretch>
            <a:fillRect/>
          </a:stretch>
        </p:blipFill>
        <p:spPr>
          <a:xfrm>
            <a:off x="0" y="23150"/>
            <a:ext cx="12192000" cy="1461633"/>
          </a:xfrm>
          <a:prstGeom prst="rect">
            <a:avLst/>
          </a:prstGeom>
          <a:solidFill>
            <a:srgbClr val="FFFF00"/>
          </a:solidFill>
        </p:spPr>
      </p:pic>
    </p:spTree>
    <p:extLst>
      <p:ext uri="{BB962C8B-B14F-4D97-AF65-F5344CB8AC3E}">
        <p14:creationId xmlns:p14="http://schemas.microsoft.com/office/powerpoint/2010/main" val="398186462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80055-6F36-3A20-84B9-46C46140DE7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E6A38D7-59D4-7970-1A88-4058558EF4A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43506FAC-284E-5A89-5407-FE5B2E692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9994"/>
            <a:ext cx="12192000" cy="5418006"/>
          </a:xfrm>
          <a:prstGeom prst="rect">
            <a:avLst/>
          </a:prstGeom>
        </p:spPr>
      </p:pic>
      <p:pic>
        <p:nvPicPr>
          <p:cNvPr id="2" name="Immagine 1">
            <a:extLst>
              <a:ext uri="{FF2B5EF4-FFF2-40B4-BE49-F238E27FC236}">
                <a16:creationId xmlns:a16="http://schemas.microsoft.com/office/drawing/2014/main" id="{BE58F2C2-58FA-A310-336C-81D030796D9C}"/>
              </a:ext>
            </a:extLst>
          </p:cNvPr>
          <p:cNvPicPr>
            <a:picLocks noChangeAspect="1"/>
          </p:cNvPicPr>
          <p:nvPr/>
        </p:nvPicPr>
        <p:blipFill>
          <a:blip r:embed="rId3"/>
          <a:stretch>
            <a:fillRect/>
          </a:stretch>
        </p:blipFill>
        <p:spPr>
          <a:xfrm>
            <a:off x="0" y="-21639"/>
            <a:ext cx="12192000" cy="1461633"/>
          </a:xfrm>
          <a:prstGeom prst="rect">
            <a:avLst/>
          </a:prstGeom>
          <a:solidFill>
            <a:srgbClr val="FFFF00"/>
          </a:solidFill>
        </p:spPr>
      </p:pic>
    </p:spTree>
    <p:extLst>
      <p:ext uri="{BB962C8B-B14F-4D97-AF65-F5344CB8AC3E}">
        <p14:creationId xmlns:p14="http://schemas.microsoft.com/office/powerpoint/2010/main" val="184879767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C09-7687-590C-7F7D-1494368EE3E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1C83807-D117-F979-541B-34A6543C040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Immagine 3" descr="Immagine che contiene testo, schermata, Carattere, diagramma&#10;&#10;Il contenuto generato dall'IA potrebbe non essere corretto.">
            <a:extLst>
              <a:ext uri="{FF2B5EF4-FFF2-40B4-BE49-F238E27FC236}">
                <a16:creationId xmlns:a16="http://schemas.microsoft.com/office/drawing/2014/main" id="{9BF90595-B70C-1E8F-6652-DA533CC07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4284"/>
            <a:ext cx="12192000" cy="5383715"/>
          </a:xfrm>
          <a:prstGeom prst="rect">
            <a:avLst/>
          </a:prstGeom>
        </p:spPr>
      </p:pic>
      <p:pic>
        <p:nvPicPr>
          <p:cNvPr id="2" name="Immagine 1">
            <a:extLst>
              <a:ext uri="{FF2B5EF4-FFF2-40B4-BE49-F238E27FC236}">
                <a16:creationId xmlns:a16="http://schemas.microsoft.com/office/drawing/2014/main" id="{5AEE1A4D-CEE1-68BE-A45B-03CDF7CF5382}"/>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45820350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C1E1-823C-1B37-712E-3E908E27548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ABDA153-86E1-441B-2F5D-1A818261054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diagramma, linea">
            <a:extLst>
              <a:ext uri="{FF2B5EF4-FFF2-40B4-BE49-F238E27FC236}">
                <a16:creationId xmlns:a16="http://schemas.microsoft.com/office/drawing/2014/main" id="{4D74673A-81C8-836F-FBD0-FCFB0C29B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4260"/>
            <a:ext cx="12192000" cy="5463739"/>
          </a:xfrm>
          <a:prstGeom prst="rect">
            <a:avLst/>
          </a:prstGeom>
        </p:spPr>
      </p:pic>
      <p:pic>
        <p:nvPicPr>
          <p:cNvPr id="2" name="Immagine 1">
            <a:extLst>
              <a:ext uri="{FF2B5EF4-FFF2-40B4-BE49-F238E27FC236}">
                <a16:creationId xmlns:a16="http://schemas.microsoft.com/office/drawing/2014/main" id="{D13FDCB3-60AB-52A0-0F00-D62AB47B796C}"/>
              </a:ext>
            </a:extLst>
          </p:cNvPr>
          <p:cNvPicPr>
            <a:picLocks noChangeAspect="1"/>
          </p:cNvPicPr>
          <p:nvPr/>
        </p:nvPicPr>
        <p:blipFill>
          <a:blip r:embed="rId3"/>
          <a:stretch>
            <a:fillRect/>
          </a:stretch>
        </p:blipFill>
        <p:spPr>
          <a:xfrm>
            <a:off x="0" y="-52575"/>
            <a:ext cx="12192000" cy="1461633"/>
          </a:xfrm>
          <a:prstGeom prst="rect">
            <a:avLst/>
          </a:prstGeom>
          <a:solidFill>
            <a:srgbClr val="FFFF00"/>
          </a:solidFill>
        </p:spPr>
      </p:pic>
    </p:spTree>
    <p:extLst>
      <p:ext uri="{BB962C8B-B14F-4D97-AF65-F5344CB8AC3E}">
        <p14:creationId xmlns:p14="http://schemas.microsoft.com/office/powerpoint/2010/main" val="182835703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9FAF5-7B17-5697-BA9C-F8662240B37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52B100C-B5EE-79DE-C21B-69D0CC6A09A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diagramma, linea&#10;&#10;Il contenuto generato dall'IA potrebbe non essere corretto.">
            <a:extLst>
              <a:ext uri="{FF2B5EF4-FFF2-40B4-BE49-F238E27FC236}">
                <a16:creationId xmlns:a16="http://schemas.microsoft.com/office/drawing/2014/main" id="{854DBC3D-88E1-8F6F-A268-86A8E8132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4271"/>
            <a:ext cx="12192001" cy="5303821"/>
          </a:xfrm>
          <a:prstGeom prst="rect">
            <a:avLst/>
          </a:prstGeom>
        </p:spPr>
      </p:pic>
      <p:pic>
        <p:nvPicPr>
          <p:cNvPr id="2" name="Immagine 1">
            <a:extLst>
              <a:ext uri="{FF2B5EF4-FFF2-40B4-BE49-F238E27FC236}">
                <a16:creationId xmlns:a16="http://schemas.microsoft.com/office/drawing/2014/main" id="{8C50FEC2-D19B-1D07-4290-276EBA4C2A7F}"/>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97309125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D732B-C1B9-181C-8473-4B83BBB3E6E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327FEC0-4256-C5E6-0D84-7810E154EB8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documento&#10;&#10;Il contenuto generato dall'IA potrebbe non essere corretto.">
            <a:extLst>
              <a:ext uri="{FF2B5EF4-FFF2-40B4-BE49-F238E27FC236}">
                <a16:creationId xmlns:a16="http://schemas.microsoft.com/office/drawing/2014/main" id="{987FC2EB-DAE9-AEB8-88BA-328B6688B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5703"/>
            <a:ext cx="12192000" cy="5418280"/>
          </a:xfrm>
          <a:prstGeom prst="rect">
            <a:avLst/>
          </a:prstGeom>
        </p:spPr>
      </p:pic>
      <p:pic>
        <p:nvPicPr>
          <p:cNvPr id="2" name="Immagine 1">
            <a:extLst>
              <a:ext uri="{FF2B5EF4-FFF2-40B4-BE49-F238E27FC236}">
                <a16:creationId xmlns:a16="http://schemas.microsoft.com/office/drawing/2014/main" id="{546CB190-2104-26BE-CF49-449396A9A275}"/>
              </a:ext>
            </a:extLst>
          </p:cNvPr>
          <p:cNvPicPr>
            <a:picLocks noChangeAspect="1"/>
          </p:cNvPicPr>
          <p:nvPr/>
        </p:nvPicPr>
        <p:blipFill>
          <a:blip r:embed="rId3"/>
          <a:stretch>
            <a:fillRect/>
          </a:stretch>
        </p:blipFill>
        <p:spPr>
          <a:xfrm>
            <a:off x="0" y="-55930"/>
            <a:ext cx="12192000" cy="1461633"/>
          </a:xfrm>
          <a:prstGeom prst="rect">
            <a:avLst/>
          </a:prstGeom>
          <a:solidFill>
            <a:srgbClr val="FFFF00"/>
          </a:solidFill>
        </p:spPr>
      </p:pic>
    </p:spTree>
    <p:extLst>
      <p:ext uri="{BB962C8B-B14F-4D97-AF65-F5344CB8AC3E}">
        <p14:creationId xmlns:p14="http://schemas.microsoft.com/office/powerpoint/2010/main" val="3480453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F1615-9D2C-3A59-F029-6C0736D1475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FBC9A87-0732-3962-34B3-0A44D7B3849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7" name="CasellaDiTesto 6">
            <a:extLst>
              <a:ext uri="{FF2B5EF4-FFF2-40B4-BE49-F238E27FC236}">
                <a16:creationId xmlns:a16="http://schemas.microsoft.com/office/drawing/2014/main" id="{A4D2951A-C4BA-1130-BDF3-84FA8174D8A7}"/>
              </a:ext>
            </a:extLst>
          </p:cNvPr>
          <p:cNvSpPr txBox="1"/>
          <p:nvPr/>
        </p:nvSpPr>
        <p:spPr>
          <a:xfrm>
            <a:off x="2790316" y="1553330"/>
            <a:ext cx="7320987" cy="1077218"/>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it-IT" sz="3200" dirty="0"/>
              <a:t>Legge 31/12/2009, n. 196</a:t>
            </a:r>
          </a:p>
          <a:p>
            <a:pPr algn="ctr"/>
            <a:r>
              <a:rPr lang="it-IT" sz="3200" dirty="0"/>
              <a:t>Legge di contabilità e finanza pubblica</a:t>
            </a:r>
          </a:p>
        </p:txBody>
      </p:sp>
      <p:sp>
        <p:nvSpPr>
          <p:cNvPr id="8" name="Freccia a destra 7">
            <a:extLst>
              <a:ext uri="{FF2B5EF4-FFF2-40B4-BE49-F238E27FC236}">
                <a16:creationId xmlns:a16="http://schemas.microsoft.com/office/drawing/2014/main" id="{EA5D907C-296D-EB7E-7669-E96F99ECA6CE}"/>
              </a:ext>
            </a:extLst>
          </p:cNvPr>
          <p:cNvSpPr/>
          <p:nvPr/>
        </p:nvSpPr>
        <p:spPr>
          <a:xfrm>
            <a:off x="503907" y="1680325"/>
            <a:ext cx="2152891" cy="8232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CasellaDiTesto 9">
            <a:extLst>
              <a:ext uri="{FF2B5EF4-FFF2-40B4-BE49-F238E27FC236}">
                <a16:creationId xmlns:a16="http://schemas.microsoft.com/office/drawing/2014/main" id="{9A70106E-16F4-5F13-F568-8A69E19042E7}"/>
              </a:ext>
            </a:extLst>
          </p:cNvPr>
          <p:cNvSpPr txBox="1"/>
          <p:nvPr/>
        </p:nvSpPr>
        <p:spPr>
          <a:xfrm>
            <a:off x="0" y="3289461"/>
            <a:ext cx="12107119" cy="389048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lnSpc>
                <a:spcPct val="150000"/>
              </a:lnSpc>
            </a:pPr>
            <a:r>
              <a:rPr lang="it-IT" sz="2800" i="1" dirty="0"/>
              <a:t>Le amministrazioni pubbliche concorrono al perseguimento degli obiettivi di finanza pubblica definiti </a:t>
            </a:r>
            <a:r>
              <a:rPr lang="it-IT" sz="2800" b="1" i="1" u="sng" dirty="0"/>
              <a:t>in ambito nazionale in coerenza con le procedure e i criteri stabiliti dall'Unione europea </a:t>
            </a:r>
            <a:r>
              <a:rPr lang="it-IT" sz="2800" i="1" dirty="0"/>
              <a:t>e ne condividono le conseguenti responsabilità. Il concorso al perseguimento di tali obiettivi si realizza secondo i principi fondamentali dell'armonizzazione dei bilanci pubblici e del coordinamento della finanza pubblica</a:t>
            </a:r>
          </a:p>
        </p:txBody>
      </p:sp>
      <p:pic>
        <p:nvPicPr>
          <p:cNvPr id="2" name="Immagine 1">
            <a:extLst>
              <a:ext uri="{FF2B5EF4-FFF2-40B4-BE49-F238E27FC236}">
                <a16:creationId xmlns:a16="http://schemas.microsoft.com/office/drawing/2014/main" id="{2E49AAC8-58EA-7BBC-D91D-A61B6494CA1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91490600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EAE37-4356-E3BA-E17F-01AA63A3FF3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E070CD4-3B5D-2538-4124-C9EF85ADC19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numero, Carattere&#10;&#10;Il contenuto generato dall'IA potrebbe non essere corretto.">
            <a:extLst>
              <a:ext uri="{FF2B5EF4-FFF2-40B4-BE49-F238E27FC236}">
                <a16:creationId xmlns:a16="http://schemas.microsoft.com/office/drawing/2014/main" id="{C7705E6E-6B8F-BDD2-D210-B2EB77A5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55130"/>
          </a:xfrm>
          <a:prstGeom prst="rect">
            <a:avLst/>
          </a:prstGeom>
        </p:spPr>
      </p:pic>
    </p:spTree>
    <p:extLst>
      <p:ext uri="{BB962C8B-B14F-4D97-AF65-F5344CB8AC3E}">
        <p14:creationId xmlns:p14="http://schemas.microsoft.com/office/powerpoint/2010/main" val="374718651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438A6-8F73-C0A0-BF01-7579F8596E3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FF6E40F-ABBB-F2DA-3660-8A926BF1E32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FCE22374-79E3-BBAA-852D-CC886D0C0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643"/>
            <a:ext cx="12192000" cy="6858001"/>
          </a:xfrm>
          <a:prstGeom prst="rect">
            <a:avLst/>
          </a:prstGeom>
        </p:spPr>
      </p:pic>
      <p:sp>
        <p:nvSpPr>
          <p:cNvPr id="4" name="Parentesi graffa chiusa 3">
            <a:extLst>
              <a:ext uri="{FF2B5EF4-FFF2-40B4-BE49-F238E27FC236}">
                <a16:creationId xmlns:a16="http://schemas.microsoft.com/office/drawing/2014/main" id="{4DC8CA95-AD24-F435-8526-C4D257F8DA0A}"/>
              </a:ext>
            </a:extLst>
          </p:cNvPr>
          <p:cNvSpPr/>
          <p:nvPr/>
        </p:nvSpPr>
        <p:spPr>
          <a:xfrm rot="16200000">
            <a:off x="5274945" y="-1994535"/>
            <a:ext cx="742950" cy="8389620"/>
          </a:xfrm>
          <a:prstGeom prst="rightBrace">
            <a:avLst/>
          </a:prstGeom>
          <a:ln w="762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71236696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35640-B8E3-72B0-63AA-B093754063B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79471E8-4ED2-D0A3-1489-AF5FDF27209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documento&#10;&#10;Il contenuto generato dall'IA potrebbe non essere corretto.">
            <a:extLst>
              <a:ext uri="{FF2B5EF4-FFF2-40B4-BE49-F238E27FC236}">
                <a16:creationId xmlns:a16="http://schemas.microsoft.com/office/drawing/2014/main" id="{E1846232-6755-1A1F-B5AF-59C21A313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38010"/>
          </a:xfrm>
          <a:prstGeom prst="rect">
            <a:avLst/>
          </a:prstGeom>
        </p:spPr>
      </p:pic>
    </p:spTree>
    <p:extLst>
      <p:ext uri="{BB962C8B-B14F-4D97-AF65-F5344CB8AC3E}">
        <p14:creationId xmlns:p14="http://schemas.microsoft.com/office/powerpoint/2010/main" val="233729259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1AAA4-2AC7-CA6A-E6A9-AA745EA8C80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DC25D3C-CFD8-5E80-4F33-65037247F34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numero, Carattere&#10;&#10;Il contenuto generato dall'IA potrebbe non essere corretto.">
            <a:extLst>
              <a:ext uri="{FF2B5EF4-FFF2-40B4-BE49-F238E27FC236}">
                <a16:creationId xmlns:a16="http://schemas.microsoft.com/office/drawing/2014/main" id="{ABD32880-E508-4D6A-E01F-F7DA232C7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7639959"/>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4910A-9CE2-2E1D-0AD4-9CEE21BF325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ED1AC48-A6CB-E58C-B714-CA62D3E8696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documento&#10;&#10;Il contenuto generato dall'IA potrebbe non essere corretto.">
            <a:extLst>
              <a:ext uri="{FF2B5EF4-FFF2-40B4-BE49-F238E27FC236}">
                <a16:creationId xmlns:a16="http://schemas.microsoft.com/office/drawing/2014/main" id="{FC8037D2-DF39-3F2A-230E-4D4D0E059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695001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861F5-5F32-CC3D-A579-2A42AD70499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3738C79-4B71-191F-B0D5-DA12BC89E27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software&#10;&#10;Il contenuto generato dall'IA potrebbe non essere corretto.">
            <a:extLst>
              <a:ext uri="{FF2B5EF4-FFF2-40B4-BE49-F238E27FC236}">
                <a16:creationId xmlns:a16="http://schemas.microsoft.com/office/drawing/2014/main" id="{A2DC405B-A5D8-D1ED-ED95-DD8A7AF56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05281"/>
          </a:xfrm>
          <a:prstGeom prst="rect">
            <a:avLst/>
          </a:prstGeom>
        </p:spPr>
      </p:pic>
    </p:spTree>
    <p:extLst>
      <p:ext uri="{BB962C8B-B14F-4D97-AF65-F5344CB8AC3E}">
        <p14:creationId xmlns:p14="http://schemas.microsoft.com/office/powerpoint/2010/main" val="244682414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C5432-D79D-03A4-2490-2967D30EFA5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5CF37D0-D06B-6951-DAD9-18678AD2E15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software&#10;&#10;Il contenuto generato dall'IA potrebbe non essere corretto.">
            <a:extLst>
              <a:ext uri="{FF2B5EF4-FFF2-40B4-BE49-F238E27FC236}">
                <a16:creationId xmlns:a16="http://schemas.microsoft.com/office/drawing/2014/main" id="{75B4C483-6A48-B97B-D81E-2BD43FB3C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5162"/>
          </a:xfrm>
          <a:prstGeom prst="rect">
            <a:avLst/>
          </a:prstGeom>
        </p:spPr>
      </p:pic>
    </p:spTree>
    <p:extLst>
      <p:ext uri="{BB962C8B-B14F-4D97-AF65-F5344CB8AC3E}">
        <p14:creationId xmlns:p14="http://schemas.microsoft.com/office/powerpoint/2010/main" val="425425146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71004-17E1-3745-CC34-14F16627D1B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3B92707-9997-A315-185C-48390E07FA5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D4A67D9B-293A-AC2D-1B76-C575724F9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9479775"/>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269F1-D359-72F3-D550-4381A217613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DB657D7-1104-4D37-D442-03B0580AD0D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linea&#10;&#10;Il contenuto generato dall'IA potrebbe non essere corretto.">
            <a:extLst>
              <a:ext uri="{FF2B5EF4-FFF2-40B4-BE49-F238E27FC236}">
                <a16:creationId xmlns:a16="http://schemas.microsoft.com/office/drawing/2014/main" id="{B233EC91-455A-B999-CD01-C8D38454F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8386"/>
          </a:xfrm>
          <a:prstGeom prst="rect">
            <a:avLst/>
          </a:prstGeom>
        </p:spPr>
      </p:pic>
    </p:spTree>
    <p:extLst>
      <p:ext uri="{BB962C8B-B14F-4D97-AF65-F5344CB8AC3E}">
        <p14:creationId xmlns:p14="http://schemas.microsoft.com/office/powerpoint/2010/main" val="232848219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FD468-5ACD-9739-77EB-FCD4FF8B91A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C950D22-AA96-9142-799A-8DF1DA922CD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023EA06F-2449-88B9-7BC4-0300CA8F4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04370" cy="6514183"/>
          </a:xfrm>
          <a:prstGeom prst="rect">
            <a:avLst/>
          </a:prstGeom>
        </p:spPr>
      </p:pic>
    </p:spTree>
    <p:extLst>
      <p:ext uri="{BB962C8B-B14F-4D97-AF65-F5344CB8AC3E}">
        <p14:creationId xmlns:p14="http://schemas.microsoft.com/office/powerpoint/2010/main" val="667502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6A025-F366-27C2-012A-FADB55D8A7F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7C57B9C-65AB-2C74-CB65-1E1E5575340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7" name="CasellaDiTesto 6">
            <a:extLst>
              <a:ext uri="{FF2B5EF4-FFF2-40B4-BE49-F238E27FC236}">
                <a16:creationId xmlns:a16="http://schemas.microsoft.com/office/drawing/2014/main" id="{EB11D66A-8F93-6746-E8FE-8F9F1D3F31BF}"/>
              </a:ext>
            </a:extLst>
          </p:cNvPr>
          <p:cNvSpPr txBox="1"/>
          <p:nvPr/>
        </p:nvSpPr>
        <p:spPr>
          <a:xfrm>
            <a:off x="2790316" y="1553330"/>
            <a:ext cx="7320987" cy="1077218"/>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it-IT" sz="3200" dirty="0"/>
              <a:t>Legge 31/12/2009, n. 196</a:t>
            </a:r>
          </a:p>
          <a:p>
            <a:pPr algn="ctr"/>
            <a:r>
              <a:rPr lang="it-IT" sz="3200" dirty="0"/>
              <a:t>Legge di contabilità e finanza pubblica</a:t>
            </a:r>
          </a:p>
        </p:txBody>
      </p:sp>
      <p:sp>
        <p:nvSpPr>
          <p:cNvPr id="8" name="Freccia a destra 7">
            <a:extLst>
              <a:ext uri="{FF2B5EF4-FFF2-40B4-BE49-F238E27FC236}">
                <a16:creationId xmlns:a16="http://schemas.microsoft.com/office/drawing/2014/main" id="{9494BA65-D9BD-B391-B398-FA09854F0052}"/>
              </a:ext>
            </a:extLst>
          </p:cNvPr>
          <p:cNvSpPr/>
          <p:nvPr/>
        </p:nvSpPr>
        <p:spPr>
          <a:xfrm>
            <a:off x="503907" y="1680325"/>
            <a:ext cx="2152891" cy="8232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CasellaDiTesto 9">
            <a:extLst>
              <a:ext uri="{FF2B5EF4-FFF2-40B4-BE49-F238E27FC236}">
                <a16:creationId xmlns:a16="http://schemas.microsoft.com/office/drawing/2014/main" id="{27E84619-07FE-2235-F555-C768191A14A3}"/>
              </a:ext>
            </a:extLst>
          </p:cNvPr>
          <p:cNvSpPr txBox="1"/>
          <p:nvPr/>
        </p:nvSpPr>
        <p:spPr>
          <a:xfrm>
            <a:off x="0" y="3289461"/>
            <a:ext cx="12107119" cy="331366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lnSpc>
                <a:spcPct val="150000"/>
              </a:lnSpc>
            </a:pPr>
            <a:r>
              <a:rPr lang="it-IT" sz="3600" i="1" dirty="0"/>
              <a:t>Il Governo è delegato ad adottare, entro il 31 maggio 2011, uno o più decreti legislativi per </a:t>
            </a:r>
            <a:r>
              <a:rPr lang="it-IT" sz="3600" b="1" i="1" dirty="0"/>
              <a:t>l'armonizzazione dei sistemi contabili </a:t>
            </a:r>
            <a:r>
              <a:rPr lang="it-IT" sz="3600" i="1" dirty="0"/>
              <a:t>e degli schemi di bilancio delle amministrazioni pubbliche</a:t>
            </a:r>
          </a:p>
        </p:txBody>
      </p:sp>
      <p:pic>
        <p:nvPicPr>
          <p:cNvPr id="2" name="Immagine 1">
            <a:extLst>
              <a:ext uri="{FF2B5EF4-FFF2-40B4-BE49-F238E27FC236}">
                <a16:creationId xmlns:a16="http://schemas.microsoft.com/office/drawing/2014/main" id="{7EDF4432-3480-19C3-4A2A-BC731A8B02B2}"/>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280990333"/>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112C2-1FE2-96D9-ECFC-5C01910F4EA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4A3B21A-05B7-BA30-87D2-6DF1474F226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Immagine 3" descr="Immagine che contiene testo, schermata, Carattere, numero&#10;&#10;Il contenuto generato dall'IA potrebbe non essere corretto.">
            <a:extLst>
              <a:ext uri="{FF2B5EF4-FFF2-40B4-BE49-F238E27FC236}">
                <a16:creationId xmlns:a16="http://schemas.microsoft.com/office/drawing/2014/main" id="{8DE43CE3-69A4-E799-1F6E-796AD05F8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0774259"/>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AFC35-40EB-0742-74CC-CEE9120CC2C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E305566-8B34-FF95-1462-25AFA6D57E1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documento&#10;&#10;Il contenuto generato dall'IA potrebbe non essere corretto.">
            <a:extLst>
              <a:ext uri="{FF2B5EF4-FFF2-40B4-BE49-F238E27FC236}">
                <a16:creationId xmlns:a16="http://schemas.microsoft.com/office/drawing/2014/main" id="{17F65958-D1F1-3FCD-EFAA-F8A434739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39"/>
            <a:ext cx="12192000" cy="6831261"/>
          </a:xfrm>
          <a:prstGeom prst="rect">
            <a:avLst/>
          </a:prstGeom>
        </p:spPr>
      </p:pic>
    </p:spTree>
    <p:extLst>
      <p:ext uri="{BB962C8B-B14F-4D97-AF65-F5344CB8AC3E}">
        <p14:creationId xmlns:p14="http://schemas.microsoft.com/office/powerpoint/2010/main" val="213111846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443FE-99B5-2DC4-1533-89D87A32FCE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5D0D7D9-D7F4-D5C4-A821-2B46B6D1FD3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4EA8F297-2F3C-402C-0A69-71B74FE4A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26"/>
            <a:ext cx="12192000" cy="6892226"/>
          </a:xfrm>
          <a:prstGeom prst="rect">
            <a:avLst/>
          </a:prstGeom>
        </p:spPr>
      </p:pic>
    </p:spTree>
    <p:extLst>
      <p:ext uri="{BB962C8B-B14F-4D97-AF65-F5344CB8AC3E}">
        <p14:creationId xmlns:p14="http://schemas.microsoft.com/office/powerpoint/2010/main" val="405931101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F1A73-6575-DE67-ABFA-31FF680148A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81F448A-FB36-C94D-C042-8577433F29E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2D3553EA-8BF4-C1A7-E769-B9EAD5437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741094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1B6A9-8BBA-C9EB-065D-646186B992A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D4F6A60-2157-7D9E-18DB-C8388EBB3B8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Immagine 3" descr="Immagine che contiene testo, schermata, Carattere, documento&#10;&#10;Il contenuto generato dall'IA potrebbe non essere corretto.">
            <a:extLst>
              <a:ext uri="{FF2B5EF4-FFF2-40B4-BE49-F238E27FC236}">
                <a16:creationId xmlns:a16="http://schemas.microsoft.com/office/drawing/2014/main" id="{10AA8EAC-877F-A630-4B50-B026EFBE2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08"/>
            <a:ext cx="12192000" cy="6831268"/>
          </a:xfrm>
          <a:prstGeom prst="rect">
            <a:avLst/>
          </a:prstGeom>
        </p:spPr>
      </p:pic>
    </p:spTree>
    <p:extLst>
      <p:ext uri="{BB962C8B-B14F-4D97-AF65-F5344CB8AC3E}">
        <p14:creationId xmlns:p14="http://schemas.microsoft.com/office/powerpoint/2010/main" val="426071496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4BB46-8C1B-E244-6930-918FF277EEA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92CF44C-76C1-0524-8101-D6ECA12F5BC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D1960932-1276-6992-7425-EBBCBDEA5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 y="0"/>
            <a:ext cx="12233910" cy="6858000"/>
          </a:xfrm>
          <a:prstGeom prst="rect">
            <a:avLst/>
          </a:prstGeom>
        </p:spPr>
      </p:pic>
    </p:spTree>
    <p:extLst>
      <p:ext uri="{BB962C8B-B14F-4D97-AF65-F5344CB8AC3E}">
        <p14:creationId xmlns:p14="http://schemas.microsoft.com/office/powerpoint/2010/main" val="431900106"/>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FCE68-07B6-C304-7DEF-DE4EC484248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28C40C2-9234-1C0E-29DB-955A5065F82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contenuto 2">
            <a:extLst>
              <a:ext uri="{FF2B5EF4-FFF2-40B4-BE49-F238E27FC236}">
                <a16:creationId xmlns:a16="http://schemas.microsoft.com/office/drawing/2014/main" id="{001BB412-54B3-6C32-9791-3BAFD9FB4B2D}"/>
              </a:ext>
            </a:extLst>
          </p:cNvPr>
          <p:cNvSpPr txBox="1">
            <a:spLocks/>
          </p:cNvSpPr>
          <p:nvPr/>
        </p:nvSpPr>
        <p:spPr>
          <a:xfrm>
            <a:off x="0" y="1451610"/>
            <a:ext cx="12192000" cy="5406389"/>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chemeClr val="bg1"/>
                </a:solidFill>
              </a:rPr>
              <a:t>Sono compresi:</a:t>
            </a:r>
          </a:p>
          <a:p>
            <a:pPr marL="811213" indent="-719138">
              <a:buFont typeface="Wingdings" panose="05000000000000000000" pitchFamily="2" charset="2"/>
              <a:buChar char="q"/>
            </a:pPr>
            <a:r>
              <a:rPr lang="it-IT" dirty="0">
                <a:solidFill>
                  <a:schemeClr val="bg1"/>
                </a:solidFill>
              </a:rPr>
              <a:t>I fabbricati militari</a:t>
            </a:r>
          </a:p>
          <a:p>
            <a:pPr marL="811213" indent="-719138">
              <a:buFont typeface="Wingdings" panose="05000000000000000000" pitchFamily="2" charset="2"/>
              <a:buChar char="q"/>
            </a:pPr>
            <a:r>
              <a:rPr lang="it-IT" dirty="0">
                <a:solidFill>
                  <a:schemeClr val="bg1"/>
                </a:solidFill>
              </a:rPr>
              <a:t>Le infrastrutture (tunnel, strade, ponti, reti)</a:t>
            </a:r>
          </a:p>
          <a:p>
            <a:pPr marL="811213" indent="-719138">
              <a:buFont typeface="Wingdings" panose="05000000000000000000" pitchFamily="2" charset="2"/>
              <a:buChar char="q"/>
            </a:pPr>
            <a:r>
              <a:rPr lang="it-IT" dirty="0">
                <a:solidFill>
                  <a:schemeClr val="bg1"/>
                </a:solidFill>
              </a:rPr>
              <a:t>Le immobilizzazioni risultanti da accordi per concessione di servizi</a:t>
            </a:r>
          </a:p>
          <a:p>
            <a:pPr marL="811213" indent="-719138">
              <a:buFont typeface="Wingdings" panose="05000000000000000000" pitchFamily="2" charset="2"/>
              <a:buChar char="q"/>
            </a:pPr>
            <a:r>
              <a:rPr lang="it-IT" dirty="0">
                <a:solidFill>
                  <a:schemeClr val="bg1"/>
                </a:solidFill>
              </a:rPr>
              <a:t>Gli immobili (patrimonio disponibile ed indisponibile, beni demaniali)</a:t>
            </a:r>
          </a:p>
          <a:p>
            <a:pPr marL="811213" indent="-719138">
              <a:buFont typeface="Wingdings" panose="05000000000000000000" pitchFamily="2" charset="2"/>
              <a:buChar char="q"/>
            </a:pPr>
            <a:r>
              <a:rPr lang="it-IT" dirty="0">
                <a:solidFill>
                  <a:schemeClr val="bg1"/>
                </a:solidFill>
              </a:rPr>
              <a:t>Le attività biologiche (piante, animali viventi impiegati durevolmente)</a:t>
            </a:r>
          </a:p>
          <a:p>
            <a:pPr marL="811213" indent="-719138">
              <a:buFont typeface="Wingdings" panose="05000000000000000000" pitchFamily="2" charset="2"/>
              <a:buChar char="q"/>
            </a:pPr>
            <a:r>
              <a:rPr lang="it-IT" dirty="0">
                <a:solidFill>
                  <a:schemeClr val="bg1"/>
                </a:solidFill>
              </a:rPr>
              <a:t>Le attività del patrimonio culturale</a:t>
            </a:r>
          </a:p>
          <a:p>
            <a:pPr marL="811213" indent="-719138">
              <a:buFont typeface="Wingdings" panose="05000000000000000000" pitchFamily="2" charset="2"/>
              <a:buChar char="q"/>
            </a:pPr>
            <a:r>
              <a:rPr lang="it-IT" dirty="0">
                <a:solidFill>
                  <a:schemeClr val="bg1"/>
                </a:solidFill>
              </a:rPr>
              <a:t>Le immobilizzazioni materiali utilizzate per mantenere e sviluppare riserve, diritti</a:t>
            </a:r>
          </a:p>
        </p:txBody>
      </p:sp>
      <p:pic>
        <p:nvPicPr>
          <p:cNvPr id="3" name="Immagine 2">
            <a:extLst>
              <a:ext uri="{FF2B5EF4-FFF2-40B4-BE49-F238E27FC236}">
                <a16:creationId xmlns:a16="http://schemas.microsoft.com/office/drawing/2014/main" id="{595EB243-18E5-ECC4-14F8-3B406CC02266}"/>
              </a:ext>
            </a:extLst>
          </p:cNvPr>
          <p:cNvPicPr>
            <a:picLocks noChangeAspect="1"/>
          </p:cNvPicPr>
          <p:nvPr/>
        </p:nvPicPr>
        <p:blipFill>
          <a:blip r:embed="rId2"/>
          <a:stretch>
            <a:fillRect/>
          </a:stretch>
        </p:blipFill>
        <p:spPr>
          <a:xfrm>
            <a:off x="0" y="-10023"/>
            <a:ext cx="12192000" cy="1461633"/>
          </a:xfrm>
          <a:prstGeom prst="rect">
            <a:avLst/>
          </a:prstGeom>
          <a:solidFill>
            <a:srgbClr val="FFFF00"/>
          </a:solidFill>
        </p:spPr>
      </p:pic>
    </p:spTree>
    <p:extLst>
      <p:ext uri="{BB962C8B-B14F-4D97-AF65-F5344CB8AC3E}">
        <p14:creationId xmlns:p14="http://schemas.microsoft.com/office/powerpoint/2010/main" val="424212224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3979C-6BE9-529C-C4AC-EE35E23F5B6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6610C80-D5DD-44C0-7CE4-FF88F090477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Segnaposto contenuto 2">
            <a:extLst>
              <a:ext uri="{FF2B5EF4-FFF2-40B4-BE49-F238E27FC236}">
                <a16:creationId xmlns:a16="http://schemas.microsoft.com/office/drawing/2014/main" id="{B0D5805F-1A7A-6BFD-EA73-9AE211F46864}"/>
              </a:ext>
            </a:extLst>
          </p:cNvPr>
          <p:cNvSpPr txBox="1">
            <a:spLocks/>
          </p:cNvSpPr>
          <p:nvPr/>
        </p:nvSpPr>
        <p:spPr>
          <a:xfrm>
            <a:off x="0" y="1825624"/>
            <a:ext cx="12192000" cy="5923915"/>
          </a:xfrm>
          <a:prstGeom prst="rect">
            <a:avLst/>
          </a:prstGeom>
        </p:spPr>
        <p:style>
          <a:lnRef idx="0">
            <a:schemeClr val="accent1"/>
          </a:lnRef>
          <a:fillRef idx="3">
            <a:schemeClr val="accent1"/>
          </a:fillRef>
          <a:effectRef idx="3">
            <a:schemeClr val="accent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4400" dirty="0">
                <a:solidFill>
                  <a:schemeClr val="bg1"/>
                </a:solidFill>
              </a:rPr>
              <a:t>Non si applica l’ITAS 4:</a:t>
            </a:r>
          </a:p>
          <a:p>
            <a:pPr marL="811213" indent="-811213">
              <a:buFont typeface="Wingdings" panose="05000000000000000000" pitchFamily="2" charset="2"/>
              <a:buChar char="q"/>
            </a:pPr>
            <a:r>
              <a:rPr lang="it-IT" sz="4400" dirty="0">
                <a:solidFill>
                  <a:schemeClr val="bg1"/>
                </a:solidFill>
              </a:rPr>
              <a:t>Per i beni in leasing</a:t>
            </a:r>
          </a:p>
          <a:p>
            <a:pPr marL="811213" indent="-811213">
              <a:buFont typeface="Wingdings" panose="05000000000000000000" pitchFamily="2" charset="2"/>
              <a:buChar char="q"/>
            </a:pPr>
            <a:r>
              <a:rPr lang="it-IT" sz="4400" dirty="0">
                <a:solidFill>
                  <a:schemeClr val="bg1"/>
                </a:solidFill>
              </a:rPr>
              <a:t>Per la produzione agricola</a:t>
            </a:r>
          </a:p>
          <a:p>
            <a:pPr marL="811213" indent="-811213">
              <a:buFont typeface="Wingdings" panose="05000000000000000000" pitchFamily="2" charset="2"/>
              <a:buChar char="q"/>
            </a:pPr>
            <a:r>
              <a:rPr lang="it-IT" sz="4400" dirty="0">
                <a:solidFill>
                  <a:schemeClr val="bg1"/>
                </a:solidFill>
              </a:rPr>
              <a:t>Per le immobilizzazioni destinate alla vendita</a:t>
            </a:r>
          </a:p>
        </p:txBody>
      </p:sp>
      <p:pic>
        <p:nvPicPr>
          <p:cNvPr id="2" name="Immagine 1">
            <a:extLst>
              <a:ext uri="{FF2B5EF4-FFF2-40B4-BE49-F238E27FC236}">
                <a16:creationId xmlns:a16="http://schemas.microsoft.com/office/drawing/2014/main" id="{664A6E3E-64B9-1884-3363-5C379294FD74}"/>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598262980"/>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91E9C-6874-F8B2-7792-7BC6F388DC9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3F0D11A-19A4-E0B8-CF3D-A346E036142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contenuto 2">
            <a:extLst>
              <a:ext uri="{FF2B5EF4-FFF2-40B4-BE49-F238E27FC236}">
                <a16:creationId xmlns:a16="http://schemas.microsoft.com/office/drawing/2014/main" id="{B1F27A3D-CC39-A9B5-FA28-15E878B5704E}"/>
              </a:ext>
            </a:extLst>
          </p:cNvPr>
          <p:cNvSpPr txBox="1">
            <a:spLocks/>
          </p:cNvSpPr>
          <p:nvPr/>
        </p:nvSpPr>
        <p:spPr>
          <a:xfrm>
            <a:off x="0" y="1438030"/>
            <a:ext cx="12192000" cy="5305669"/>
          </a:xfrm>
          <a:prstGeom prst="rect">
            <a:avLst/>
          </a:prstGeom>
        </p:spPr>
        <p:style>
          <a:lnRef idx="0">
            <a:schemeClr val="accent1"/>
          </a:lnRef>
          <a:fillRef idx="3">
            <a:schemeClr val="accent1"/>
          </a:fillRef>
          <a:effectRef idx="3">
            <a:schemeClr val="accent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it-IT" dirty="0">
                <a:solidFill>
                  <a:schemeClr val="bg1"/>
                </a:solidFill>
              </a:rPr>
              <a:t>La classificazione:</a:t>
            </a:r>
          </a:p>
          <a:p>
            <a:pPr marL="720725" indent="-720725">
              <a:lnSpc>
                <a:spcPct val="100000"/>
              </a:lnSpc>
              <a:buFont typeface="Wingdings" panose="05000000000000000000" pitchFamily="2" charset="2"/>
              <a:buChar char="q"/>
            </a:pPr>
            <a:r>
              <a:rPr lang="it-IT" dirty="0">
                <a:solidFill>
                  <a:schemeClr val="bg1"/>
                </a:solidFill>
              </a:rPr>
              <a:t>Beni demaniali, con separata indicazione di quelli facenti parte del patrimonio culturale;</a:t>
            </a:r>
          </a:p>
          <a:p>
            <a:pPr marL="720725" indent="-720725">
              <a:lnSpc>
                <a:spcPct val="100000"/>
              </a:lnSpc>
              <a:buFont typeface="Wingdings" panose="05000000000000000000" pitchFamily="2" charset="2"/>
              <a:buChar char="q"/>
            </a:pPr>
            <a:r>
              <a:rPr lang="it-IT" dirty="0">
                <a:solidFill>
                  <a:schemeClr val="bg1"/>
                </a:solidFill>
              </a:rPr>
              <a:t>Beni patrimoniali indisponibili, con separata indicazione di quelli facenti parte del patrimonio culturale;</a:t>
            </a:r>
          </a:p>
          <a:p>
            <a:pPr marL="720725" indent="-720725">
              <a:lnSpc>
                <a:spcPct val="100000"/>
              </a:lnSpc>
              <a:buFont typeface="Wingdings" panose="05000000000000000000" pitchFamily="2" charset="2"/>
              <a:buChar char="q"/>
            </a:pPr>
            <a:r>
              <a:rPr lang="it-IT" dirty="0">
                <a:solidFill>
                  <a:schemeClr val="bg1"/>
                </a:solidFill>
              </a:rPr>
              <a:t>Beni patrimoniali disponibili, con separata indicazione degli investimenti immobiliari</a:t>
            </a:r>
          </a:p>
        </p:txBody>
      </p:sp>
      <p:pic>
        <p:nvPicPr>
          <p:cNvPr id="3" name="Immagine 2">
            <a:extLst>
              <a:ext uri="{FF2B5EF4-FFF2-40B4-BE49-F238E27FC236}">
                <a16:creationId xmlns:a16="http://schemas.microsoft.com/office/drawing/2014/main" id="{484350DC-1026-2312-88D7-451592363630}"/>
              </a:ext>
            </a:extLst>
          </p:cNvPr>
          <p:cNvPicPr>
            <a:picLocks noChangeAspect="1"/>
          </p:cNvPicPr>
          <p:nvPr/>
        </p:nvPicPr>
        <p:blipFill>
          <a:blip r:embed="rId2"/>
          <a:stretch>
            <a:fillRect/>
          </a:stretch>
        </p:blipFill>
        <p:spPr>
          <a:xfrm>
            <a:off x="0" y="-23603"/>
            <a:ext cx="12192000" cy="1461633"/>
          </a:xfrm>
          <a:prstGeom prst="rect">
            <a:avLst/>
          </a:prstGeom>
          <a:solidFill>
            <a:srgbClr val="FFFF00"/>
          </a:solidFill>
        </p:spPr>
      </p:pic>
    </p:spTree>
    <p:extLst>
      <p:ext uri="{BB962C8B-B14F-4D97-AF65-F5344CB8AC3E}">
        <p14:creationId xmlns:p14="http://schemas.microsoft.com/office/powerpoint/2010/main" val="381089955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4D417-2C43-0E89-7FB0-83F7D95DAA5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B6A4CC8-6EB9-FD53-C0FD-2E910252464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contenuto 2">
            <a:extLst>
              <a:ext uri="{FF2B5EF4-FFF2-40B4-BE49-F238E27FC236}">
                <a16:creationId xmlns:a16="http://schemas.microsoft.com/office/drawing/2014/main" id="{0911575E-9A62-F859-9AB5-9C9694C55225}"/>
              </a:ext>
            </a:extLst>
          </p:cNvPr>
          <p:cNvSpPr txBox="1">
            <a:spLocks/>
          </p:cNvSpPr>
          <p:nvPr/>
        </p:nvSpPr>
        <p:spPr>
          <a:xfrm>
            <a:off x="0" y="1825624"/>
            <a:ext cx="12192000" cy="5032375"/>
          </a:xfrm>
          <a:prstGeom prst="rect">
            <a:avLst/>
          </a:prstGeom>
        </p:spPr>
        <p:style>
          <a:lnRef idx="0">
            <a:schemeClr val="accent1"/>
          </a:lnRef>
          <a:fillRef idx="3">
            <a:schemeClr val="accent1"/>
          </a:fillRef>
          <a:effectRef idx="3">
            <a:schemeClr val="accent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725" indent="-720725" algn="just">
              <a:buFont typeface="Wingdings" panose="05000000000000000000" pitchFamily="2" charset="2"/>
              <a:buChar char="q"/>
            </a:pPr>
            <a:r>
              <a:rPr lang="it-IT" sz="4400" dirty="0">
                <a:solidFill>
                  <a:schemeClr val="bg1"/>
                </a:solidFill>
              </a:rPr>
              <a:t>Nel </a:t>
            </a:r>
            <a:r>
              <a:rPr lang="it-IT" sz="4400" b="1" dirty="0">
                <a:solidFill>
                  <a:schemeClr val="bg1"/>
                </a:solidFill>
              </a:rPr>
              <a:t>Patrimonio Netto </a:t>
            </a:r>
            <a:r>
              <a:rPr lang="it-IT" sz="4400" dirty="0">
                <a:solidFill>
                  <a:schemeClr val="bg1"/>
                </a:solidFill>
              </a:rPr>
              <a:t>dell’amministrazione andrà determinata una </a:t>
            </a:r>
            <a:r>
              <a:rPr lang="it-IT" sz="4400" b="1" dirty="0">
                <a:solidFill>
                  <a:schemeClr val="bg1"/>
                </a:solidFill>
              </a:rPr>
              <a:t>riserva indisponibile </a:t>
            </a:r>
            <a:r>
              <a:rPr lang="it-IT" sz="4400" dirty="0">
                <a:solidFill>
                  <a:schemeClr val="bg1"/>
                </a:solidFill>
              </a:rPr>
              <a:t>di importo </a:t>
            </a:r>
            <a:r>
              <a:rPr lang="it-IT" sz="4400" b="1" dirty="0">
                <a:solidFill>
                  <a:schemeClr val="bg1"/>
                </a:solidFill>
              </a:rPr>
              <a:t>pari al valore dei beni patrimoniali indisponibili e dei beni demaniali</a:t>
            </a:r>
            <a:r>
              <a:rPr lang="it-IT" sz="4400" dirty="0">
                <a:solidFill>
                  <a:schemeClr val="bg1"/>
                </a:solidFill>
              </a:rPr>
              <a:t>, con separata indicazione della riserva indisponibile delle attività del patrimonio culturale</a:t>
            </a:r>
          </a:p>
        </p:txBody>
      </p:sp>
      <p:pic>
        <p:nvPicPr>
          <p:cNvPr id="3" name="Immagine 2">
            <a:extLst>
              <a:ext uri="{FF2B5EF4-FFF2-40B4-BE49-F238E27FC236}">
                <a16:creationId xmlns:a16="http://schemas.microsoft.com/office/drawing/2014/main" id="{C2D6B2EE-EEE8-60A4-041E-08D58EA5D8EC}"/>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493622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C12B0-7557-07A8-AE3A-AAD7C633070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1EB26E5-6BC3-18A9-CF75-7C98888630C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2" name="Tabella 1">
            <a:extLst>
              <a:ext uri="{FF2B5EF4-FFF2-40B4-BE49-F238E27FC236}">
                <a16:creationId xmlns:a16="http://schemas.microsoft.com/office/drawing/2014/main" id="{D9A53B99-9FEE-9F85-5A32-EB16D394666F}"/>
              </a:ext>
            </a:extLst>
          </p:cNvPr>
          <p:cNvGraphicFramePr>
            <a:graphicFrameLocks noGrp="1"/>
          </p:cNvGraphicFramePr>
          <p:nvPr>
            <p:extLst>
              <p:ext uri="{D42A27DB-BD31-4B8C-83A1-F6EECF244321}">
                <p14:modId xmlns:p14="http://schemas.microsoft.com/office/powerpoint/2010/main" val="2877719698"/>
              </p:ext>
            </p:extLst>
          </p:nvPr>
        </p:nvGraphicFramePr>
        <p:xfrm>
          <a:off x="0" y="1467089"/>
          <a:ext cx="12192000" cy="5016006"/>
        </p:xfrm>
        <a:graphic>
          <a:graphicData uri="http://schemas.openxmlformats.org/drawingml/2006/table">
            <a:tbl>
              <a:tblPr firstRow="1" bandRow="1">
                <a:tableStyleId>{5C22544A-7EE6-4342-B048-85BDC9FD1C3A}</a:tableStyleId>
              </a:tblPr>
              <a:tblGrid>
                <a:gridCol w="6077167">
                  <a:extLst>
                    <a:ext uri="{9D8B030D-6E8A-4147-A177-3AD203B41FA5}">
                      <a16:colId xmlns:a16="http://schemas.microsoft.com/office/drawing/2014/main" val="1689970540"/>
                    </a:ext>
                  </a:extLst>
                </a:gridCol>
                <a:gridCol w="6114833">
                  <a:extLst>
                    <a:ext uri="{9D8B030D-6E8A-4147-A177-3AD203B41FA5}">
                      <a16:colId xmlns:a16="http://schemas.microsoft.com/office/drawing/2014/main" val="1644183226"/>
                    </a:ext>
                  </a:extLst>
                </a:gridCol>
              </a:tblGrid>
              <a:tr h="955442">
                <a:tc>
                  <a:txBody>
                    <a:bodyPr/>
                    <a:lstStyle/>
                    <a:p>
                      <a:pPr algn="ctr"/>
                      <a:r>
                        <a:rPr lang="it-IT" sz="2400" dirty="0"/>
                        <a:t>AMMINISTRAZIONI PUBBLICHE IN CONTABILIT</a:t>
                      </a:r>
                      <a:r>
                        <a:rPr lang="it-IT" sz="2400" dirty="0">
                          <a:latin typeface="Aptos" panose="020B0004020202020204" pitchFamily="34" charset="0"/>
                        </a:rPr>
                        <a:t>Á </a:t>
                      </a:r>
                      <a:r>
                        <a:rPr lang="it-IT" sz="2800" dirty="0">
                          <a:latin typeface="Aptos" panose="020B0004020202020204" pitchFamily="34" charset="0"/>
                        </a:rPr>
                        <a:t>FINANZIARIA</a:t>
                      </a:r>
                      <a:endParaRPr lang="it-IT"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dirty="0"/>
                        <a:t>AMMINISTRAZIONI PUBBLICHE IN CONTABILIT</a:t>
                      </a:r>
                      <a:r>
                        <a:rPr lang="it-IT" sz="2400" dirty="0">
                          <a:latin typeface="Aptos" panose="020B0004020202020204" pitchFamily="34" charset="0"/>
                        </a:rPr>
                        <a:t>Á </a:t>
                      </a:r>
                      <a:r>
                        <a:rPr lang="it-IT" sz="2800" dirty="0">
                          <a:latin typeface="Aptos" panose="020B0004020202020204" pitchFamily="34" charset="0"/>
                        </a:rPr>
                        <a:t>CIVILISTICA</a:t>
                      </a:r>
                      <a:endParaRPr lang="it-IT" sz="2800" dirty="0"/>
                    </a:p>
                    <a:p>
                      <a:pPr algn="ctr"/>
                      <a:endParaRPr lang="it-IT"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2769812"/>
                  </a:ext>
                </a:extLst>
              </a:tr>
              <a:tr h="648723">
                <a:tc>
                  <a:txBody>
                    <a:bodyPr/>
                    <a:lstStyle/>
                    <a:p>
                      <a:pPr algn="ctr"/>
                      <a:r>
                        <a:rPr lang="it-IT" sz="2400" dirty="0"/>
                        <a:t>AMMNNISTRAZIONI STATALI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t>SPA/SRL PUBBLICHE inserite nell’elenco ISTAT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9498404"/>
                  </a:ext>
                </a:extLst>
              </a:tr>
              <a:tr h="648723">
                <a:tc>
                  <a:txBody>
                    <a:bodyPr/>
                    <a:lstStyle/>
                    <a:p>
                      <a:pPr algn="ctr"/>
                      <a:r>
                        <a:rPr lang="it-IT" sz="2400" dirty="0"/>
                        <a:t>REGIONI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t>AZIENDE E ENTI DEL SSN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134152"/>
                  </a:ext>
                </a:extLst>
              </a:tr>
              <a:tr h="648723">
                <a:tc>
                  <a:txBody>
                    <a:bodyPr/>
                    <a:lstStyle/>
                    <a:p>
                      <a:pPr algn="ctr"/>
                      <a:r>
                        <a:rPr lang="it-IT" sz="2400" dirty="0"/>
                        <a:t>ENTI LOCALI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t>UNIVERSIT</a:t>
                      </a:r>
                      <a:r>
                        <a:rPr lang="it-IT" sz="2400" dirty="0">
                          <a:latin typeface="Aptos" panose="020B0004020202020204" pitchFamily="34" charset="0"/>
                        </a:rPr>
                        <a:t>Á</a:t>
                      </a:r>
                      <a:endParaRPr lang="it-IT"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4458804"/>
                  </a:ext>
                </a:extLst>
              </a:tr>
              <a:tr h="668809">
                <a:tc>
                  <a:txBody>
                    <a:bodyPr/>
                    <a:lstStyle/>
                    <a:p>
                      <a:pPr algn="ctr"/>
                      <a:r>
                        <a:rPr lang="it-IT" sz="2400" dirty="0"/>
                        <a:t>ENTI ISTITUZIONALI NAZIONALI IN CO.FI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t>ENTI ISTITUZIONALI NAZIONALI IN CO.CIV</a:t>
                      </a:r>
                    </a:p>
                    <a:p>
                      <a:pPr algn="ctr"/>
                      <a:endParaRPr lang="it-IT"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288214"/>
                  </a:ext>
                </a:extLst>
              </a:tr>
              <a:tr h="668809">
                <a:tc>
                  <a:txBody>
                    <a:bodyPr/>
                    <a:lstStyle/>
                    <a:p>
                      <a:pPr algn="ctr"/>
                      <a:r>
                        <a:rPr lang="it-IT" sz="2400" dirty="0"/>
                        <a:t>ENTI STRUMENTALI REGIONALI IN CO.FI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t>ENTI STRUMENTALI REGIONALI IN CO.CIV</a:t>
                      </a:r>
                    </a:p>
                    <a:p>
                      <a:pPr algn="ctr"/>
                      <a:endParaRPr lang="it-IT"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846338"/>
                  </a:ext>
                </a:extLst>
              </a:tr>
            </a:tbl>
          </a:graphicData>
        </a:graphic>
      </p:graphicFrame>
      <p:pic>
        <p:nvPicPr>
          <p:cNvPr id="3" name="Immagine 2">
            <a:extLst>
              <a:ext uri="{FF2B5EF4-FFF2-40B4-BE49-F238E27FC236}">
                <a16:creationId xmlns:a16="http://schemas.microsoft.com/office/drawing/2014/main" id="{486AD567-A16A-23BD-DA57-55EBDABC9A0C}"/>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07148037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F9A0-CB69-1F6F-2773-5DCF142705C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173C8164-8A3D-7ABB-E4B7-E89C0967BEE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Segnaposto contenuto 2">
            <a:extLst>
              <a:ext uri="{FF2B5EF4-FFF2-40B4-BE49-F238E27FC236}">
                <a16:creationId xmlns:a16="http://schemas.microsoft.com/office/drawing/2014/main" id="{E00EBDEB-1273-3A3D-9B60-C8BDACC27F4A}"/>
              </a:ext>
            </a:extLst>
          </p:cNvPr>
          <p:cNvSpPr txBox="1">
            <a:spLocks/>
          </p:cNvSpPr>
          <p:nvPr/>
        </p:nvSpPr>
        <p:spPr>
          <a:xfrm>
            <a:off x="131445" y="1494154"/>
            <a:ext cx="11929110" cy="5363845"/>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dirty="0">
                <a:solidFill>
                  <a:schemeClr val="bg1"/>
                </a:solidFill>
              </a:rPr>
              <a:t>La valutazione dei beni:</a:t>
            </a:r>
          </a:p>
          <a:p>
            <a:pPr marL="720725" indent="-720725" algn="just">
              <a:buFont typeface="Wingdings" panose="05000000000000000000" pitchFamily="2" charset="2"/>
              <a:buChar char="q"/>
            </a:pPr>
            <a:r>
              <a:rPr lang="it-IT" dirty="0">
                <a:solidFill>
                  <a:schemeClr val="bg1"/>
                </a:solidFill>
              </a:rPr>
              <a:t>Distinguere i fabbricati dai terreni su cui sorgono, anche se acquisiti congiuntamente (terreno di sedime)</a:t>
            </a:r>
          </a:p>
          <a:p>
            <a:pPr marL="720725" indent="-720725" algn="just">
              <a:buFont typeface="Wingdings" panose="05000000000000000000" pitchFamily="2" charset="2"/>
              <a:buChar char="q"/>
            </a:pPr>
            <a:r>
              <a:rPr lang="it-IT" dirty="0">
                <a:solidFill>
                  <a:schemeClr val="bg1"/>
                </a:solidFill>
              </a:rPr>
              <a:t>I beni vanno valutati, alternativamente:</a:t>
            </a:r>
          </a:p>
          <a:p>
            <a:pPr marL="914400" lvl="1" indent="-457200" algn="just">
              <a:buFont typeface="+mj-lt"/>
              <a:buAutoNum type="alphaLcParenR"/>
            </a:pPr>
            <a:r>
              <a:rPr lang="it-IT" dirty="0">
                <a:solidFill>
                  <a:schemeClr val="bg1"/>
                </a:solidFill>
              </a:rPr>
              <a:t>Secondo il prezzo di acquisto inclusi oneri accessori</a:t>
            </a:r>
          </a:p>
          <a:p>
            <a:pPr marL="914400" lvl="1" indent="-457200" algn="just">
              <a:buFont typeface="+mj-lt"/>
              <a:buAutoNum type="alphaLcParenR"/>
            </a:pPr>
            <a:r>
              <a:rPr lang="it-IT" dirty="0">
                <a:solidFill>
                  <a:schemeClr val="bg1"/>
                </a:solidFill>
              </a:rPr>
              <a:t>Secondo i costi di smantellamento e demolizione o rimozione qualora l’amministrazione sia a ciò obbligata</a:t>
            </a:r>
          </a:p>
          <a:p>
            <a:pPr marL="914400" lvl="1" indent="-457200" algn="just">
              <a:buFont typeface="+mj-lt"/>
              <a:buAutoNum type="alphaLcParenR"/>
            </a:pPr>
            <a:r>
              <a:rPr lang="it-IT" dirty="0">
                <a:solidFill>
                  <a:schemeClr val="bg1"/>
                </a:solidFill>
              </a:rPr>
              <a:t>Secondo il costo di realizzazione o costruzione</a:t>
            </a:r>
          </a:p>
          <a:p>
            <a:pPr marL="914400" lvl="1" indent="-457200" algn="just">
              <a:buFont typeface="+mj-lt"/>
              <a:buAutoNum type="alphaLcParenR"/>
            </a:pPr>
            <a:r>
              <a:rPr lang="it-IT" dirty="0">
                <a:solidFill>
                  <a:schemeClr val="bg1"/>
                </a:solidFill>
              </a:rPr>
              <a:t>Secondo valore di mercato o costo di sostituzione se è stato acquisito senza corrispettivo</a:t>
            </a:r>
          </a:p>
          <a:p>
            <a:pPr marL="914400" lvl="1" indent="-457200" algn="just">
              <a:buFont typeface="+mj-lt"/>
              <a:buAutoNum type="alphaLcParenR"/>
            </a:pPr>
            <a:r>
              <a:rPr lang="it-IT" dirty="0">
                <a:solidFill>
                  <a:schemeClr val="bg1"/>
                </a:solidFill>
              </a:rPr>
              <a:t>Secondo il valore di mercato o il valore d’uso per le attività del patrimonio culturale</a:t>
            </a:r>
          </a:p>
        </p:txBody>
      </p:sp>
      <p:pic>
        <p:nvPicPr>
          <p:cNvPr id="2" name="Immagine 1">
            <a:extLst>
              <a:ext uri="{FF2B5EF4-FFF2-40B4-BE49-F238E27FC236}">
                <a16:creationId xmlns:a16="http://schemas.microsoft.com/office/drawing/2014/main" id="{D7E7D99A-BE1B-5D44-24C4-E213A29488AA}"/>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14513987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3109A-A9C5-7967-8ACA-71A6E93A0C5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A383684-1012-1C48-70A0-7B85124FD20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Segnaposto contenuto 2">
            <a:extLst>
              <a:ext uri="{FF2B5EF4-FFF2-40B4-BE49-F238E27FC236}">
                <a16:creationId xmlns:a16="http://schemas.microsoft.com/office/drawing/2014/main" id="{4B3161B4-86A9-DC40-A730-4DBE7529B01D}"/>
              </a:ext>
            </a:extLst>
          </p:cNvPr>
          <p:cNvSpPr txBox="1">
            <a:spLocks/>
          </p:cNvSpPr>
          <p:nvPr/>
        </p:nvSpPr>
        <p:spPr>
          <a:xfrm>
            <a:off x="0" y="1825624"/>
            <a:ext cx="12047220" cy="5032375"/>
          </a:xfrm>
          <a:prstGeom prst="rect">
            <a:avLst/>
          </a:prstGeom>
        </p:spPr>
        <p:style>
          <a:lnRef idx="0">
            <a:schemeClr val="accent1"/>
          </a:lnRef>
          <a:fillRef idx="3">
            <a:schemeClr val="accent1"/>
          </a:fillRef>
          <a:effectRef idx="3">
            <a:schemeClr val="accent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725" indent="-720725" algn="just">
              <a:lnSpc>
                <a:spcPct val="100000"/>
              </a:lnSpc>
              <a:buFont typeface="Wingdings" panose="05000000000000000000" pitchFamily="2" charset="2"/>
              <a:buChar char="q"/>
            </a:pPr>
            <a:r>
              <a:rPr lang="it-IT" sz="4000" dirty="0">
                <a:solidFill>
                  <a:schemeClr val="bg1"/>
                </a:solidFill>
              </a:rPr>
              <a:t>Per le attività già esistenti alla data della prima iscrizione (2025) deve essere seguito il principio </a:t>
            </a:r>
            <a:r>
              <a:rPr lang="it-IT" sz="4000" b="1" dirty="0">
                <a:solidFill>
                  <a:schemeClr val="bg1"/>
                </a:solidFill>
              </a:rPr>
              <a:t>dell’ammortamento cumulato </a:t>
            </a:r>
            <a:r>
              <a:rPr lang="it-IT" sz="4000" dirty="0">
                <a:solidFill>
                  <a:schemeClr val="bg1"/>
                </a:solidFill>
              </a:rPr>
              <a:t>degli esercizi precedenti;</a:t>
            </a:r>
          </a:p>
          <a:p>
            <a:pPr marL="720725" indent="-720725" algn="just">
              <a:lnSpc>
                <a:spcPct val="100000"/>
              </a:lnSpc>
              <a:buFont typeface="Wingdings" panose="05000000000000000000" pitchFamily="2" charset="2"/>
              <a:buChar char="q"/>
            </a:pPr>
            <a:r>
              <a:rPr lang="it-IT" sz="4000" dirty="0">
                <a:solidFill>
                  <a:schemeClr val="bg1"/>
                </a:solidFill>
              </a:rPr>
              <a:t>Se l’amministrazione opera specifica scelta, l’iscrizione può avvenire secondo </a:t>
            </a:r>
            <a:r>
              <a:rPr lang="it-IT" sz="4000" b="1" i="1" dirty="0">
                <a:solidFill>
                  <a:schemeClr val="bg1"/>
                </a:solidFill>
              </a:rPr>
              <a:t>fair </a:t>
            </a:r>
            <a:r>
              <a:rPr lang="it-IT" sz="4000" b="1" i="1" dirty="0" err="1">
                <a:solidFill>
                  <a:schemeClr val="bg1"/>
                </a:solidFill>
              </a:rPr>
              <a:t>value</a:t>
            </a:r>
            <a:r>
              <a:rPr lang="it-IT" sz="4000" b="1" i="1" dirty="0">
                <a:solidFill>
                  <a:schemeClr val="bg1"/>
                </a:solidFill>
              </a:rPr>
              <a:t> </a:t>
            </a:r>
            <a:r>
              <a:rPr lang="it-IT" sz="4000" dirty="0">
                <a:solidFill>
                  <a:schemeClr val="bg1"/>
                </a:solidFill>
              </a:rPr>
              <a:t>(valore di mercato);</a:t>
            </a:r>
          </a:p>
        </p:txBody>
      </p:sp>
      <p:pic>
        <p:nvPicPr>
          <p:cNvPr id="2" name="Immagine 1">
            <a:extLst>
              <a:ext uri="{FF2B5EF4-FFF2-40B4-BE49-F238E27FC236}">
                <a16:creationId xmlns:a16="http://schemas.microsoft.com/office/drawing/2014/main" id="{978E85F7-8402-0010-36DC-7B1C3800A58D}"/>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50233225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DA00F-E4CA-C427-EC30-1F2915F37BE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0EC8020-1BE0-180D-73E4-D8461CA6F1B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Segnaposto contenuto 2">
            <a:extLst>
              <a:ext uri="{FF2B5EF4-FFF2-40B4-BE49-F238E27FC236}">
                <a16:creationId xmlns:a16="http://schemas.microsoft.com/office/drawing/2014/main" id="{E9969B51-95DA-A606-CE88-DA0B7224FF33}"/>
              </a:ext>
            </a:extLst>
          </p:cNvPr>
          <p:cNvSpPr txBox="1">
            <a:spLocks/>
          </p:cNvSpPr>
          <p:nvPr/>
        </p:nvSpPr>
        <p:spPr>
          <a:xfrm>
            <a:off x="0" y="1405890"/>
            <a:ext cx="12192000" cy="5452109"/>
          </a:xfrm>
          <a:prstGeom prst="rect">
            <a:avLst/>
          </a:prstGeom>
        </p:spPr>
        <p:style>
          <a:lnRef idx="0">
            <a:schemeClr val="accent1"/>
          </a:lnRef>
          <a:fillRef idx="3">
            <a:schemeClr val="accent1"/>
          </a:fillRef>
          <a:effectRef idx="3">
            <a:schemeClr val="accent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725" indent="-720725" algn="just">
              <a:buFont typeface="Wingdings" panose="05000000000000000000" pitchFamily="2" charset="2"/>
              <a:buChar char="q"/>
            </a:pPr>
            <a:r>
              <a:rPr lang="it-IT" sz="4800" dirty="0">
                <a:solidFill>
                  <a:schemeClr val="bg1"/>
                </a:solidFill>
              </a:rPr>
              <a:t>L’elaborato finale deve consentire all’amministrazione di ottenere un’analisi completa del patrimonio immobiliare, iscriverne correttamente i valori nello SP, pianificare gli interventi di manutenzione</a:t>
            </a:r>
          </a:p>
        </p:txBody>
      </p:sp>
      <p:pic>
        <p:nvPicPr>
          <p:cNvPr id="2" name="Immagine 1">
            <a:extLst>
              <a:ext uri="{FF2B5EF4-FFF2-40B4-BE49-F238E27FC236}">
                <a16:creationId xmlns:a16="http://schemas.microsoft.com/office/drawing/2014/main" id="{F0AC1A9E-4E49-2830-8AC9-C3756E9C80E4}"/>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70253124"/>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3D5CB-CAF9-B6C5-264A-B64761F7453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CD0D089-8D54-2DA8-50F4-5C4A36AEE141}"/>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Titolo 1">
            <a:extLst>
              <a:ext uri="{FF2B5EF4-FFF2-40B4-BE49-F238E27FC236}">
                <a16:creationId xmlns:a16="http://schemas.microsoft.com/office/drawing/2014/main" id="{DBFDAB75-720A-5E22-2476-976F5F80A6BC}"/>
              </a:ext>
            </a:extLst>
          </p:cNvPr>
          <p:cNvSpPr txBox="1">
            <a:spLocks/>
          </p:cNvSpPr>
          <p:nvPr/>
        </p:nvSpPr>
        <p:spPr>
          <a:xfrm>
            <a:off x="0" y="1423082"/>
            <a:ext cx="12287250" cy="69283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solidFill>
                  <a:schemeClr val="bg1"/>
                </a:solidFill>
              </a:rPr>
              <a:t>Attori</a:t>
            </a:r>
          </a:p>
        </p:txBody>
      </p:sp>
      <p:sp>
        <p:nvSpPr>
          <p:cNvPr id="4" name="Segnaposto contenuto 2">
            <a:extLst>
              <a:ext uri="{FF2B5EF4-FFF2-40B4-BE49-F238E27FC236}">
                <a16:creationId xmlns:a16="http://schemas.microsoft.com/office/drawing/2014/main" id="{2A82531C-3D2A-F505-6926-D54F332F30F3}"/>
              </a:ext>
            </a:extLst>
          </p:cNvPr>
          <p:cNvSpPr txBox="1">
            <a:spLocks/>
          </p:cNvSpPr>
          <p:nvPr/>
        </p:nvSpPr>
        <p:spPr>
          <a:xfrm>
            <a:off x="0" y="2267954"/>
            <a:ext cx="12287250" cy="4351338"/>
          </a:xfrm>
          <a:prstGeom prst="rect">
            <a:avLst/>
          </a:prstGeom>
        </p:spPr>
        <p:style>
          <a:lnRef idx="0">
            <a:schemeClr val="accent1"/>
          </a:lnRef>
          <a:fillRef idx="3">
            <a:schemeClr val="accent1"/>
          </a:fillRef>
          <a:effectRef idx="3">
            <a:schemeClr val="accent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725" indent="-720725">
              <a:buFont typeface="Wingdings" panose="05000000000000000000" pitchFamily="2" charset="2"/>
              <a:buChar char="q"/>
            </a:pPr>
            <a:r>
              <a:rPr lang="it-IT" sz="4000" dirty="0">
                <a:solidFill>
                  <a:schemeClr val="bg1"/>
                </a:solidFill>
              </a:rPr>
              <a:t>Ufficio Tecnico</a:t>
            </a:r>
          </a:p>
          <a:p>
            <a:pPr marL="720725" indent="-720725">
              <a:buFont typeface="Wingdings" panose="05000000000000000000" pitchFamily="2" charset="2"/>
              <a:buChar char="q"/>
            </a:pPr>
            <a:r>
              <a:rPr lang="it-IT" sz="4000" dirty="0">
                <a:solidFill>
                  <a:schemeClr val="bg1"/>
                </a:solidFill>
              </a:rPr>
              <a:t>Ufficio Patrimonio</a:t>
            </a:r>
          </a:p>
          <a:p>
            <a:pPr marL="720725" indent="-720725" algn="just">
              <a:buFont typeface="Wingdings" panose="05000000000000000000" pitchFamily="2" charset="2"/>
              <a:buChar char="q"/>
              <a:tabLst>
                <a:tab pos="720725" algn="l"/>
              </a:tabLst>
            </a:pPr>
            <a:r>
              <a:rPr lang="it-IT" sz="4000" dirty="0">
                <a:solidFill>
                  <a:schemeClr val="bg1"/>
                </a:solidFill>
              </a:rPr>
              <a:t>Ragioneria</a:t>
            </a:r>
          </a:p>
          <a:p>
            <a:pPr marL="720725" indent="-720725">
              <a:buFont typeface="Wingdings" panose="05000000000000000000" pitchFamily="2" charset="2"/>
              <a:buChar char="q"/>
              <a:tabLst>
                <a:tab pos="720725" algn="l"/>
              </a:tabLst>
            </a:pPr>
            <a:r>
              <a:rPr lang="it-IT" sz="4000" dirty="0">
                <a:solidFill>
                  <a:schemeClr val="bg1"/>
                </a:solidFill>
              </a:rPr>
              <a:t>Consulenze esterne?</a:t>
            </a:r>
          </a:p>
          <a:p>
            <a:pPr marL="720725" indent="-720725">
              <a:buFont typeface="Wingdings" panose="05000000000000000000" pitchFamily="2" charset="2"/>
              <a:buChar char="q"/>
              <a:tabLst>
                <a:tab pos="720725" algn="l"/>
              </a:tabLst>
            </a:pPr>
            <a:r>
              <a:rPr lang="it-IT" sz="4000" dirty="0">
                <a:solidFill>
                  <a:schemeClr val="bg1"/>
                </a:solidFill>
              </a:rPr>
              <a:t>Revisori (per i controlli concomitanti e finali)</a:t>
            </a:r>
          </a:p>
        </p:txBody>
      </p:sp>
      <p:pic>
        <p:nvPicPr>
          <p:cNvPr id="2" name="Immagine 1">
            <a:extLst>
              <a:ext uri="{FF2B5EF4-FFF2-40B4-BE49-F238E27FC236}">
                <a16:creationId xmlns:a16="http://schemas.microsoft.com/office/drawing/2014/main" id="{5F4C370C-9A68-51E6-22FA-D6FC6509E63D}"/>
              </a:ext>
            </a:extLst>
          </p:cNvPr>
          <p:cNvPicPr>
            <a:picLocks noChangeAspect="1"/>
          </p:cNvPicPr>
          <p:nvPr/>
        </p:nvPicPr>
        <p:blipFill>
          <a:blip r:embed="rId2"/>
          <a:stretch>
            <a:fillRect/>
          </a:stretch>
        </p:blipFill>
        <p:spPr>
          <a:xfrm>
            <a:off x="0" y="-38551"/>
            <a:ext cx="12192000" cy="1461633"/>
          </a:xfrm>
          <a:prstGeom prst="rect">
            <a:avLst/>
          </a:prstGeom>
          <a:solidFill>
            <a:srgbClr val="FFFF00"/>
          </a:solidFill>
        </p:spPr>
      </p:pic>
    </p:spTree>
    <p:extLst>
      <p:ext uri="{BB962C8B-B14F-4D97-AF65-F5344CB8AC3E}">
        <p14:creationId xmlns:p14="http://schemas.microsoft.com/office/powerpoint/2010/main" val="134669262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C9155F6-0513-FDA0-E3B5-5429CAE53665}"/>
              </a:ext>
            </a:extLst>
          </p:cNvPr>
          <p:cNvSpPr txBox="1"/>
          <p:nvPr/>
        </p:nvSpPr>
        <p:spPr>
          <a:xfrm>
            <a:off x="91440" y="1719143"/>
            <a:ext cx="11544300" cy="480131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dirty="0"/>
              <a:t>RIASSUMENDO</a:t>
            </a:r>
          </a:p>
          <a:p>
            <a:pPr marL="285750" indent="-285750" algn="just">
              <a:buFont typeface="Wingdings" panose="05000000000000000000" pitchFamily="2" charset="2"/>
              <a:buChar char="q"/>
            </a:pPr>
            <a:r>
              <a:rPr lang="it-IT" sz="2400" dirty="0"/>
              <a:t>L’operazione, senza dubbio più complessa per l’avvio della contabilità </a:t>
            </a:r>
            <a:r>
              <a:rPr lang="it-IT" sz="2400" dirty="0" err="1"/>
              <a:t>accrual</a:t>
            </a:r>
            <a:r>
              <a:rPr lang="it-IT" sz="2400" dirty="0"/>
              <a:t>, richiede la revisione della valutazione delle singole poste contabili, attualmente adottata, alla luce di quella prevista dal quadro concettuale e dagli standard contabili (Itas); in sostanza si tratta, tra l’altro, di verificare se i criteri di valutazione adottati siano ancora conformi a quelli previsti dai nuovi Itas.</a:t>
            </a:r>
          </a:p>
          <a:p>
            <a:pPr marL="285750" indent="-285750" algn="just">
              <a:buFont typeface="Wingdings" panose="05000000000000000000" pitchFamily="2" charset="2"/>
              <a:buChar char="q"/>
            </a:pPr>
            <a:r>
              <a:rPr lang="it-IT" sz="2400" dirty="0"/>
              <a:t>Analogamente, occorrerà procedere per la rilevazione contabile delle operazioni di gestione (si pensi, ad esempio, alla rilevazione dei contributi agli investimenti, oggi contabilizzati tra i ricavi, per poi essere oggetto di risconto in base alla competenza economica della relativa spesa, mentre in base all’Itas, e se soggette a rendicontazione - saranno invece da contabilizzare, al momento del loro ricevimento, direttamente nelle voci patrimoniali del passivo, senza transitare per il conto economico).</a:t>
            </a:r>
          </a:p>
        </p:txBody>
      </p:sp>
      <p:pic>
        <p:nvPicPr>
          <p:cNvPr id="2" name="Immagine 1">
            <a:extLst>
              <a:ext uri="{FF2B5EF4-FFF2-40B4-BE49-F238E27FC236}">
                <a16:creationId xmlns:a16="http://schemas.microsoft.com/office/drawing/2014/main" id="{60E674E0-0E01-0D47-0E98-C5916994D98C}"/>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89725408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34AE584-CBA9-EFE3-82A4-DF491EB60DEC}"/>
              </a:ext>
            </a:extLst>
          </p:cNvPr>
          <p:cNvSpPr txBox="1"/>
          <p:nvPr/>
        </p:nvSpPr>
        <p:spPr>
          <a:xfrm>
            <a:off x="91440" y="1567607"/>
            <a:ext cx="11658600" cy="489364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lgn="just">
              <a:buFont typeface="Wingdings" panose="05000000000000000000" pitchFamily="2" charset="2"/>
              <a:buChar char="q"/>
            </a:pPr>
            <a:r>
              <a:rPr lang="it-IT" sz="2400" dirty="0"/>
              <a:t>La fase pilota non può risolversi, quindi, in un mero esercizio contabile ma dovrebbe consentire la realizzazione di un percorso di allineamento tra l’effettiva situazione giuridica del patrimonio pubblico e le banche dati che ne esprimono i contenuti.</a:t>
            </a:r>
          </a:p>
          <a:p>
            <a:pPr marL="285750" indent="-285750" algn="just">
              <a:buFont typeface="Wingdings" panose="05000000000000000000" pitchFamily="2" charset="2"/>
              <a:buChar char="q"/>
            </a:pPr>
            <a:r>
              <a:rPr lang="it-IT" sz="2400" dirty="0"/>
              <a:t>Se si presta attenzione, infatti, ai principi espressi nel quadro concettuale elaborato dal MEF per dare attuazione alla Riforma, viene a evidenza che il sistema di contabilità economico-patrimoniale unico avrà lo scopo di determinare l’effettivo patrimonio al termine di ciascun periodo amministrativo, con rilevazioni contabili da registrare secondo il metodo della partita doppia.</a:t>
            </a:r>
          </a:p>
          <a:p>
            <a:pPr marL="285750" indent="-285750" algn="just">
              <a:buFont typeface="Wingdings" panose="05000000000000000000" pitchFamily="2" charset="2"/>
              <a:buChar char="q"/>
            </a:pPr>
            <a:r>
              <a:rPr lang="it-IT" sz="2400" dirty="0"/>
              <a:t>La stessa rilevazione iniziale prevista dallo standard contabile ITAS 4 Immobilizzazioni materiali, al punto 6/7 che prevede che nello SP, siano inseriti gli immobili di proprietà o quelli sui quali gli enti ne esercitano il possesso in forza di un altro valido titolo giuridico (viene introdotto il principio del “CONTROLLO”).</a:t>
            </a:r>
          </a:p>
        </p:txBody>
      </p:sp>
      <p:pic>
        <p:nvPicPr>
          <p:cNvPr id="2" name="Immagine 1">
            <a:extLst>
              <a:ext uri="{FF2B5EF4-FFF2-40B4-BE49-F238E27FC236}">
                <a16:creationId xmlns:a16="http://schemas.microsoft.com/office/drawing/2014/main" id="{9F246012-1DE4-16DA-132E-A6D948BA2B1F}"/>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841875185"/>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A23F036-EA99-E2B7-046A-C611FFFC47AD}"/>
              </a:ext>
            </a:extLst>
          </p:cNvPr>
          <p:cNvSpPr txBox="1"/>
          <p:nvPr/>
        </p:nvSpPr>
        <p:spPr>
          <a:xfrm>
            <a:off x="251460" y="1558231"/>
            <a:ext cx="11940540" cy="469397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2000" b="0" i="0" u="none" strike="noStrike" baseline="0" dirty="0">
                <a:latin typeface="CIDFont+F3"/>
              </a:rPr>
              <a:t>Affinché l’obiettivo di trasparenza sotteso alla riforma risulti effettivo, gli enti locali dovrebbero poter essere accompagnati in un percorso virtuoso che li porti a sanare ogni irregolarità nella gestione immobiliare che, a titolo esemplificativo non esaustivo, vengono così di seguito riportate:</a:t>
            </a:r>
          </a:p>
          <a:p>
            <a:pPr algn="just"/>
            <a:r>
              <a:rPr lang="it-IT" sz="2000" b="0" i="0" u="none" strike="noStrike" baseline="0" dirty="0">
                <a:latin typeface="CIDFont+F3"/>
              </a:rPr>
              <a:t>1. presenza di immobili fantasma;</a:t>
            </a:r>
          </a:p>
          <a:p>
            <a:pPr algn="just"/>
            <a:r>
              <a:rPr lang="it-IT" sz="2000" b="0" i="0" u="none" strike="noStrike" baseline="0" dirty="0">
                <a:latin typeface="CIDFont+F3"/>
              </a:rPr>
              <a:t>2. incompleta attuazione di convenzioni urbanistiche, nella parte in cui prevedono la realizzazione di opere da cedere all’ente locale;</a:t>
            </a:r>
          </a:p>
          <a:p>
            <a:pPr algn="just"/>
            <a:r>
              <a:rPr lang="it-IT" sz="2000" b="0" i="0" u="none" strike="noStrike" baseline="0" dirty="0">
                <a:latin typeface="CIDFont+F3"/>
              </a:rPr>
              <a:t>3. utilizzo senza titolo di proprietà immobiliari private;</a:t>
            </a:r>
          </a:p>
          <a:p>
            <a:pPr algn="just"/>
            <a:r>
              <a:rPr lang="it-IT" sz="2000" b="0" i="0" u="none" strike="noStrike" baseline="0" dirty="0">
                <a:latin typeface="CIDFont+F3"/>
              </a:rPr>
              <a:t>4. opere realizzate a scomputo di oneri di urbanizzazione, non ancora completate o collaudate o comunque non valorizzate nello stato patrimoniale, per carenza di formale presa in carico;</a:t>
            </a:r>
          </a:p>
          <a:p>
            <a:pPr algn="just"/>
            <a:r>
              <a:rPr lang="it-IT" sz="2000" b="0" i="0" u="none" strike="noStrike" baseline="0" dirty="0">
                <a:latin typeface="CIDFont+F3"/>
              </a:rPr>
              <a:t>5. mancata valorizzazione di beni abusivi acquisiti al patrimonio pe </a:t>
            </a:r>
            <a:r>
              <a:rPr lang="it-IT" sz="2000" dirty="0">
                <a:latin typeface="CIDFont+F3"/>
              </a:rPr>
              <a:t> </a:t>
            </a:r>
            <a:r>
              <a:rPr lang="it-IT" sz="2000" b="0" i="0" u="none" strike="noStrike" baseline="0" dirty="0">
                <a:latin typeface="CIDFont+F3"/>
              </a:rPr>
              <a:t>inottemperanza alle ingiunzioni di demolizione destinati, con delibera consiliare, a finalità pubbliche;</a:t>
            </a:r>
          </a:p>
          <a:p>
            <a:pPr algn="just"/>
            <a:r>
              <a:rPr lang="it-IT" sz="2000" b="0" i="0" u="none" strike="noStrike" baseline="0" dirty="0">
                <a:latin typeface="CIDFont+F3"/>
              </a:rPr>
              <a:t>6. presenza di beni abusivi acquisiti al patrimonio disponibile, in attesa di essere demoliti, per i quali l’Adunanza Plenaria del Consiglio di Stato ritiene che i comuni debbano, comunque, riscuotere una indennità di occupazione fino all’effettivo spossessamento dell’autore dell’abuso;</a:t>
            </a:r>
          </a:p>
          <a:p>
            <a:pPr algn="just"/>
            <a:r>
              <a:rPr lang="it-IT" sz="2000" b="0" i="0" u="none" strike="noStrike" baseline="0" dirty="0">
                <a:latin typeface="CIDFont+F3"/>
              </a:rPr>
              <a:t>7. mancato allineamento dei dati immobiliari con la situazione catastale.</a:t>
            </a:r>
            <a:endParaRPr lang="it-IT" sz="2000" dirty="0"/>
          </a:p>
        </p:txBody>
      </p:sp>
      <p:pic>
        <p:nvPicPr>
          <p:cNvPr id="2" name="Immagine 1">
            <a:extLst>
              <a:ext uri="{FF2B5EF4-FFF2-40B4-BE49-F238E27FC236}">
                <a16:creationId xmlns:a16="http://schemas.microsoft.com/office/drawing/2014/main" id="{840A1007-A854-9B15-89F9-D0221D00F7BD}"/>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05428842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F4BC78F-A66F-C2D0-C285-E97043AC2D71}"/>
              </a:ext>
            </a:extLst>
          </p:cNvPr>
          <p:cNvSpPr txBox="1"/>
          <p:nvPr/>
        </p:nvSpPr>
        <p:spPr>
          <a:xfrm>
            <a:off x="180975" y="1594872"/>
            <a:ext cx="11830050" cy="489364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2400" b="0" i="0" u="none" strike="noStrike" baseline="0" dirty="0">
                <a:solidFill>
                  <a:schemeClr val="bg1"/>
                </a:solidFill>
                <a:latin typeface="CIDFont+F3"/>
              </a:rPr>
              <a:t>L’articolo 10, comma 9 del DL 113/2024 prevede che per la produzione degli schemi di bilancio relativi all’esercizio 2025 le amministrazioni riclassifichino le voci dei propri piani dei conti secondo le voci del piano dei conti multidimensionale ed effettuino le rettifiche e le integrazioni necessarie all’applicazione dei nuovi criteri di valorizzazione e di rilevazione contabile.</a:t>
            </a:r>
          </a:p>
          <a:p>
            <a:pPr algn="just"/>
            <a:r>
              <a:rPr lang="it-IT" sz="2400" b="0" i="0" u="none" strike="noStrike" baseline="0" dirty="0">
                <a:solidFill>
                  <a:schemeClr val="bg1"/>
                </a:solidFill>
                <a:latin typeface="CIDFont+F3"/>
              </a:rPr>
              <a:t>Inoltre, per assicurare una realistica valutazione del patrimonio, occorrerà procedere a una rilevazione straordinaria degli aspetti giuridici e dei valori contabilizzati per verificarne l’aderenza alla realtà.</a:t>
            </a:r>
          </a:p>
          <a:p>
            <a:pPr algn="just"/>
            <a:r>
              <a:rPr lang="it-IT" sz="2400" b="0" i="0" u="none" strike="noStrike" baseline="0" dirty="0">
                <a:solidFill>
                  <a:schemeClr val="bg1"/>
                </a:solidFill>
                <a:latin typeface="CIDFont+F3"/>
              </a:rPr>
              <a:t>Emerge a questo punto una questione fondamentale.</a:t>
            </a:r>
          </a:p>
          <a:p>
            <a:pPr algn="just"/>
            <a:r>
              <a:rPr lang="it-IT" sz="2400" b="0" i="0" u="none" strike="noStrike" baseline="0" dirty="0">
                <a:solidFill>
                  <a:schemeClr val="bg1"/>
                </a:solidFill>
                <a:latin typeface="CIDFont+F3"/>
              </a:rPr>
              <a:t>Il carico e la complessità del lavoro, assegnato alle ragionerie e agli altri apparati coinvolti dalla riforma, rischiano di diventare insostenibili. </a:t>
            </a:r>
          </a:p>
          <a:p>
            <a:pPr algn="just"/>
            <a:r>
              <a:rPr lang="it-IT" sz="2400" b="0" i="0" u="none" strike="noStrike" baseline="0" dirty="0">
                <a:solidFill>
                  <a:schemeClr val="bg1"/>
                </a:solidFill>
                <a:latin typeface="CIDFont+F3"/>
              </a:rPr>
              <a:t>Non si possono nemmeno ignorare le conseguenze che deriveranno dai limiti posti al turnover del personale.</a:t>
            </a:r>
          </a:p>
        </p:txBody>
      </p:sp>
      <p:pic>
        <p:nvPicPr>
          <p:cNvPr id="2" name="Immagine 1">
            <a:extLst>
              <a:ext uri="{FF2B5EF4-FFF2-40B4-BE49-F238E27FC236}">
                <a16:creationId xmlns:a16="http://schemas.microsoft.com/office/drawing/2014/main" id="{D9AA8B99-CDB1-4D31-F4CE-05685F41868B}"/>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27058502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10B5DFB-EFE9-3609-22DF-50904BD10EAE}"/>
              </a:ext>
            </a:extLst>
          </p:cNvPr>
          <p:cNvSpPr txBox="1"/>
          <p:nvPr/>
        </p:nvSpPr>
        <p:spPr>
          <a:xfrm>
            <a:off x="112395" y="1492240"/>
            <a:ext cx="11967210" cy="563231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lgn="just">
              <a:buFont typeface="Wingdings" panose="05000000000000000000" pitchFamily="2" charset="2"/>
              <a:buChar char="q"/>
            </a:pPr>
            <a:r>
              <a:rPr lang="it-IT" sz="2400" dirty="0"/>
              <a:t>Si apre però un’opportunità che, se colta, favorirebbe in maniera non trascurabile la realizzazione della riforma.</a:t>
            </a:r>
          </a:p>
          <a:p>
            <a:pPr marL="342900" indent="-342900" algn="just">
              <a:buFont typeface="Wingdings" panose="05000000000000000000" pitchFamily="2" charset="2"/>
              <a:buChar char="q"/>
            </a:pPr>
            <a:r>
              <a:rPr lang="it-IT" sz="2400" dirty="0"/>
              <a:t>A partire dal </a:t>
            </a:r>
            <a:r>
              <a:rPr lang="it-IT" sz="2400" dirty="0" err="1"/>
              <a:t>D.Lgs.</a:t>
            </a:r>
            <a:r>
              <a:rPr lang="it-IT" sz="2400" dirty="0"/>
              <a:t> n. 118/2011, la contabilità finanziaria è stata potenziata, volendo procedere in un percorso indirizzato alla contabilità economico – patrimoniale.</a:t>
            </a:r>
          </a:p>
          <a:p>
            <a:pPr marL="342900" indent="-342900" algn="just">
              <a:buFont typeface="Wingdings" panose="05000000000000000000" pitchFamily="2" charset="2"/>
              <a:buChar char="q"/>
            </a:pPr>
            <a:r>
              <a:rPr lang="it-IT" sz="2400" dirty="0"/>
              <a:t>Ad esempio, si è prevista la rilevazione delle transazioni da cui non derivano flussi di cassa, si è mirato a circoscrivere i crediti e i debiti grazie anche all’introduzione del fondo pluriennale vincolato, si sono previsti accantonamenti.</a:t>
            </a:r>
          </a:p>
          <a:p>
            <a:pPr marL="342900" indent="-342900" algn="just">
              <a:buFont typeface="Wingdings" panose="05000000000000000000" pitchFamily="2" charset="2"/>
              <a:buChar char="q"/>
            </a:pPr>
            <a:r>
              <a:rPr lang="it-IT" sz="2400" dirty="0"/>
              <a:t>Inoltre, sono state definite specifiche procedure di contabilizzazione per le funzioni tecniche e per la gestione Iva.</a:t>
            </a:r>
          </a:p>
          <a:p>
            <a:pPr marL="342900" indent="-342900" algn="just">
              <a:buFont typeface="Wingdings" panose="05000000000000000000" pitchFamily="2" charset="2"/>
              <a:buChar char="q"/>
            </a:pPr>
            <a:r>
              <a:rPr lang="it-IT" sz="2400" dirty="0"/>
              <a:t>La presenza di una contabilità </a:t>
            </a:r>
            <a:r>
              <a:rPr lang="it-IT" sz="2400" dirty="0" err="1"/>
              <a:t>accrual</a:t>
            </a:r>
            <a:r>
              <a:rPr lang="it-IT" sz="2400" dirty="0"/>
              <a:t> permette di evidenziare molte informazioni ora ricavate dalla contabilità finanziaria, a cominciare dalla puntuale rilevazione dei debiti e dei crediti.</a:t>
            </a:r>
          </a:p>
          <a:p>
            <a:pPr marL="342900" indent="-342900" algn="just">
              <a:buFont typeface="Wingdings" panose="05000000000000000000" pitchFamily="2" charset="2"/>
              <a:buChar char="q"/>
            </a:pPr>
            <a:r>
              <a:rPr lang="it-IT" sz="2400" dirty="0"/>
              <a:t>Si prospettano, dunque, significativi spazi di semplificazione della contabilità finanziaria, che potrebbe cessare il ruolo di supplenza utilmente svolto negli ultimi anni e tornare a concentrarsi sui contenuti che le sono naturalmente propri.</a:t>
            </a:r>
          </a:p>
        </p:txBody>
      </p:sp>
      <p:pic>
        <p:nvPicPr>
          <p:cNvPr id="2" name="Immagine 1">
            <a:extLst>
              <a:ext uri="{FF2B5EF4-FFF2-40B4-BE49-F238E27FC236}">
                <a16:creationId xmlns:a16="http://schemas.microsoft.com/office/drawing/2014/main" id="{379C8692-4E22-DAF9-D5FE-E5EFB0D857C3}"/>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927688401"/>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2A6F6-F6D6-B3DE-0AB4-4467459EA7BA}"/>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B186DB35-9443-3A42-305A-7E656413BC5A}"/>
              </a:ext>
            </a:extLst>
          </p:cNvPr>
          <p:cNvPicPr>
            <a:picLocks noChangeAspect="1"/>
          </p:cNvPicPr>
          <p:nvPr/>
        </p:nvPicPr>
        <p:blipFill>
          <a:blip r:embed="rId2"/>
          <a:stretch>
            <a:fillRect/>
          </a:stretch>
        </p:blipFill>
        <p:spPr>
          <a:xfrm>
            <a:off x="3314700" y="1474470"/>
            <a:ext cx="5246370" cy="5246370"/>
          </a:xfrm>
          <a:prstGeom prst="rect">
            <a:avLst/>
          </a:prstGeom>
        </p:spPr>
      </p:pic>
      <p:pic>
        <p:nvPicPr>
          <p:cNvPr id="3" name="Immagine 2">
            <a:extLst>
              <a:ext uri="{FF2B5EF4-FFF2-40B4-BE49-F238E27FC236}">
                <a16:creationId xmlns:a16="http://schemas.microsoft.com/office/drawing/2014/main" id="{08F5F837-788E-03B1-AE14-5D08CD6DF405}"/>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039239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BCCCA-735D-F6D4-70D1-13B1D4421D1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E9ED45B-7ED5-135C-A7F2-CF4FACC13DF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linea&#10;&#10;Il contenuto generato dall'IA potrebbe non essere corretto.">
            <a:extLst>
              <a:ext uri="{FF2B5EF4-FFF2-40B4-BE49-F238E27FC236}">
                <a16:creationId xmlns:a16="http://schemas.microsoft.com/office/drawing/2014/main" id="{32F67E97-A2CA-12E5-2C32-7373E2ABB354}"/>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106641" y="1454134"/>
            <a:ext cx="9978718" cy="5224459"/>
          </a:xfrm>
          <a:prstGeom prst="rect">
            <a:avLst/>
          </a:prstGeom>
          <a:ln w="57150">
            <a:solidFill>
              <a:srgbClr val="0000CC"/>
            </a:solidFill>
          </a:ln>
        </p:spPr>
      </p:pic>
      <p:pic>
        <p:nvPicPr>
          <p:cNvPr id="2" name="Immagine 1">
            <a:extLst>
              <a:ext uri="{FF2B5EF4-FFF2-40B4-BE49-F238E27FC236}">
                <a16:creationId xmlns:a16="http://schemas.microsoft.com/office/drawing/2014/main" id="{4B1D36CC-B0EE-B11E-FF94-E2C9C32F4A62}"/>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367887892"/>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8709C-2FFB-9456-3DA3-27FAF474A55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2F98405-2BC6-0D19-1304-C3AF7F3C9EFA}"/>
              </a:ext>
            </a:extLst>
          </p:cNvPr>
          <p:cNvSpPr/>
          <p:nvPr/>
        </p:nvSpPr>
        <p:spPr>
          <a:xfrm>
            <a:off x="841248" y="365760"/>
            <a:ext cx="10515600" cy="1325880"/>
          </a:xfrm>
          <a:prstGeom prst="rect">
            <a:avLst/>
          </a:prstGeom>
        </p:spPr>
        <p:style>
          <a:lnRef idx="0">
            <a:scrgbClr r="0" g="0" b="0"/>
          </a:lnRef>
          <a:fillRef idx="0">
            <a:scrgbClr r="0" g="0" b="0"/>
          </a:fillRef>
          <a:effectRef idx="0">
            <a:scrgbClr r="0" g="0" b="0"/>
          </a:effectRef>
          <a:fontRef idx="minor"/>
        </p:style>
        <p:txBody>
          <a:bodyPr lIns="0" tIns="0" rIns="0" bIns="0" anchor="ctr">
            <a:normAutofit/>
          </a:bodyPr>
          <a:lstStyle/>
          <a:p>
            <a:pPr marL="0" marR="0" lvl="0" indent="0" algn="ctr" fontAlgn="auto">
              <a:spcBef>
                <a:spcPct val="0"/>
              </a:spcBef>
              <a:spcAft>
                <a:spcPts val="600"/>
              </a:spcAft>
              <a:buClrTx/>
              <a:buSzTx/>
              <a:tabLst/>
              <a:defRPr/>
            </a:pPr>
            <a:r>
              <a:rPr kumimoji="0" lang="en-US" sz="4400" b="1" i="0" u="none" strike="noStrike" kern="1200" cap="none" spc="-1" normalizeH="0" baseline="0" noProof="0">
                <a:ln>
                  <a:noFill/>
                </a:ln>
                <a:effectLst/>
                <a:uLnTx/>
                <a:uFillTx/>
              </a:rPr>
              <a:t>…</a:t>
            </a:r>
            <a:endParaRPr kumimoji="0" lang="en-US" sz="4400" b="0" i="0" u="none" strike="noStrike" kern="1200" cap="none" spc="-1" normalizeH="0" baseline="0" noProof="0">
              <a:ln>
                <a:noFill/>
              </a:ln>
              <a:effectLst/>
              <a:uLnTx/>
              <a:uFillTx/>
            </a:endParaRPr>
          </a:p>
        </p:txBody>
      </p:sp>
      <p:graphicFrame>
        <p:nvGraphicFramePr>
          <p:cNvPr id="170" name="Segnaposto contenuto 3">
            <a:extLst>
              <a:ext uri="{FF2B5EF4-FFF2-40B4-BE49-F238E27FC236}">
                <a16:creationId xmlns:a16="http://schemas.microsoft.com/office/drawing/2014/main" id="{D7FC3706-86B2-571E-33D8-0807EEBCD6EB}"/>
              </a:ext>
            </a:extLst>
          </p:cNvPr>
          <p:cNvGraphicFramePr/>
          <p:nvPr>
            <p:extLst>
              <p:ext uri="{D42A27DB-BD31-4B8C-83A1-F6EECF244321}">
                <p14:modId xmlns:p14="http://schemas.microsoft.com/office/powerpoint/2010/main" val="4225947729"/>
              </p:ext>
            </p:extLst>
          </p:nvPr>
        </p:nvGraphicFramePr>
        <p:xfrm>
          <a:off x="841248" y="188214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magine 1">
            <a:extLst>
              <a:ext uri="{FF2B5EF4-FFF2-40B4-BE49-F238E27FC236}">
                <a16:creationId xmlns:a16="http://schemas.microsoft.com/office/drawing/2014/main" id="{F97B1880-E4AA-86EE-8D7B-9E0F4C393EBE}"/>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70368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5BC3-C68D-0EA8-B651-71DB5812776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C57E01D-EBF9-17DC-5ED7-DC1ADB6495B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B4193821-6687-DD8D-5BA0-B25A93D4E649}"/>
              </a:ext>
            </a:extLst>
          </p:cNvPr>
          <p:cNvSpPr txBox="1"/>
          <p:nvPr/>
        </p:nvSpPr>
        <p:spPr>
          <a:xfrm>
            <a:off x="48228" y="1486618"/>
            <a:ext cx="12143772" cy="563231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r>
              <a:rPr lang="it-IT" sz="2400" dirty="0"/>
              <a:t>L’action plan propone alcune iniziative fondamentali, tra le quali:</a:t>
            </a:r>
          </a:p>
          <a:p>
            <a:pPr algn="just"/>
            <a:r>
              <a:rPr lang="it-IT" sz="2400" dirty="0"/>
              <a:t>- Il coordinamento delle attività di riforma contabile con l’istituzione di un nuovo modello di governance;</a:t>
            </a:r>
          </a:p>
          <a:p>
            <a:pPr marL="342900" indent="-342900" algn="just">
              <a:buFont typeface="Wingdings" panose="05000000000000000000" pitchFamily="2" charset="2"/>
              <a:buChar char="q"/>
            </a:pPr>
            <a:r>
              <a:rPr lang="it-IT" sz="2400" dirty="0"/>
              <a:t>La riduzione delle discordanze tra i diversi sistemi contabili mediante un’azione di convergenza verso un unico insieme di standard contabili;</a:t>
            </a:r>
          </a:p>
          <a:p>
            <a:pPr marL="342900" indent="-342900" algn="just">
              <a:buFont typeface="Wingdings" panose="05000000000000000000" pitchFamily="2" charset="2"/>
              <a:buChar char="q"/>
            </a:pPr>
            <a:r>
              <a:rPr lang="it-IT" sz="2400" dirty="0"/>
              <a:t>L’elaborazione di un quadro concettuale unico per l’intera pubblica amministrazione italiana;</a:t>
            </a:r>
          </a:p>
          <a:p>
            <a:pPr marL="342900" indent="-342900" algn="just">
              <a:buFont typeface="Wingdings" panose="05000000000000000000" pitchFamily="2" charset="2"/>
              <a:buChar char="q"/>
            </a:pPr>
            <a:r>
              <a:rPr lang="it-IT" sz="2400" dirty="0"/>
              <a:t>La definizione di un nuovo piano dei conti unico per le pubbliche amministrazioni, in linea con le migliori pratiche internazionali;</a:t>
            </a:r>
          </a:p>
          <a:p>
            <a:pPr marL="342900" indent="-342900" algn="just">
              <a:buFont typeface="Wingdings" panose="05000000000000000000" pitchFamily="2" charset="2"/>
              <a:buChar char="q"/>
            </a:pPr>
            <a:r>
              <a:rPr lang="it-IT" sz="2400" dirty="0"/>
              <a:t>La consapevolezza dei requisiti fondamentali in materia di informatica, risorse umane e sistemi di gestione finanziaria necessari per implementare con successo la riforma contabile.</a:t>
            </a:r>
          </a:p>
          <a:p>
            <a:pPr algn="just"/>
            <a:r>
              <a:rPr lang="it-IT" sz="2400" dirty="0"/>
              <a:t>A supporto di tale disegno, si prevede inoltre la realizzazione di un nuovo sistema informativo a supporto dei processi di contabilità pubblica, basato su un’architettura del tipo ERP (Enterprise Resource Planning)</a:t>
            </a:r>
          </a:p>
        </p:txBody>
      </p:sp>
      <p:pic>
        <p:nvPicPr>
          <p:cNvPr id="2" name="Immagine 1">
            <a:extLst>
              <a:ext uri="{FF2B5EF4-FFF2-40B4-BE49-F238E27FC236}">
                <a16:creationId xmlns:a16="http://schemas.microsoft.com/office/drawing/2014/main" id="{17787388-C914-9385-3392-E07C23163930}"/>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251450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2684F-03F6-1AC4-9083-F2A7C828ACF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72F2C92-E5A1-D570-4B09-68588C174EF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10;&#10;Il contenuto generato dall'IA potrebbe non essere corretto.">
            <a:extLst>
              <a:ext uri="{FF2B5EF4-FFF2-40B4-BE49-F238E27FC236}">
                <a16:creationId xmlns:a16="http://schemas.microsoft.com/office/drawing/2014/main" id="{0DC54E00-1BC1-4C68-89DC-F366F95B2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59" y="1367014"/>
            <a:ext cx="9838481" cy="5393290"/>
          </a:xfrm>
          <a:prstGeom prst="rect">
            <a:avLst/>
          </a:prstGeom>
          <a:ln w="28575">
            <a:solidFill>
              <a:srgbClr val="002060"/>
            </a:solidFill>
          </a:ln>
        </p:spPr>
      </p:pic>
      <p:pic>
        <p:nvPicPr>
          <p:cNvPr id="3" name="Immagine 2">
            <a:extLst>
              <a:ext uri="{FF2B5EF4-FFF2-40B4-BE49-F238E27FC236}">
                <a16:creationId xmlns:a16="http://schemas.microsoft.com/office/drawing/2014/main" id="{BD96E286-5593-2A1B-D870-1420CF6551D9}"/>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514125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95509-5E62-52F0-83AD-1A4E4499577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774F1B3-17B7-876A-6DAF-0398E8D7EAC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Immagine 3" descr="Immagine che contiene testo, schermata, Carattere&#10;&#10;Il contenuto generato dall'IA potrebbe non essere corretto.">
            <a:extLst>
              <a:ext uri="{FF2B5EF4-FFF2-40B4-BE49-F238E27FC236}">
                <a16:creationId xmlns:a16="http://schemas.microsoft.com/office/drawing/2014/main" id="{53F32739-64DE-994C-3A1B-B22291745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214479"/>
          </a:xfrm>
          <a:prstGeom prst="rect">
            <a:avLst/>
          </a:prstGeom>
        </p:spPr>
      </p:pic>
    </p:spTree>
    <p:extLst>
      <p:ext uri="{BB962C8B-B14F-4D97-AF65-F5344CB8AC3E}">
        <p14:creationId xmlns:p14="http://schemas.microsoft.com/office/powerpoint/2010/main" val="1643768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E5686-AC79-9205-681F-694F8CF532C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FC332E5-C76C-7219-B518-14A1F2F5B30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90463908-3235-6C59-B8E0-344F042DC39B}"/>
              </a:ext>
            </a:extLst>
          </p:cNvPr>
          <p:cNvSpPr txBox="1"/>
          <p:nvPr/>
        </p:nvSpPr>
        <p:spPr>
          <a:xfrm>
            <a:off x="0" y="1435261"/>
            <a:ext cx="12192000" cy="6001643"/>
          </a:xfrm>
          <a:prstGeom prst="rect">
            <a:avLst/>
          </a:prstGeom>
          <a:noFill/>
        </p:spPr>
        <p:txBody>
          <a:bodyPr wrap="square">
            <a:spAutoFit/>
          </a:bodyPr>
          <a:lstStyle/>
          <a:p>
            <a:pPr algn="just"/>
            <a:r>
              <a:rPr lang="it-IT" sz="3200" dirty="0"/>
              <a:t>Luca Pacioli e la partita doppia:</a:t>
            </a:r>
          </a:p>
          <a:p>
            <a:pPr marL="457200" indent="-457200" algn="just">
              <a:buFont typeface="Wingdings" panose="05000000000000000000" pitchFamily="2" charset="2"/>
              <a:buChar char="q"/>
            </a:pPr>
            <a:r>
              <a:rPr lang="it-IT" sz="3200" dirty="0">
                <a:solidFill>
                  <a:srgbClr val="00A84C"/>
                </a:solidFill>
              </a:rPr>
              <a:t>Luca Pacioli è universalmente riconosciuto per aver sistematizzato il metodo della partita doppia nel suo trattato del 1494 (</a:t>
            </a:r>
            <a:r>
              <a:rPr lang="it-IT" sz="3200" i="1" dirty="0">
                <a:solidFill>
                  <a:srgbClr val="00A84C"/>
                </a:solidFill>
              </a:rPr>
              <a:t>Summa de arithmetica, geometria, proportioni et proportionalita</a:t>
            </a:r>
            <a:r>
              <a:rPr lang="it-IT" sz="3200" dirty="0">
                <a:solidFill>
                  <a:srgbClr val="00A84C"/>
                </a:solidFill>
              </a:rPr>
              <a:t>).</a:t>
            </a:r>
          </a:p>
          <a:p>
            <a:pPr marL="457200" indent="-457200" algn="just">
              <a:buFont typeface="Wingdings" panose="05000000000000000000" pitchFamily="2" charset="2"/>
              <a:buChar char="q"/>
            </a:pPr>
            <a:r>
              <a:rPr lang="it-IT" sz="3200" dirty="0">
                <a:solidFill>
                  <a:srgbClr val="FF0000"/>
                </a:solidFill>
              </a:rPr>
              <a:t>La </a:t>
            </a:r>
            <a:r>
              <a:rPr lang="it-IT" sz="3200" b="1" dirty="0">
                <a:solidFill>
                  <a:srgbClr val="FF0000"/>
                </a:solidFill>
              </a:rPr>
              <a:t>partita doppia </a:t>
            </a:r>
            <a:r>
              <a:rPr lang="it-IT" sz="3200" dirty="0">
                <a:solidFill>
                  <a:srgbClr val="FF0000"/>
                </a:solidFill>
              </a:rPr>
              <a:t>si basa sul principio fondamentale che ogni operazione deve essere registrata simultaneamente su almeno due conti, con valori uguali e segni contrapposti ("dare" e "avere").</a:t>
            </a:r>
          </a:p>
          <a:p>
            <a:pPr marL="457200" indent="-457200" algn="just">
              <a:buFont typeface="Wingdings" panose="05000000000000000000" pitchFamily="2" charset="2"/>
              <a:buChar char="q"/>
            </a:pPr>
            <a:r>
              <a:rPr lang="it-IT" sz="3200" dirty="0">
                <a:solidFill>
                  <a:srgbClr val="002060"/>
                </a:solidFill>
              </a:rPr>
              <a:t>Questa tecnica permette un controllo rigoroso della correttezza della registrazione contabile.</a:t>
            </a:r>
          </a:p>
          <a:p>
            <a:pPr algn="just"/>
            <a:endParaRPr lang="it-IT" sz="3200" dirty="0"/>
          </a:p>
        </p:txBody>
      </p:sp>
      <p:pic>
        <p:nvPicPr>
          <p:cNvPr id="4" name="Immagine 3">
            <a:extLst>
              <a:ext uri="{FF2B5EF4-FFF2-40B4-BE49-F238E27FC236}">
                <a16:creationId xmlns:a16="http://schemas.microsoft.com/office/drawing/2014/main" id="{4B66A99D-EAC8-9146-5C0E-D85AA9566FEC}"/>
              </a:ext>
            </a:extLst>
          </p:cNvPr>
          <p:cNvPicPr>
            <a:picLocks noChangeAspect="1"/>
          </p:cNvPicPr>
          <p:nvPr/>
        </p:nvPicPr>
        <p:blipFill>
          <a:blip r:embed="rId2"/>
          <a:stretch>
            <a:fillRect/>
          </a:stretch>
        </p:blipFill>
        <p:spPr>
          <a:xfrm>
            <a:off x="0" y="0"/>
            <a:ext cx="12192000" cy="1463040"/>
          </a:xfrm>
          <a:prstGeom prst="rect">
            <a:avLst/>
          </a:prstGeom>
        </p:spPr>
      </p:pic>
    </p:spTree>
    <p:extLst>
      <p:ext uri="{BB962C8B-B14F-4D97-AF65-F5344CB8AC3E}">
        <p14:creationId xmlns:p14="http://schemas.microsoft.com/office/powerpoint/2010/main" val="1030803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95BC-ECD7-4FB5-43AD-5CF8F5B4387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1608834-C561-CB0F-87F9-32FD642237A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558407EE-2752-99B1-AB61-506453589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776"/>
            <a:ext cx="12136696" cy="6944776"/>
          </a:xfrm>
          <a:prstGeom prst="rect">
            <a:avLst/>
          </a:prstGeom>
        </p:spPr>
      </p:pic>
    </p:spTree>
    <p:extLst>
      <p:ext uri="{BB962C8B-B14F-4D97-AF65-F5344CB8AC3E}">
        <p14:creationId xmlns:p14="http://schemas.microsoft.com/office/powerpoint/2010/main" val="2268976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144AC-5362-D1B7-C9C4-0DEF0B04A33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D5D7109-EC5E-9310-9BDF-7DDEB7D60A6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569911F9-9FE5-582B-E715-09BBA0112F01}"/>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25326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47BBC-5B97-003D-C636-A5370603015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4C99DAE-0CF8-ECE5-7A0E-4C69DA4D35A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cerchio&#10;&#10;Il contenuto generato dall'IA potrebbe non essere corretto.">
            <a:extLst>
              <a:ext uri="{FF2B5EF4-FFF2-40B4-BE49-F238E27FC236}">
                <a16:creationId xmlns:a16="http://schemas.microsoft.com/office/drawing/2014/main" id="{31DF7298-4AE7-E9CC-C250-45F54DD83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02" y="1381923"/>
            <a:ext cx="11728196" cy="5494496"/>
          </a:xfrm>
          <a:prstGeom prst="rect">
            <a:avLst/>
          </a:prstGeom>
        </p:spPr>
      </p:pic>
      <p:pic>
        <p:nvPicPr>
          <p:cNvPr id="2" name="Immagine 1">
            <a:extLst>
              <a:ext uri="{FF2B5EF4-FFF2-40B4-BE49-F238E27FC236}">
                <a16:creationId xmlns:a16="http://schemas.microsoft.com/office/drawing/2014/main" id="{C0C48108-2A43-A890-53CF-CD476DC6A236}"/>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221401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9BB5D-8EDE-90BE-71BB-E4F6FF9DF5E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795F31A-37A2-390B-AC24-E555D026FBD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cerchio&#10;&#10;Il contenuto generato dall'IA potrebbe non essere corretto.">
            <a:extLst>
              <a:ext uri="{FF2B5EF4-FFF2-40B4-BE49-F238E27FC236}">
                <a16:creationId xmlns:a16="http://schemas.microsoft.com/office/drawing/2014/main" id="{AB5ED9BE-AE86-5C2E-D213-566A83FE1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46" y="1503555"/>
            <a:ext cx="11621507" cy="5494496"/>
          </a:xfrm>
          <a:prstGeom prst="rect">
            <a:avLst/>
          </a:prstGeom>
        </p:spPr>
      </p:pic>
      <p:pic>
        <p:nvPicPr>
          <p:cNvPr id="2" name="Immagine 1">
            <a:extLst>
              <a:ext uri="{FF2B5EF4-FFF2-40B4-BE49-F238E27FC236}">
                <a16:creationId xmlns:a16="http://schemas.microsoft.com/office/drawing/2014/main" id="{64B631B9-8270-65BB-849B-6904A29D149F}"/>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463956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40396-6AC7-6D64-A7EF-4755F667835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F5B1FB9-69AB-0119-3CB1-BBB7BABB099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erchio, Carattere&#10;&#10;Il contenuto generato dall'IA potrebbe non essere corretto.">
            <a:extLst>
              <a:ext uri="{FF2B5EF4-FFF2-40B4-BE49-F238E27FC236}">
                <a16:creationId xmlns:a16="http://schemas.microsoft.com/office/drawing/2014/main" id="{3BA49DCB-1D84-53F1-DEF0-42360675E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67" y="1401607"/>
            <a:ext cx="11606266" cy="5456393"/>
          </a:xfrm>
          <a:prstGeom prst="rect">
            <a:avLst/>
          </a:prstGeom>
        </p:spPr>
      </p:pic>
      <p:pic>
        <p:nvPicPr>
          <p:cNvPr id="2" name="Immagine 1">
            <a:extLst>
              <a:ext uri="{FF2B5EF4-FFF2-40B4-BE49-F238E27FC236}">
                <a16:creationId xmlns:a16="http://schemas.microsoft.com/office/drawing/2014/main" id="{3C718468-1339-365C-B0A8-1174DD6101C6}"/>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424215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24546-42F6-3FF6-E119-E9A6D090CE5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DC7F455-D7D9-B4AD-8ADC-928EE248E2A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CF9F11E4-AA96-3704-02FD-322AC800AC7E}"/>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74118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1BA62-649E-FC04-3687-714E001BA22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3C869B5-53D1-6B89-DDC0-E0EC8FA1B04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94016D60-DA26-2F71-E779-BD057786BC52}"/>
              </a:ext>
            </a:extLst>
          </p:cNvPr>
          <p:cNvSpPr txBox="1"/>
          <p:nvPr/>
        </p:nvSpPr>
        <p:spPr>
          <a:xfrm>
            <a:off x="275863" y="3591196"/>
            <a:ext cx="11916137" cy="310854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2800" dirty="0"/>
              <a:t>14. Le attività connesse alla </a:t>
            </a:r>
            <a:r>
              <a:rPr lang="it-IT" sz="2800" b="1" dirty="0"/>
              <a:t>realizzazione della riforma 1.15 </a:t>
            </a:r>
            <a:r>
              <a:rPr lang="it-IT" sz="2800" dirty="0"/>
              <a:t>del Piano nazionale di ripresa e resilienza denominata «</a:t>
            </a:r>
            <a:r>
              <a:rPr lang="it-IT" sz="2800" i="1" dirty="0"/>
              <a:t>Dotare le pubbliche amministrazioni italiane di un sistema unico di contabilità economico-patrimoniale</a:t>
            </a:r>
            <a:r>
              <a:rPr lang="it-IT" sz="2800" dirty="0"/>
              <a:t>», inserita nella missione 1, componente 1, dello stesso Piano, </a:t>
            </a:r>
            <a:r>
              <a:rPr lang="it-IT" sz="2800" b="1" dirty="0"/>
              <a:t>sono svolte dalla Struttura di governance </a:t>
            </a:r>
            <a:r>
              <a:rPr lang="it-IT" sz="2800" dirty="0"/>
              <a:t>istituita presso il Dipartimento della Ragioneria generale dello Stato con determina del Ragioniere generale dello Stato n. 35518 del 5 marzo 2020.</a:t>
            </a:r>
          </a:p>
        </p:txBody>
      </p:sp>
      <p:sp>
        <p:nvSpPr>
          <p:cNvPr id="5" name="CasellaDiTesto 4">
            <a:extLst>
              <a:ext uri="{FF2B5EF4-FFF2-40B4-BE49-F238E27FC236}">
                <a16:creationId xmlns:a16="http://schemas.microsoft.com/office/drawing/2014/main" id="{479C845A-8C30-811D-C0E5-538B05F010EE}"/>
              </a:ext>
            </a:extLst>
          </p:cNvPr>
          <p:cNvSpPr txBox="1"/>
          <p:nvPr/>
        </p:nvSpPr>
        <p:spPr>
          <a:xfrm>
            <a:off x="275862" y="1491048"/>
            <a:ext cx="11916138" cy="181588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r>
              <a:rPr lang="it-IT" sz="2800" dirty="0"/>
              <a:t>Decreto legge 06/11/2021, n. 152</a:t>
            </a:r>
          </a:p>
          <a:p>
            <a:pPr algn="just"/>
            <a:r>
              <a:rPr lang="it-IT" sz="2800" dirty="0"/>
              <a:t>Disposizioni urgenti per l'attuazione del Piano nazionale di ripresa e resilienza (PNRR) e per la prevenzione delle infiltrazioni mafiose.</a:t>
            </a:r>
          </a:p>
          <a:p>
            <a:pPr algn="just"/>
            <a:r>
              <a:rPr lang="it-IT" sz="2800" dirty="0"/>
              <a:t>ARTICOLO 9, COMMA 14</a:t>
            </a:r>
          </a:p>
        </p:txBody>
      </p:sp>
      <p:pic>
        <p:nvPicPr>
          <p:cNvPr id="2" name="Immagine 1">
            <a:extLst>
              <a:ext uri="{FF2B5EF4-FFF2-40B4-BE49-F238E27FC236}">
                <a16:creationId xmlns:a16="http://schemas.microsoft.com/office/drawing/2014/main" id="{12DE2498-3C39-F24F-3CC6-29EA5E151021}"/>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490756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143AB-B1D5-187E-C715-8901A6ECFF9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A0A40DA-C8FD-CF77-42A6-9BBA5BD5388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testo 8">
            <a:extLst>
              <a:ext uri="{FF2B5EF4-FFF2-40B4-BE49-F238E27FC236}">
                <a16:creationId xmlns:a16="http://schemas.microsoft.com/office/drawing/2014/main" id="{22B6568A-095D-ADE6-7E20-E433F850DDF7}"/>
              </a:ext>
            </a:extLst>
          </p:cNvPr>
          <p:cNvSpPr txBox="1">
            <a:spLocks/>
          </p:cNvSpPr>
          <p:nvPr/>
        </p:nvSpPr>
        <p:spPr>
          <a:xfrm>
            <a:off x="0" y="1480133"/>
            <a:ext cx="12192000" cy="4632959"/>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it-IT" sz="3000" dirty="0">
                <a:solidFill>
                  <a:schemeClr val="bg1"/>
                </a:solidFill>
              </a:rPr>
              <a:t>L’art. 9, comma 16, del DL n. 152/2021 definisce i</a:t>
            </a:r>
          </a:p>
          <a:p>
            <a:pPr marL="0" indent="0" algn="ctr">
              <a:lnSpc>
                <a:spcPct val="100000"/>
              </a:lnSpc>
              <a:buNone/>
            </a:pPr>
            <a:r>
              <a:rPr lang="it-IT" sz="3000" dirty="0">
                <a:solidFill>
                  <a:schemeClr val="bg1"/>
                </a:solidFill>
              </a:rPr>
              <a:t>rapporti della struttura di governance con la Commissione</a:t>
            </a:r>
          </a:p>
          <a:p>
            <a:pPr marL="0" indent="0" algn="ctr">
              <a:lnSpc>
                <a:spcPct val="100000"/>
              </a:lnSpc>
              <a:buNone/>
            </a:pPr>
            <a:r>
              <a:rPr lang="it-IT" sz="3000" dirty="0">
                <a:solidFill>
                  <a:schemeClr val="bg1"/>
                </a:solidFill>
              </a:rPr>
              <a:t>Arconet: </a:t>
            </a:r>
          </a:p>
          <a:p>
            <a:pPr marL="0" indent="0" algn="ctr">
              <a:lnSpc>
                <a:spcPct val="100000"/>
              </a:lnSpc>
              <a:buNone/>
            </a:pPr>
            <a:r>
              <a:rPr lang="it-IT" sz="4000" dirty="0">
                <a:solidFill>
                  <a:schemeClr val="bg1"/>
                </a:solidFill>
              </a:rPr>
              <a:t>al fine di favorire </a:t>
            </a:r>
            <a:r>
              <a:rPr lang="it-IT" sz="4000" b="1" dirty="0">
                <a:solidFill>
                  <a:schemeClr val="bg1"/>
                </a:solidFill>
              </a:rPr>
              <a:t>la partecipazione degli enti territoriali alla definizione della riforma 1.15 </a:t>
            </a:r>
            <a:r>
              <a:rPr lang="it-IT" sz="4000" dirty="0">
                <a:solidFill>
                  <a:schemeClr val="bg1"/>
                </a:solidFill>
              </a:rPr>
              <a:t>del PNRR, le proposte relative ai principi e gli standard contabili elaborate dalla SSB sono trasmesse, per il parere, alla Commissione Arconet</a:t>
            </a:r>
            <a:endParaRPr lang="it-IT" sz="28700" b="1" dirty="0">
              <a:solidFill>
                <a:schemeClr val="bg1"/>
              </a:solidFill>
              <a:latin typeface="Aptos Slab SemiBold" panose="020B0004020202020204" pitchFamily="34" charset="0"/>
            </a:endParaRPr>
          </a:p>
        </p:txBody>
      </p:sp>
      <p:pic>
        <p:nvPicPr>
          <p:cNvPr id="3" name="Immagine 2">
            <a:extLst>
              <a:ext uri="{FF2B5EF4-FFF2-40B4-BE49-F238E27FC236}">
                <a16:creationId xmlns:a16="http://schemas.microsoft.com/office/drawing/2014/main" id="{DAFABC15-88F3-5A77-B158-2A5792C86649}"/>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825483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772D-216D-EDED-D862-6B6E767CAB3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17E7C42-A3DD-0F6C-1AD5-13B0FD82B84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testo 8">
            <a:extLst>
              <a:ext uri="{FF2B5EF4-FFF2-40B4-BE49-F238E27FC236}">
                <a16:creationId xmlns:a16="http://schemas.microsoft.com/office/drawing/2014/main" id="{2A1C2311-C0A4-2407-A80F-5AA78E701988}"/>
              </a:ext>
            </a:extLst>
          </p:cNvPr>
          <p:cNvSpPr txBox="1">
            <a:spLocks/>
          </p:cNvSpPr>
          <p:nvPr/>
        </p:nvSpPr>
        <p:spPr>
          <a:xfrm>
            <a:off x="268472" y="1914144"/>
            <a:ext cx="11655304" cy="463295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it-IT" sz="9600" dirty="0">
                <a:solidFill>
                  <a:srgbClr val="0000FF"/>
                </a:solidFill>
              </a:rPr>
              <a:t>LA STRUTTURA DI GOVERNANCE</a:t>
            </a:r>
            <a:endParaRPr lang="it-IT" sz="148100" b="1" dirty="0">
              <a:solidFill>
                <a:srgbClr val="0000FF"/>
              </a:solidFill>
              <a:latin typeface="Aptos Slab SemiBold" panose="020B0004020202020204" pitchFamily="34" charset="0"/>
            </a:endParaRPr>
          </a:p>
        </p:txBody>
      </p:sp>
      <p:pic>
        <p:nvPicPr>
          <p:cNvPr id="3" name="Immagine 2">
            <a:extLst>
              <a:ext uri="{FF2B5EF4-FFF2-40B4-BE49-F238E27FC236}">
                <a16:creationId xmlns:a16="http://schemas.microsoft.com/office/drawing/2014/main" id="{687D6684-7052-AB0B-F382-AB09D41BCB2B}"/>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431353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CCB24-73E4-F8F3-E4E7-8AB482CF103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C5E5F33-BF4D-4625-A2EB-3CB7E891AE6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 numero&#10;&#10;Il contenuto generato dall'IA potrebbe non essere corretto.">
            <a:extLst>
              <a:ext uri="{FF2B5EF4-FFF2-40B4-BE49-F238E27FC236}">
                <a16:creationId xmlns:a16="http://schemas.microsoft.com/office/drawing/2014/main" id="{993D4CE4-0052-E571-DDEB-01D48FFB8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023" y="1432867"/>
            <a:ext cx="9426757" cy="5342083"/>
          </a:xfrm>
          <a:prstGeom prst="rect">
            <a:avLst/>
          </a:prstGeom>
          <a:ln w="38100">
            <a:solidFill>
              <a:srgbClr val="7030A0"/>
            </a:solidFill>
          </a:ln>
        </p:spPr>
      </p:pic>
      <p:pic>
        <p:nvPicPr>
          <p:cNvPr id="3" name="Immagine 2">
            <a:extLst>
              <a:ext uri="{FF2B5EF4-FFF2-40B4-BE49-F238E27FC236}">
                <a16:creationId xmlns:a16="http://schemas.microsoft.com/office/drawing/2014/main" id="{E68C6A4F-3A5D-F42E-3841-143E3146F854}"/>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557122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53B27-B49F-2645-CBB5-054CE20A419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AAA7606-C20E-1E01-F4DA-43D696B0D04D}"/>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85887EE7-D333-D165-FB43-F14001904207}"/>
              </a:ext>
            </a:extLst>
          </p:cNvPr>
          <p:cNvSpPr txBox="1"/>
          <p:nvPr/>
        </p:nvSpPr>
        <p:spPr>
          <a:xfrm>
            <a:off x="0" y="1448516"/>
            <a:ext cx="12192000" cy="5632311"/>
          </a:xfrm>
          <a:prstGeom prst="rect">
            <a:avLst/>
          </a:prstGeom>
          <a:noFill/>
        </p:spPr>
        <p:txBody>
          <a:bodyPr wrap="square">
            <a:spAutoFit/>
          </a:bodyPr>
          <a:lstStyle/>
          <a:p>
            <a:pPr algn="just"/>
            <a:r>
              <a:rPr lang="it-IT" sz="3600" dirty="0"/>
              <a:t>Collegamento tra Luca Pacioli, partita doppia e ACCRUAL (PNRR):</a:t>
            </a:r>
          </a:p>
          <a:p>
            <a:pPr marL="571500" indent="-571500" algn="just">
              <a:buFont typeface="Wingdings" panose="05000000000000000000" pitchFamily="2" charset="2"/>
              <a:buChar char="q"/>
            </a:pPr>
            <a:r>
              <a:rPr lang="it-IT" sz="3600" dirty="0">
                <a:solidFill>
                  <a:srgbClr val="0000FF"/>
                </a:solidFill>
              </a:rPr>
              <a:t>Il metodo </a:t>
            </a:r>
            <a:r>
              <a:rPr lang="it-IT" sz="3600" b="1" u="sng" dirty="0">
                <a:solidFill>
                  <a:srgbClr val="0000FF"/>
                </a:solidFill>
              </a:rPr>
              <a:t>ACCRUA</a:t>
            </a:r>
            <a:r>
              <a:rPr lang="it-IT" sz="3600" dirty="0">
                <a:solidFill>
                  <a:srgbClr val="0000FF"/>
                </a:solidFill>
              </a:rPr>
              <a:t>L applicato dal PNRR costituisce, nella sostanza, una moderna evoluzione di quanto descritto da Luca Pacioli oltre 500 anni fa.</a:t>
            </a:r>
          </a:p>
          <a:p>
            <a:pPr marL="571500" indent="-571500" algn="just">
              <a:buFont typeface="Wingdings" panose="05000000000000000000" pitchFamily="2" charset="2"/>
              <a:buChar char="q"/>
            </a:pPr>
            <a:r>
              <a:rPr lang="it-IT" sz="3600" dirty="0">
                <a:solidFill>
                  <a:srgbClr val="FF0000"/>
                </a:solidFill>
              </a:rPr>
              <a:t>Entrambi utilizzano infatti il linguaggio della partita doppia.</a:t>
            </a:r>
          </a:p>
          <a:p>
            <a:pPr marL="571500" indent="-571500" algn="just">
              <a:buFont typeface="Wingdings" panose="05000000000000000000" pitchFamily="2" charset="2"/>
              <a:buChar char="q"/>
            </a:pPr>
            <a:r>
              <a:rPr lang="it-IT" sz="3600" dirty="0">
                <a:solidFill>
                  <a:schemeClr val="accent3">
                    <a:lumMod val="50000"/>
                  </a:schemeClr>
                </a:solidFill>
              </a:rPr>
              <a:t>La contabilità </a:t>
            </a:r>
            <a:r>
              <a:rPr lang="it-IT" sz="3600" b="1" u="sng" dirty="0">
                <a:solidFill>
                  <a:schemeClr val="accent3">
                    <a:lumMod val="50000"/>
                  </a:schemeClr>
                </a:solidFill>
              </a:rPr>
              <a:t>ACCRUAL</a:t>
            </a:r>
            <a:r>
              <a:rPr lang="it-IT" sz="3600" dirty="0">
                <a:solidFill>
                  <a:schemeClr val="accent3">
                    <a:lumMod val="50000"/>
                  </a:schemeClr>
                </a:solidFill>
              </a:rPr>
              <a:t> del PNRR utilizza proprio gli stessi principi di Luca Pacioli della partita doppia nella gestione delle risorse pubbliche.</a:t>
            </a:r>
          </a:p>
        </p:txBody>
      </p:sp>
      <p:pic>
        <p:nvPicPr>
          <p:cNvPr id="4" name="Immagine 3">
            <a:extLst>
              <a:ext uri="{FF2B5EF4-FFF2-40B4-BE49-F238E27FC236}">
                <a16:creationId xmlns:a16="http://schemas.microsoft.com/office/drawing/2014/main" id="{EACCF5AD-C8C2-EEDA-32E1-DCD29F32129A}"/>
              </a:ext>
            </a:extLst>
          </p:cNvPr>
          <p:cNvPicPr>
            <a:picLocks noChangeAspect="1"/>
          </p:cNvPicPr>
          <p:nvPr/>
        </p:nvPicPr>
        <p:blipFill>
          <a:blip r:embed="rId3"/>
          <a:stretch>
            <a:fillRect/>
          </a:stretch>
        </p:blipFill>
        <p:spPr>
          <a:xfrm>
            <a:off x="0" y="-14524"/>
            <a:ext cx="12192000" cy="1463040"/>
          </a:xfrm>
          <a:prstGeom prst="rect">
            <a:avLst/>
          </a:prstGeom>
        </p:spPr>
      </p:pic>
    </p:spTree>
    <p:extLst>
      <p:ext uri="{BB962C8B-B14F-4D97-AF65-F5344CB8AC3E}">
        <p14:creationId xmlns:p14="http://schemas.microsoft.com/office/powerpoint/2010/main" val="3599621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47DC1-0CD9-90C8-1847-08FE47A8EA2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56AF577-B4E3-1BCD-A73F-21907D778B1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869684EF-88C4-A9F7-661C-E1639F71E39E}"/>
              </a:ext>
            </a:extLst>
          </p:cNvPr>
          <p:cNvPicPr>
            <a:picLocks noChangeAspect="1"/>
          </p:cNvPicPr>
          <p:nvPr/>
        </p:nvPicPr>
        <p:blipFill>
          <a:blip r:embed="rId2">
            <a:extLst>
              <a:ext uri="{28A0092B-C50C-407E-A947-70E740481C1C}">
                <a14:useLocalDpi xmlns:a14="http://schemas.microsoft.com/office/drawing/2010/main" val="0"/>
              </a:ext>
            </a:extLst>
          </a:blip>
          <a:srcRect l="3093" r="1" b="1"/>
          <a:stretch>
            <a:fillRect/>
          </a:stretch>
        </p:blipFill>
        <p:spPr>
          <a:xfrm>
            <a:off x="20" y="1282"/>
            <a:ext cx="12191980" cy="6856718"/>
          </a:xfrm>
          <a:prstGeom prst="rect">
            <a:avLst/>
          </a:prstGeom>
        </p:spPr>
      </p:pic>
    </p:spTree>
    <p:extLst>
      <p:ext uri="{BB962C8B-B14F-4D97-AF65-F5344CB8AC3E}">
        <p14:creationId xmlns:p14="http://schemas.microsoft.com/office/powerpoint/2010/main" val="3650869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0BA0E-AAC5-3672-7D9C-425721C06D5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315D869-2240-3A9D-9E4D-1C2D8CE9DED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Titolo 1">
            <a:extLst>
              <a:ext uri="{FF2B5EF4-FFF2-40B4-BE49-F238E27FC236}">
                <a16:creationId xmlns:a16="http://schemas.microsoft.com/office/drawing/2014/main" id="{BA27E3CD-82F3-8186-7EB3-2BD3BE927E6F}"/>
              </a:ext>
            </a:extLst>
          </p:cNvPr>
          <p:cNvSpPr txBox="1">
            <a:spLocks/>
          </p:cNvSpPr>
          <p:nvPr/>
        </p:nvSpPr>
        <p:spPr>
          <a:xfrm>
            <a:off x="0" y="1429157"/>
            <a:ext cx="12191999" cy="1325563"/>
          </a:xfrm>
          <a:prstGeom prst="rect">
            <a:avLst/>
          </a:prstGeom>
          <a:solidFill>
            <a:srgbClr val="0000FF"/>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000" dirty="0">
                <a:solidFill>
                  <a:schemeClr val="bg1"/>
                </a:solidFill>
              </a:rPr>
              <a:t>COMITATO DIRETTIVO</a:t>
            </a:r>
          </a:p>
        </p:txBody>
      </p:sp>
      <p:sp>
        <p:nvSpPr>
          <p:cNvPr id="4" name="CasellaDiTesto 3">
            <a:extLst>
              <a:ext uri="{FF2B5EF4-FFF2-40B4-BE49-F238E27FC236}">
                <a16:creationId xmlns:a16="http://schemas.microsoft.com/office/drawing/2014/main" id="{8E752491-8B24-598A-A548-0F674C043DEE}"/>
              </a:ext>
            </a:extLst>
          </p:cNvPr>
          <p:cNvSpPr txBox="1"/>
          <p:nvPr/>
        </p:nvSpPr>
        <p:spPr>
          <a:xfrm>
            <a:off x="0" y="2940030"/>
            <a:ext cx="12191999" cy="34163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5400" dirty="0">
                <a:solidFill>
                  <a:schemeClr val="bg1"/>
                </a:solidFill>
              </a:rPr>
              <a:t>Con funzioni di iniziativa e di indirizzo delle attività dello SSB, </a:t>
            </a:r>
            <a:r>
              <a:rPr lang="it-IT" sz="5400" b="1" dirty="0">
                <a:solidFill>
                  <a:schemeClr val="bg1"/>
                </a:solidFill>
              </a:rPr>
              <a:t>approva</a:t>
            </a:r>
            <a:r>
              <a:rPr lang="it-IT" sz="5400" dirty="0">
                <a:solidFill>
                  <a:schemeClr val="bg1"/>
                </a:solidFill>
              </a:rPr>
              <a:t> i principi e gli standard contabili da questo elaborati</a:t>
            </a:r>
          </a:p>
        </p:txBody>
      </p:sp>
      <p:pic>
        <p:nvPicPr>
          <p:cNvPr id="3" name="Immagine 2">
            <a:extLst>
              <a:ext uri="{FF2B5EF4-FFF2-40B4-BE49-F238E27FC236}">
                <a16:creationId xmlns:a16="http://schemas.microsoft.com/office/drawing/2014/main" id="{B517C2B1-A558-0492-E0F0-71C1A823A2DB}"/>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840324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16417-C210-66FD-D5B5-04217285153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A28594F-EFCE-0D24-614A-8BFB1BF55CF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Titolo 1">
            <a:extLst>
              <a:ext uri="{FF2B5EF4-FFF2-40B4-BE49-F238E27FC236}">
                <a16:creationId xmlns:a16="http://schemas.microsoft.com/office/drawing/2014/main" id="{DAD6D881-B087-FF8D-9D2B-FC17A71665CF}"/>
              </a:ext>
            </a:extLst>
          </p:cNvPr>
          <p:cNvSpPr txBox="1">
            <a:spLocks/>
          </p:cNvSpPr>
          <p:nvPr/>
        </p:nvSpPr>
        <p:spPr>
          <a:xfrm>
            <a:off x="0" y="1429157"/>
            <a:ext cx="12191999" cy="1325563"/>
          </a:xfrm>
          <a:prstGeom prst="rect">
            <a:avLst/>
          </a:prstGeom>
          <a:solidFill>
            <a:srgbClr val="0000FF"/>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00" dirty="0">
                <a:solidFill>
                  <a:schemeClr val="bg1"/>
                </a:solidFill>
              </a:rPr>
              <a:t>STANDARD SETTER BOARD  - SSB</a:t>
            </a:r>
          </a:p>
        </p:txBody>
      </p:sp>
      <p:sp>
        <p:nvSpPr>
          <p:cNvPr id="4" name="CasellaDiTesto 3">
            <a:extLst>
              <a:ext uri="{FF2B5EF4-FFF2-40B4-BE49-F238E27FC236}">
                <a16:creationId xmlns:a16="http://schemas.microsoft.com/office/drawing/2014/main" id="{4D344305-588E-62B3-8EBE-F2CAE7E0EAC3}"/>
              </a:ext>
            </a:extLst>
          </p:cNvPr>
          <p:cNvSpPr txBox="1"/>
          <p:nvPr/>
        </p:nvSpPr>
        <p:spPr>
          <a:xfrm>
            <a:off x="0" y="3626700"/>
            <a:ext cx="12192000" cy="304698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571500" indent="-571500" algn="just">
              <a:buFont typeface="Wingdings" panose="05000000000000000000" pitchFamily="2" charset="2"/>
              <a:buChar char="q"/>
            </a:pPr>
            <a:r>
              <a:rPr lang="it-IT" sz="3200" dirty="0">
                <a:solidFill>
                  <a:schemeClr val="bg1"/>
                </a:solidFill>
              </a:rPr>
              <a:t>Organo tecnico indipendente che </a:t>
            </a:r>
            <a:r>
              <a:rPr lang="it-IT" sz="3200" b="1" dirty="0">
                <a:solidFill>
                  <a:schemeClr val="bg1"/>
                </a:solidFill>
              </a:rPr>
              <a:t>elabora</a:t>
            </a:r>
            <a:r>
              <a:rPr lang="it-IT" sz="3200" dirty="0">
                <a:solidFill>
                  <a:schemeClr val="bg1"/>
                </a:solidFill>
              </a:rPr>
              <a:t>, su iniziativa del CD, </a:t>
            </a:r>
            <a:r>
              <a:rPr lang="it-IT" sz="3200" b="1" dirty="0">
                <a:solidFill>
                  <a:schemeClr val="bg1"/>
                </a:solidFill>
              </a:rPr>
              <a:t>proposte</a:t>
            </a:r>
            <a:r>
              <a:rPr lang="it-IT" sz="3200" dirty="0">
                <a:solidFill>
                  <a:schemeClr val="bg1"/>
                </a:solidFill>
              </a:rPr>
              <a:t> relative a standard di contabilità basati sul principio ACCRUAL.</a:t>
            </a:r>
          </a:p>
          <a:p>
            <a:pPr marL="571500" indent="-571500" algn="just">
              <a:buFont typeface="Wingdings" panose="05000000000000000000" pitchFamily="2" charset="2"/>
              <a:buChar char="q"/>
            </a:pPr>
            <a:r>
              <a:rPr lang="it-IT" sz="3200" dirty="0">
                <a:solidFill>
                  <a:schemeClr val="bg1"/>
                </a:solidFill>
              </a:rPr>
              <a:t>Lo Standard Setter Board è composto da esperti di contabilità ACCRUAL esterni alla RGS e gode di piena indipendenza tecnica e professionale.</a:t>
            </a:r>
          </a:p>
        </p:txBody>
      </p:sp>
      <p:pic>
        <p:nvPicPr>
          <p:cNvPr id="3" name="Immagine 2">
            <a:extLst>
              <a:ext uri="{FF2B5EF4-FFF2-40B4-BE49-F238E27FC236}">
                <a16:creationId xmlns:a16="http://schemas.microsoft.com/office/drawing/2014/main" id="{0F41D194-ADF8-D72B-9E24-899F48E3C365}"/>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59827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1181C-1EBE-8BF0-1479-00131F06F808}"/>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2706DB5-751E-4880-1E44-3C5E6D026FE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8684A188-5DC8-7DE6-2AC5-8F2FD09E4FDA}"/>
              </a:ext>
            </a:extLst>
          </p:cNvPr>
          <p:cNvSpPr txBox="1"/>
          <p:nvPr/>
        </p:nvSpPr>
        <p:spPr>
          <a:xfrm>
            <a:off x="158994" y="2091939"/>
            <a:ext cx="11874012" cy="3693319"/>
          </a:xfrm>
          <a:prstGeom prst="rect">
            <a:avLst/>
          </a:prstGeom>
          <a:noFill/>
        </p:spPr>
        <p:txBody>
          <a:bodyPr wrap="square">
            <a:spAutoFit/>
          </a:bodyPr>
          <a:lstStyle/>
          <a:p>
            <a:pPr algn="just"/>
            <a:r>
              <a:rPr lang="it-IT" dirty="0"/>
              <a:t>Conclusa la selezione dei candidati alla carica di componente dello Standard Setter Board istituito con la determina del Ragioniere generale n. 35518/2020. Lo ha annunciato il Dipartimento della Ragioneria generale dello Stato.</a:t>
            </a:r>
          </a:p>
          <a:p>
            <a:pPr algn="just"/>
            <a:endParaRPr lang="it-IT" dirty="0"/>
          </a:p>
          <a:p>
            <a:pPr algn="just"/>
            <a:r>
              <a:rPr lang="it-IT" dirty="0"/>
              <a:t>Nell'ambito del processo di definizione di un sistema unico di contabilità economico-patrimoniale per le pubbliche amministrazioni, basato sul principio accrual e ispirato agli standard internazionali ed europei, il Dipartimento della Ragioneria Generale dello Stato del Ministero dell'Economia e delle Finanze ha selezionato esperti per la composizione di uno Standard Setter Board quale struttura tecnica indipendente con funzione propositiva nell'elaborazione di principi, standard e regole contabili.</a:t>
            </a:r>
          </a:p>
          <a:p>
            <a:pPr algn="just"/>
            <a:endParaRPr lang="it-IT" dirty="0"/>
          </a:p>
          <a:p>
            <a:pPr algn="just"/>
            <a:r>
              <a:rPr lang="it-IT" b="1" dirty="0"/>
              <a:t>15 candidati individuati dal Comitato Direttivo per il ruolo di componente dello Standard Setter Board. Si tratta di Eugenio Anessi Pessina, Giancarlo Attolini, Mauro Bellesia, Eugenio Caperchione, Mariano D'Amore, Carlo Conte, Annarita de Mauro, Davide Di Russo, Giuseppe Farneti, Valeria Fazi, Fabio Giulio Grandis, Riccardo Mussari, Maria Francesca Sicilia, Ileana Steccolini e Raffaella Vio.</a:t>
            </a:r>
          </a:p>
        </p:txBody>
      </p:sp>
      <p:pic>
        <p:nvPicPr>
          <p:cNvPr id="3" name="Immagine 2">
            <a:extLst>
              <a:ext uri="{FF2B5EF4-FFF2-40B4-BE49-F238E27FC236}">
                <a16:creationId xmlns:a16="http://schemas.microsoft.com/office/drawing/2014/main" id="{B1336F2B-06A3-0CA2-5025-204A0943F27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775104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9D54F-3A0C-66E8-5A88-55705D25B2A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544A3C6-6B7C-FD63-1D11-40901EB8D92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Titolo 1">
            <a:extLst>
              <a:ext uri="{FF2B5EF4-FFF2-40B4-BE49-F238E27FC236}">
                <a16:creationId xmlns:a16="http://schemas.microsoft.com/office/drawing/2014/main" id="{D4A29807-8518-2C17-409E-3E36D4E64132}"/>
              </a:ext>
            </a:extLst>
          </p:cNvPr>
          <p:cNvSpPr txBox="1">
            <a:spLocks/>
          </p:cNvSpPr>
          <p:nvPr/>
        </p:nvSpPr>
        <p:spPr>
          <a:xfrm>
            <a:off x="0" y="1429157"/>
            <a:ext cx="12191999" cy="1325563"/>
          </a:xfrm>
          <a:prstGeom prst="rect">
            <a:avLst/>
          </a:prstGeom>
          <a:solidFill>
            <a:srgbClr val="0000FF"/>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solidFill>
                  <a:schemeClr val="bg1"/>
                </a:solidFill>
              </a:rPr>
              <a:t>GRUPPO DI CONSULTAZIONE</a:t>
            </a:r>
          </a:p>
        </p:txBody>
      </p:sp>
      <p:sp>
        <p:nvSpPr>
          <p:cNvPr id="4" name="CasellaDiTesto 3">
            <a:extLst>
              <a:ext uri="{FF2B5EF4-FFF2-40B4-BE49-F238E27FC236}">
                <a16:creationId xmlns:a16="http://schemas.microsoft.com/office/drawing/2014/main" id="{D027F2F2-28D6-04CB-14A0-32BAD18FA197}"/>
              </a:ext>
            </a:extLst>
          </p:cNvPr>
          <p:cNvSpPr txBox="1"/>
          <p:nvPr/>
        </p:nvSpPr>
        <p:spPr>
          <a:xfrm>
            <a:off x="0" y="2887682"/>
            <a:ext cx="12191999" cy="397031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571500" indent="-571500" algn="just">
              <a:buFont typeface="Wingdings" panose="05000000000000000000" pitchFamily="2" charset="2"/>
              <a:buChar char="q"/>
            </a:pPr>
            <a:r>
              <a:rPr lang="it-IT" sz="3600" dirty="0"/>
              <a:t>Esprime pareri sulle proposte di statuizione elaborate dallo SSB nonché su specifiche questioni inerenti i profili applicativi delle stesse</a:t>
            </a:r>
          </a:p>
          <a:p>
            <a:pPr marL="571500" indent="-571500" algn="just">
              <a:buFont typeface="Wingdings" panose="05000000000000000000" pitchFamily="2" charset="2"/>
              <a:buChar char="q"/>
            </a:pPr>
            <a:r>
              <a:rPr lang="it-IT" sz="3600" dirty="0"/>
              <a:t>Il gruppo di consultazione, interno alla RGS, svolge attività di consultazione preventiva, in materia di definizione degli standard contabili, con particolare riferimento agli aspetti applicativi</a:t>
            </a:r>
          </a:p>
        </p:txBody>
      </p:sp>
      <p:pic>
        <p:nvPicPr>
          <p:cNvPr id="3" name="Immagine 2">
            <a:extLst>
              <a:ext uri="{FF2B5EF4-FFF2-40B4-BE49-F238E27FC236}">
                <a16:creationId xmlns:a16="http://schemas.microsoft.com/office/drawing/2014/main" id="{7FA32D5A-7383-BF8C-424B-D3D2713837A7}"/>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185439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62491-63EA-7F37-8B34-44B9CD5B4D0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2AD1129-33DE-4FA8-C08E-D65A1EA1D27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Titolo 1">
            <a:extLst>
              <a:ext uri="{FF2B5EF4-FFF2-40B4-BE49-F238E27FC236}">
                <a16:creationId xmlns:a16="http://schemas.microsoft.com/office/drawing/2014/main" id="{BA5383AA-3973-3110-90DD-E0479F6E6C95}"/>
              </a:ext>
            </a:extLst>
          </p:cNvPr>
          <p:cNvSpPr txBox="1">
            <a:spLocks/>
          </p:cNvSpPr>
          <p:nvPr/>
        </p:nvSpPr>
        <p:spPr>
          <a:xfrm>
            <a:off x="-1" y="1429157"/>
            <a:ext cx="12191999" cy="1325563"/>
          </a:xfrm>
          <a:prstGeom prst="rect">
            <a:avLst/>
          </a:prstGeom>
          <a:solidFill>
            <a:srgbClr val="0000FF"/>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solidFill>
                  <a:schemeClr val="bg1"/>
                </a:solidFill>
              </a:rPr>
              <a:t>SEGRETERIA TECNICA</a:t>
            </a:r>
          </a:p>
        </p:txBody>
      </p:sp>
      <p:sp>
        <p:nvSpPr>
          <p:cNvPr id="4" name="CasellaDiTesto 3">
            <a:extLst>
              <a:ext uri="{FF2B5EF4-FFF2-40B4-BE49-F238E27FC236}">
                <a16:creationId xmlns:a16="http://schemas.microsoft.com/office/drawing/2014/main" id="{2DB7E7E5-F3D6-9252-E8B2-8C2EC3E5075D}"/>
              </a:ext>
            </a:extLst>
          </p:cNvPr>
          <p:cNvSpPr txBox="1"/>
          <p:nvPr/>
        </p:nvSpPr>
        <p:spPr>
          <a:xfrm>
            <a:off x="0" y="4020240"/>
            <a:ext cx="12192000"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5400" dirty="0"/>
              <a:t>Attività di supporto ai lavori della Struttura</a:t>
            </a:r>
            <a:endParaRPr lang="it-IT" sz="16600" dirty="0"/>
          </a:p>
        </p:txBody>
      </p:sp>
      <p:pic>
        <p:nvPicPr>
          <p:cNvPr id="3" name="Immagine 2">
            <a:extLst>
              <a:ext uri="{FF2B5EF4-FFF2-40B4-BE49-F238E27FC236}">
                <a16:creationId xmlns:a16="http://schemas.microsoft.com/office/drawing/2014/main" id="{175E8C29-1F66-06F0-9CF3-391049732BE4}"/>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125937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C93B2-AFE7-80B5-EE83-16FCF4B7B22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587C7E9-09BA-6029-D716-FC92663A2CED}"/>
              </a:ext>
            </a:extLst>
          </p:cNvPr>
          <p:cNvSpPr txBox="1"/>
          <p:nvPr/>
        </p:nvSpPr>
        <p:spPr>
          <a:xfrm>
            <a:off x="763929" y="2627454"/>
            <a:ext cx="6528121" cy="2466915"/>
          </a:xfrm>
          <a:prstGeom prst="ellipse">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it-IT" sz="3600" dirty="0">
                <a:ln w="0"/>
                <a:solidFill>
                  <a:schemeClr val="bg1"/>
                </a:solidFill>
                <a:effectLst>
                  <a:outerShdw blurRad="38100" dist="25400" dir="5400000" algn="ctr" rotWithShape="0">
                    <a:srgbClr val="6E747A">
                      <a:alpha val="43000"/>
                    </a:srgbClr>
                  </a:outerShdw>
                </a:effectLst>
              </a:rPr>
              <a:t>MA LA CONTABILIT</a:t>
            </a:r>
            <a:r>
              <a:rPr lang="it-IT" sz="3600" dirty="0">
                <a:ln w="0"/>
                <a:solidFill>
                  <a:schemeClr val="bg1"/>
                </a:solidFill>
                <a:effectLst>
                  <a:outerShdw blurRad="38100" dist="25400" dir="5400000" algn="ctr" rotWithShape="0">
                    <a:srgbClr val="6E747A">
                      <a:alpha val="43000"/>
                    </a:srgbClr>
                  </a:outerShdw>
                </a:effectLst>
                <a:latin typeface="Aptos" panose="020B0004020202020204" pitchFamily="34" charset="0"/>
              </a:rPr>
              <a:t>Á FINANZIARIA CHE FINE FA???????</a:t>
            </a:r>
            <a:endParaRPr lang="it-IT" sz="3600" dirty="0">
              <a:ln w="0"/>
              <a:solidFill>
                <a:schemeClr val="bg1"/>
              </a:solidFill>
              <a:effectLst>
                <a:outerShdw blurRad="38100" dist="25400" dir="5400000" algn="ctr" rotWithShape="0">
                  <a:srgbClr val="6E747A">
                    <a:alpha val="43000"/>
                  </a:srgbClr>
                </a:outerShdw>
              </a:effectLst>
            </a:endParaRPr>
          </a:p>
        </p:txBody>
      </p:sp>
      <p:pic>
        <p:nvPicPr>
          <p:cNvPr id="4" name="Immagine 3" descr="Immagine che contiene design&#10;&#10;Il contenuto generato dall'IA potrebbe non essere corretto.">
            <a:extLst>
              <a:ext uri="{FF2B5EF4-FFF2-40B4-BE49-F238E27FC236}">
                <a16:creationId xmlns:a16="http://schemas.microsoft.com/office/drawing/2014/main" id="{9957E7A3-D3F6-E83C-190A-D08FFCA885B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20272" y="1458411"/>
            <a:ext cx="3786057" cy="4793426"/>
          </a:xfrm>
          <a:prstGeom prst="rect">
            <a:avLst/>
          </a:prstGeom>
        </p:spPr>
      </p:pic>
      <p:pic>
        <p:nvPicPr>
          <p:cNvPr id="3" name="Immagine 2">
            <a:extLst>
              <a:ext uri="{FF2B5EF4-FFF2-40B4-BE49-F238E27FC236}">
                <a16:creationId xmlns:a16="http://schemas.microsoft.com/office/drawing/2014/main" id="{7763ED61-C3CE-2582-E592-8DD02084B957}"/>
              </a:ext>
            </a:extLst>
          </p:cNvPr>
          <p:cNvPicPr>
            <a:picLocks noChangeAspect="1"/>
          </p:cNvPicPr>
          <p:nvPr/>
        </p:nvPicPr>
        <p:blipFill>
          <a:blip r:embed="rId4"/>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02367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99694-2C6E-2FAB-4FE5-321D2384FBD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02A7768-E6EA-B1CB-6CAC-564851C65E9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5E50E468-0474-655C-5373-F674754CAD8E}"/>
              </a:ext>
            </a:extLst>
          </p:cNvPr>
          <p:cNvSpPr txBox="1"/>
          <p:nvPr/>
        </p:nvSpPr>
        <p:spPr>
          <a:xfrm>
            <a:off x="1" y="1765967"/>
            <a:ext cx="12192000" cy="5016758"/>
          </a:xfrm>
          <a:prstGeom prst="rect">
            <a:avLst/>
          </a:prstGeom>
          <a:noFill/>
        </p:spPr>
        <p:txBody>
          <a:bodyPr wrap="square">
            <a:spAutoFit/>
          </a:bodyPr>
          <a:lstStyle/>
          <a:p>
            <a:pPr marL="342900" indent="-342900" algn="just">
              <a:buFont typeface="Wingdings" panose="05000000000000000000" pitchFamily="2" charset="2"/>
              <a:buChar char="q"/>
            </a:pPr>
            <a:r>
              <a:rPr lang="it-IT" sz="3200" b="1" dirty="0">
                <a:solidFill>
                  <a:srgbClr val="0000FF"/>
                </a:solidFill>
              </a:rPr>
              <a:t>La contabilità economico-patrimoniale non sostituirà la contabilità finanziaria autorizzatoria</a:t>
            </a:r>
          </a:p>
          <a:p>
            <a:pPr marL="342900" indent="-342900" algn="just">
              <a:buFont typeface="Wingdings" panose="05000000000000000000" pitchFamily="2" charset="2"/>
              <a:buChar char="q"/>
            </a:pPr>
            <a:r>
              <a:rPr lang="it-IT" sz="3200" b="1" dirty="0">
                <a:solidFill>
                  <a:srgbClr val="C00000"/>
                </a:solidFill>
              </a:rPr>
              <a:t>il sistema contabile definito dalla Riforma sarà basato su una integrazione della contabilità finanziaria e della contabilità economico-patrimoniale, secondo un modello analogo a quello adottato dallo Stato, nel rispetto dei nuovi standard contabili nazionali ITAS basati su un principio accrual.</a:t>
            </a:r>
          </a:p>
          <a:p>
            <a:pPr algn="just"/>
            <a:endParaRPr lang="it-IT" sz="3200" b="1" dirty="0">
              <a:solidFill>
                <a:srgbClr val="C00000"/>
              </a:solidFill>
            </a:endParaRPr>
          </a:p>
          <a:p>
            <a:pPr algn="just"/>
            <a:r>
              <a:rPr lang="it-IT" sz="3200" dirty="0"/>
              <a:t>Saranno previste modalità semplificate per i piccoli enti</a:t>
            </a:r>
          </a:p>
        </p:txBody>
      </p:sp>
      <p:pic>
        <p:nvPicPr>
          <p:cNvPr id="3" name="Immagine 2">
            <a:extLst>
              <a:ext uri="{FF2B5EF4-FFF2-40B4-BE49-F238E27FC236}">
                <a16:creationId xmlns:a16="http://schemas.microsoft.com/office/drawing/2014/main" id="{78DD87DF-FF4E-4B82-012C-E57D3AE9137B}"/>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626301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0D73E-C691-095E-B7C7-8D7D3EA8BEB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1679BBC-9E28-59D5-B71B-82F8BAD9187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 diagramma&#10;&#10;Il contenuto generato dall'IA potrebbe non essere corretto.">
            <a:extLst>
              <a:ext uri="{FF2B5EF4-FFF2-40B4-BE49-F238E27FC236}">
                <a16:creationId xmlns:a16="http://schemas.microsoft.com/office/drawing/2014/main" id="{683D8859-6C3D-8EA6-AD24-E6A4DBBF6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143" y="1489840"/>
            <a:ext cx="10155713" cy="5128634"/>
          </a:xfrm>
          <a:prstGeom prst="rect">
            <a:avLst/>
          </a:prstGeom>
          <a:ln w="57150">
            <a:solidFill>
              <a:schemeClr val="accent1"/>
            </a:solidFill>
          </a:ln>
        </p:spPr>
      </p:pic>
      <p:pic>
        <p:nvPicPr>
          <p:cNvPr id="3" name="Immagine 2">
            <a:extLst>
              <a:ext uri="{FF2B5EF4-FFF2-40B4-BE49-F238E27FC236}">
                <a16:creationId xmlns:a16="http://schemas.microsoft.com/office/drawing/2014/main" id="{20E345A2-8ABB-D541-8552-76739FD9499D}"/>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979147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10949-4512-3F19-D226-4D9958702A4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5859FE7-4899-E573-E3E0-E191D7C7082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5" name="Titolo 4">
            <a:extLst>
              <a:ext uri="{FF2B5EF4-FFF2-40B4-BE49-F238E27FC236}">
                <a16:creationId xmlns:a16="http://schemas.microsoft.com/office/drawing/2014/main" id="{87B91FD0-D091-374D-4BD1-10FB2DEEA84C}"/>
              </a:ext>
            </a:extLst>
          </p:cNvPr>
          <p:cNvSpPr>
            <a:spLocks noGrp="1"/>
          </p:cNvSpPr>
          <p:nvPr>
            <p:ph type="title"/>
          </p:nvPr>
        </p:nvSpPr>
        <p:spPr/>
        <p:txBody>
          <a:bodyPr/>
          <a:lstStyle/>
          <a:p>
            <a:endParaRPr lang="it-IT" dirty="0"/>
          </a:p>
        </p:txBody>
      </p:sp>
      <p:sp>
        <p:nvSpPr>
          <p:cNvPr id="6" name="Titolo 1">
            <a:extLst>
              <a:ext uri="{FF2B5EF4-FFF2-40B4-BE49-F238E27FC236}">
                <a16:creationId xmlns:a16="http://schemas.microsoft.com/office/drawing/2014/main" id="{3FEEEE28-B386-6A76-C609-6BA08663E5A4}"/>
              </a:ext>
            </a:extLst>
          </p:cNvPr>
          <p:cNvSpPr txBox="1">
            <a:spLocks/>
          </p:cNvSpPr>
          <p:nvPr/>
        </p:nvSpPr>
        <p:spPr>
          <a:xfrm>
            <a:off x="-300" y="1418400"/>
            <a:ext cx="12192000" cy="326852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n-US" sz="5400" dirty="0">
                <a:solidFill>
                  <a:srgbClr val="FFFFFF"/>
                </a:solidFill>
              </a:rPr>
              <a:t>IL SISTEMA UNICO  DI CONTABILIT</a:t>
            </a:r>
            <a:r>
              <a:rPr lang="en-US" sz="5400" dirty="0">
                <a:solidFill>
                  <a:srgbClr val="FFFFFF"/>
                </a:solidFill>
                <a:latin typeface="Aptos" panose="020B0004020202020204" pitchFamily="34" charset="0"/>
              </a:rPr>
              <a:t>Á</a:t>
            </a:r>
            <a:r>
              <a:rPr lang="en-US" sz="5400" dirty="0">
                <a:solidFill>
                  <a:srgbClr val="FFFFFF"/>
                </a:solidFill>
              </a:rPr>
              <a:t>  ECONOMICO PATRIMONIALE  </a:t>
            </a:r>
          </a:p>
          <a:p>
            <a:pPr algn="ctr">
              <a:lnSpc>
                <a:spcPct val="160000"/>
              </a:lnSpc>
            </a:pPr>
            <a:r>
              <a:rPr lang="en-US" sz="5400" dirty="0">
                <a:solidFill>
                  <a:srgbClr val="FFFFFF"/>
                </a:solidFill>
              </a:rPr>
              <a:t>ACCRUAL</a:t>
            </a:r>
            <a:br>
              <a:rPr lang="en-US" sz="5400" dirty="0">
                <a:solidFill>
                  <a:srgbClr val="FFFFFF"/>
                </a:solidFill>
              </a:rPr>
            </a:br>
            <a:endParaRPr lang="en-US" sz="5400" dirty="0">
              <a:solidFill>
                <a:srgbClr val="FFFFFF"/>
              </a:solidFill>
            </a:endParaRPr>
          </a:p>
        </p:txBody>
      </p:sp>
      <p:sp>
        <p:nvSpPr>
          <p:cNvPr id="7" name="Segnaposto testo 2">
            <a:extLst>
              <a:ext uri="{FF2B5EF4-FFF2-40B4-BE49-F238E27FC236}">
                <a16:creationId xmlns:a16="http://schemas.microsoft.com/office/drawing/2014/main" id="{9B7831EF-3B02-ADCD-34E6-DF534698FE83}"/>
              </a:ext>
            </a:extLst>
          </p:cNvPr>
          <p:cNvSpPr txBox="1">
            <a:spLocks/>
          </p:cNvSpPr>
          <p:nvPr/>
        </p:nvSpPr>
        <p:spPr>
          <a:xfrm>
            <a:off x="301" y="5616172"/>
            <a:ext cx="12191699" cy="124182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rgbClr val="FFFFFF"/>
                </a:solidFill>
              </a:rPr>
              <a:t>I principi contabili (i </a:t>
            </a:r>
            <a:r>
              <a:rPr lang="it-IT" sz="3600" noProof="0" dirty="0">
                <a:solidFill>
                  <a:srgbClr val="FFFFFF"/>
                </a:solidFill>
              </a:rPr>
              <a:t>diversi</a:t>
            </a:r>
            <a:r>
              <a:rPr lang="en-US" sz="3600" dirty="0">
                <a:solidFill>
                  <a:srgbClr val="FFFFFF"/>
                </a:solidFill>
              </a:rPr>
              <a:t>)</a:t>
            </a:r>
          </a:p>
        </p:txBody>
      </p:sp>
      <p:pic>
        <p:nvPicPr>
          <p:cNvPr id="2" name="Immagine 1">
            <a:extLst>
              <a:ext uri="{FF2B5EF4-FFF2-40B4-BE49-F238E27FC236}">
                <a16:creationId xmlns:a16="http://schemas.microsoft.com/office/drawing/2014/main" id="{8566160F-40C9-930C-D2D4-31039C362CE5}"/>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175925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18870-0A6D-7F6B-885A-BB5BC7443A0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2D0B570-AD8E-A6CF-A896-54FBB12EB4F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FE9AD55F-3187-0888-F256-E22B664D90F7}"/>
              </a:ext>
            </a:extLst>
          </p:cNvPr>
          <p:cNvSpPr txBox="1"/>
          <p:nvPr/>
        </p:nvSpPr>
        <p:spPr>
          <a:xfrm>
            <a:off x="337594" y="2500986"/>
            <a:ext cx="11516811" cy="3139321"/>
          </a:xfrm>
          <a:prstGeom prst="rect">
            <a:avLst/>
          </a:prstGeom>
          <a:noFill/>
        </p:spPr>
        <p:txBody>
          <a:bodyPr wrap="square" rtlCol="0">
            <a:spAutoFit/>
          </a:bodyPr>
          <a:lstStyle/>
          <a:p>
            <a:pPr algn="ctr"/>
            <a:r>
              <a:rPr lang="it-IT" sz="6600" dirty="0">
                <a:solidFill>
                  <a:srgbClr val="002060"/>
                </a:solidFill>
              </a:rPr>
              <a:t>LA PROVENIENZA DELLA RIFORMA: </a:t>
            </a:r>
          </a:p>
          <a:p>
            <a:pPr algn="ctr"/>
            <a:r>
              <a:rPr lang="it-IT" sz="6600" dirty="0">
                <a:solidFill>
                  <a:srgbClr val="002060"/>
                </a:solidFill>
              </a:rPr>
              <a:t>una prima riflessione</a:t>
            </a:r>
          </a:p>
        </p:txBody>
      </p:sp>
      <p:pic>
        <p:nvPicPr>
          <p:cNvPr id="4" name="Immagine 3">
            <a:extLst>
              <a:ext uri="{FF2B5EF4-FFF2-40B4-BE49-F238E27FC236}">
                <a16:creationId xmlns:a16="http://schemas.microsoft.com/office/drawing/2014/main" id="{D3C79593-8717-99B2-B5C0-ACE21F4A3DDE}"/>
              </a:ext>
            </a:extLst>
          </p:cNvPr>
          <p:cNvPicPr>
            <a:picLocks noChangeAspect="1"/>
          </p:cNvPicPr>
          <p:nvPr/>
        </p:nvPicPr>
        <p:blipFill>
          <a:blip r:embed="rId2"/>
          <a:stretch>
            <a:fillRect/>
          </a:stretch>
        </p:blipFill>
        <p:spPr>
          <a:xfrm>
            <a:off x="0" y="0"/>
            <a:ext cx="12192000" cy="1463040"/>
          </a:xfrm>
          <a:prstGeom prst="rect">
            <a:avLst/>
          </a:prstGeom>
        </p:spPr>
      </p:pic>
    </p:spTree>
    <p:extLst>
      <p:ext uri="{BB962C8B-B14F-4D97-AF65-F5344CB8AC3E}">
        <p14:creationId xmlns:p14="http://schemas.microsoft.com/office/powerpoint/2010/main" val="39125728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5E00C-79E5-3786-6417-85BAB06B6A5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2396917-31B1-29C4-475E-AA9A4A2BC21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2" name="Diagramma 1">
            <a:extLst>
              <a:ext uri="{FF2B5EF4-FFF2-40B4-BE49-F238E27FC236}">
                <a16:creationId xmlns:a16="http://schemas.microsoft.com/office/drawing/2014/main" id="{36606791-EF20-E581-08D1-3E1249D5AE8A}"/>
              </a:ext>
            </a:extLst>
          </p:cNvPr>
          <p:cNvGraphicFramePr/>
          <p:nvPr>
            <p:extLst>
              <p:ext uri="{D42A27DB-BD31-4B8C-83A1-F6EECF244321}">
                <p14:modId xmlns:p14="http://schemas.microsoft.com/office/powerpoint/2010/main" val="4191241307"/>
              </p:ext>
            </p:extLst>
          </p:nvPr>
        </p:nvGraphicFramePr>
        <p:xfrm>
          <a:off x="457842" y="1297149"/>
          <a:ext cx="11606835" cy="5809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B2973496-4637-04A6-1FA2-F6FC85595C72}"/>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745188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7347A-ECCB-C389-21DA-0AE8A7D8188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EFFE42B-1E38-E405-A807-962021C8F1B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2" name="Diagramma 1">
            <a:extLst>
              <a:ext uri="{FF2B5EF4-FFF2-40B4-BE49-F238E27FC236}">
                <a16:creationId xmlns:a16="http://schemas.microsoft.com/office/drawing/2014/main" id="{7FC7E244-5880-E8D6-9DDA-0FFEFC588802}"/>
              </a:ext>
            </a:extLst>
          </p:cNvPr>
          <p:cNvGraphicFramePr/>
          <p:nvPr>
            <p:extLst>
              <p:ext uri="{D42A27DB-BD31-4B8C-83A1-F6EECF244321}">
                <p14:modId xmlns:p14="http://schemas.microsoft.com/office/powerpoint/2010/main" val="656729627"/>
              </p:ext>
            </p:extLst>
          </p:nvPr>
        </p:nvGraphicFramePr>
        <p:xfrm>
          <a:off x="1574157" y="1439333"/>
          <a:ext cx="840064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151800FC-0B40-D972-647E-37E215A01492}"/>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694477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49ACC-FF1D-E12D-FFBC-320E57D64A8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A5F2783-AC23-A3BD-948E-E0EBC57391A2}"/>
              </a:ext>
            </a:extLst>
          </p:cNvPr>
          <p:cNvSpPr txBox="1"/>
          <p:nvPr/>
        </p:nvSpPr>
        <p:spPr>
          <a:xfrm>
            <a:off x="204486" y="2025908"/>
            <a:ext cx="11574684" cy="483209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endParaRPr lang="it-IT" sz="2800" dirty="0"/>
          </a:p>
          <a:p>
            <a:pPr algn="just"/>
            <a:r>
              <a:rPr lang="it-IT" sz="2800" b="1" dirty="0"/>
              <a:t>I principi contabili internazionali fino al 2001 si chiamavano IAS (</a:t>
            </a:r>
            <a:r>
              <a:rPr lang="it-IT" sz="2800" b="1" dirty="0">
                <a:solidFill>
                  <a:srgbClr val="0000FF"/>
                </a:solidFill>
              </a:rPr>
              <a:t>International Accounting Standard</a:t>
            </a:r>
            <a:r>
              <a:rPr lang="it-IT" sz="2800" b="1" dirty="0"/>
              <a:t>) poi con il loro aggiornamento il nome è mutato in IFRS (</a:t>
            </a:r>
            <a:r>
              <a:rPr lang="it-IT" sz="2800" b="1" dirty="0">
                <a:solidFill>
                  <a:srgbClr val="0000FF"/>
                </a:solidFill>
              </a:rPr>
              <a:t>International Financial Reporting Standard</a:t>
            </a:r>
            <a:r>
              <a:rPr lang="it-IT" sz="2800" b="1" dirty="0"/>
              <a:t>).</a:t>
            </a:r>
          </a:p>
          <a:p>
            <a:pPr algn="just"/>
            <a:endParaRPr lang="it-IT" sz="2800" b="1" dirty="0"/>
          </a:p>
          <a:p>
            <a:pPr algn="just"/>
            <a:r>
              <a:rPr lang="it-IT" sz="2800" b="1" dirty="0">
                <a:solidFill>
                  <a:srgbClr val="00B050"/>
                </a:solidFill>
              </a:rPr>
              <a:t>I principi IAS/IFRS sono emanati dallo standard setter IASB (International Accounting Standard Board) e la loro finalità </a:t>
            </a:r>
            <a:r>
              <a:rPr lang="it-IT" sz="2800" b="1" u="sng" dirty="0">
                <a:solidFill>
                  <a:srgbClr val="00B050"/>
                </a:solidFill>
              </a:rPr>
              <a:t>è quella di armonizzare le regole contabili dei paesi membri dell’Unione Europea in modo da rendere comparabili le informazioni contenute nei bilanci.</a:t>
            </a:r>
          </a:p>
        </p:txBody>
      </p:sp>
      <p:sp>
        <p:nvSpPr>
          <p:cNvPr id="3" name="Titolo 3">
            <a:extLst>
              <a:ext uri="{FF2B5EF4-FFF2-40B4-BE49-F238E27FC236}">
                <a16:creationId xmlns:a16="http://schemas.microsoft.com/office/drawing/2014/main" id="{98FCFBE1-A7E2-7022-6006-0DCC1FC64BC8}"/>
              </a:ext>
            </a:extLst>
          </p:cNvPr>
          <p:cNvSpPr txBox="1">
            <a:spLocks/>
          </p:cNvSpPr>
          <p:nvPr/>
        </p:nvSpPr>
        <p:spPr>
          <a:xfrm>
            <a:off x="649147" y="13631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00" b="1" dirty="0">
                <a:solidFill>
                  <a:srgbClr val="002060"/>
                </a:solidFill>
              </a:rPr>
              <a:t>I principi contabili internazionali IAS</a:t>
            </a:r>
            <a:br>
              <a:rPr lang="it-IT" sz="3600" b="1" dirty="0">
                <a:solidFill>
                  <a:srgbClr val="002060"/>
                </a:solidFill>
              </a:rPr>
            </a:br>
            <a:endParaRPr lang="it-IT" sz="3600" b="1" dirty="0">
              <a:solidFill>
                <a:srgbClr val="002060"/>
              </a:solidFill>
            </a:endParaRPr>
          </a:p>
        </p:txBody>
      </p:sp>
      <p:pic>
        <p:nvPicPr>
          <p:cNvPr id="4" name="Immagine 3">
            <a:extLst>
              <a:ext uri="{FF2B5EF4-FFF2-40B4-BE49-F238E27FC236}">
                <a16:creationId xmlns:a16="http://schemas.microsoft.com/office/drawing/2014/main" id="{179827B3-587D-B4FC-CD0E-BB9FDD41C4E6}"/>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869612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9F99B-4F3B-E0F2-F758-0125037D654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6F63A4C-BA0F-704D-1C71-3C7AB2EAA83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59674BED-5289-4A6A-9478-2306C44A1181}"/>
              </a:ext>
            </a:extLst>
          </p:cNvPr>
          <p:cNvSpPr txBox="1"/>
          <p:nvPr/>
        </p:nvSpPr>
        <p:spPr>
          <a:xfrm>
            <a:off x="1" y="1814984"/>
            <a:ext cx="12037670" cy="440120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4000" b="1" dirty="0">
                <a:solidFill>
                  <a:schemeClr val="bg1"/>
                </a:solidFill>
              </a:rPr>
              <a:t>In Italia, il D.lgs. n. 38/2005 ha previsto l'obbligo o la facoltà di applicare i principi contabili internazionali per talune tipologie societarie </a:t>
            </a:r>
            <a:r>
              <a:rPr lang="it-IT" sz="4000" b="1" i="1" u="sng" dirty="0">
                <a:solidFill>
                  <a:schemeClr val="bg1"/>
                </a:solidFill>
              </a:rPr>
              <a:t>(società quotate, società con strumenti finanziari diffusi, banche e intermediari finanziari e imprese di assicurazione</a:t>
            </a:r>
            <a:r>
              <a:rPr lang="it-IT" sz="4000" b="1" dirty="0">
                <a:solidFill>
                  <a:schemeClr val="bg1"/>
                </a:solidFill>
              </a:rPr>
              <a:t>) a partire dal 1° gennaio 2005.</a:t>
            </a:r>
            <a:endParaRPr lang="it-IT" sz="4000" b="1" u="sng" dirty="0">
              <a:solidFill>
                <a:schemeClr val="bg1"/>
              </a:solidFill>
            </a:endParaRPr>
          </a:p>
        </p:txBody>
      </p:sp>
      <p:pic>
        <p:nvPicPr>
          <p:cNvPr id="3" name="Immagine 2">
            <a:extLst>
              <a:ext uri="{FF2B5EF4-FFF2-40B4-BE49-F238E27FC236}">
                <a16:creationId xmlns:a16="http://schemas.microsoft.com/office/drawing/2014/main" id="{8F59797E-4E67-C63D-C238-0466D9AD4EAC}"/>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149095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8F7B0-6378-5F24-8474-7A719F5A218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AD29D8A3-B595-071C-B815-9BD9C8AFE04F}"/>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Titolo 1">
            <a:extLst>
              <a:ext uri="{FF2B5EF4-FFF2-40B4-BE49-F238E27FC236}">
                <a16:creationId xmlns:a16="http://schemas.microsoft.com/office/drawing/2014/main" id="{BB528D40-D075-98F3-574E-8CD5A97836C9}"/>
              </a:ext>
            </a:extLst>
          </p:cNvPr>
          <p:cNvSpPr txBox="1">
            <a:spLocks/>
          </p:cNvSpPr>
          <p:nvPr/>
        </p:nvSpPr>
        <p:spPr>
          <a:xfrm>
            <a:off x="838200" y="1662300"/>
            <a:ext cx="10515600" cy="752078"/>
          </a:xfrm>
          <a:prstGeom prst="rect">
            <a:avLst/>
          </a:prstGeom>
        </p:spPr>
        <p:style>
          <a:lnRef idx="0">
            <a:schemeClr val="accent1"/>
          </a:lnRef>
          <a:fillRef idx="3">
            <a:schemeClr val="accent1"/>
          </a:fillRef>
          <a:effectRef idx="3">
            <a:schemeClr val="accent1"/>
          </a:effectRef>
          <a:fontRef idx="minor">
            <a:schemeClr val="lt1"/>
          </a:fontRef>
        </p:style>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6000" b="1" dirty="0">
                <a:solidFill>
                  <a:schemeClr val="bg1"/>
                </a:solidFill>
              </a:rPr>
              <a:t>Principi contabili O.I.C.</a:t>
            </a:r>
          </a:p>
        </p:txBody>
      </p:sp>
      <p:sp>
        <p:nvSpPr>
          <p:cNvPr id="3" name="CasellaDiTesto 2">
            <a:extLst>
              <a:ext uri="{FF2B5EF4-FFF2-40B4-BE49-F238E27FC236}">
                <a16:creationId xmlns:a16="http://schemas.microsoft.com/office/drawing/2014/main" id="{32C4D325-747D-56A5-2468-9A912491FFCF}"/>
              </a:ext>
            </a:extLst>
          </p:cNvPr>
          <p:cNvSpPr txBox="1"/>
          <p:nvPr/>
        </p:nvSpPr>
        <p:spPr>
          <a:xfrm>
            <a:off x="169761" y="1595021"/>
            <a:ext cx="11852477" cy="5262979"/>
          </a:xfrm>
          <a:prstGeom prst="rect">
            <a:avLst/>
          </a:prstGeom>
          <a:blipFill>
            <a:blip r:embed="rId2"/>
            <a:stretch>
              <a:fillRect t="-23000" b="-23000"/>
            </a:stretch>
          </a:blipFill>
        </p:spPr>
        <p:txBody>
          <a:bodyPr wrap="square">
            <a:spAutoFit/>
          </a:bodyPr>
          <a:lstStyle/>
          <a:p>
            <a:pPr algn="just"/>
            <a:r>
              <a:rPr lang="it-IT" sz="2400" dirty="0"/>
              <a:t>L’OIC (Organismo Italiano di Contabilità) è l’istituto nazionale per i principi contabili ed è stato istituito il 27 novembre 2001. Nasce dall’esigenza di costruire uno standard setter contabile a livello nazionale.</a:t>
            </a:r>
          </a:p>
          <a:p>
            <a:pPr algn="just"/>
            <a:endParaRPr lang="it-IT" sz="2400" dirty="0"/>
          </a:p>
          <a:p>
            <a:pPr algn="just"/>
            <a:r>
              <a:rPr lang="it-IT" sz="2400" dirty="0"/>
              <a:t>Tra le sue funzioni ci sono:</a:t>
            </a:r>
          </a:p>
          <a:p>
            <a:pPr marL="342900" indent="-342900" algn="just">
              <a:buFont typeface="Arial" panose="020B0604020202020204" pitchFamily="34" charset="0"/>
              <a:buChar char="•"/>
            </a:pPr>
            <a:r>
              <a:rPr lang="it-IT" sz="2400" b="1" dirty="0">
                <a:solidFill>
                  <a:srgbClr val="0000FF"/>
                </a:solidFill>
              </a:rPr>
              <a:t>emanare e revisionare i principi contabili nazionali;</a:t>
            </a:r>
          </a:p>
          <a:p>
            <a:pPr marL="342900" indent="-342900" algn="just">
              <a:buFont typeface="Arial" panose="020B0604020202020204" pitchFamily="34" charset="0"/>
              <a:buChar char="•"/>
            </a:pPr>
            <a:r>
              <a:rPr lang="it-IT" sz="2400" b="1" dirty="0">
                <a:solidFill>
                  <a:srgbClr val="0000FF"/>
                </a:solidFill>
              </a:rPr>
              <a:t>partecipare all’elaborazione dei principi contabili internazionali adottati in Europa;</a:t>
            </a:r>
          </a:p>
          <a:p>
            <a:pPr marL="342900" indent="-342900" algn="just">
              <a:buFont typeface="Arial" panose="020B0604020202020204" pitchFamily="34" charset="0"/>
              <a:buChar char="•"/>
            </a:pPr>
            <a:r>
              <a:rPr lang="it-IT" sz="2400" b="1" dirty="0">
                <a:solidFill>
                  <a:srgbClr val="0000FF"/>
                </a:solidFill>
              </a:rPr>
              <a:t>quando richiesto, supportare l’attività del parlamento e degli altri organi governativi in materia di normativa contabile.</a:t>
            </a:r>
          </a:p>
          <a:p>
            <a:pPr algn="just"/>
            <a:r>
              <a:rPr lang="it-IT" sz="2400" dirty="0"/>
              <a:t>I principi contabili nazionali </a:t>
            </a:r>
            <a:r>
              <a:rPr lang="it-IT" sz="2400" b="1" dirty="0"/>
              <a:t>interpretano ed integrano i principi dettati dal codice civile </a:t>
            </a:r>
            <a:r>
              <a:rPr lang="it-IT" sz="2400" dirty="0"/>
              <a:t>e rappresentano il migliore iter operativo per la redazione del bilancio d’esercizio in materia di contabilizzazione delle operazioni di gestione, applicazione dei criteri di valutazione ed esposizione dei valori nel bilancio.</a:t>
            </a:r>
          </a:p>
        </p:txBody>
      </p:sp>
      <p:pic>
        <p:nvPicPr>
          <p:cNvPr id="4" name="Immagine 3">
            <a:extLst>
              <a:ext uri="{FF2B5EF4-FFF2-40B4-BE49-F238E27FC236}">
                <a16:creationId xmlns:a16="http://schemas.microsoft.com/office/drawing/2014/main" id="{BFF02CA7-769B-D7A5-7949-377143FC1C43}"/>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1628599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7F50B-6909-F6B3-D403-7E4C43680F9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48A1DAB-C139-88A4-0AAF-86A58AA0AEE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4AE812E5-6D63-DA1F-A9E5-18B3B333E64C}"/>
              </a:ext>
            </a:extLst>
          </p:cNvPr>
          <p:cNvSpPr txBox="1"/>
          <p:nvPr/>
        </p:nvSpPr>
        <p:spPr>
          <a:xfrm>
            <a:off x="88738" y="1348800"/>
            <a:ext cx="11852477" cy="5509200"/>
          </a:xfrm>
          <a:prstGeom prst="rect">
            <a:avLst/>
          </a:prstGeom>
          <a:noFill/>
        </p:spPr>
        <p:txBody>
          <a:bodyPr wrap="square">
            <a:spAutoFit/>
          </a:bodyPr>
          <a:lstStyle/>
          <a:p>
            <a:pPr marL="457200" indent="-457200" algn="just">
              <a:buFont typeface="Wingdings" panose="05000000000000000000" pitchFamily="2" charset="2"/>
              <a:buChar char="q"/>
            </a:pPr>
            <a:r>
              <a:rPr lang="it-IT" sz="3200" dirty="0"/>
              <a:t>Un complesso di norme tecniche che interpretano e integrano i principi dettati dal Codice civile e rappresentano, secondo la legge, il migliore riferimento nella redazione di un documento contabile. Potremmo definire così i principi contabili dell’OIC, standard setter contabile a livello nazionale istituito dal 27 novembre 2001 dall’Organismo Italiano di contabilità.</a:t>
            </a:r>
          </a:p>
          <a:p>
            <a:pPr marL="457200" indent="-457200" algn="just">
              <a:buFont typeface="Wingdings" panose="05000000000000000000" pitchFamily="2" charset="2"/>
              <a:buChar char="q"/>
            </a:pPr>
            <a:r>
              <a:rPr lang="it-IT" sz="3200" dirty="0"/>
              <a:t>A dare una definizione formale ci ha pensato il decreto legislativo 139/2015, che descrive i principi contabili come “</a:t>
            </a:r>
            <a:r>
              <a:rPr lang="it-IT" sz="3200" b="1" i="1" dirty="0">
                <a:solidFill>
                  <a:srgbClr val="002060"/>
                </a:solidFill>
              </a:rPr>
              <a:t>la codificazione delle migliori prassi operative preordinate a fornire elementi interpretativi ed applicativi nella redazione dei documenti contabili</a:t>
            </a:r>
            <a:r>
              <a:rPr lang="it-IT" sz="3200" dirty="0"/>
              <a:t>”.</a:t>
            </a:r>
          </a:p>
        </p:txBody>
      </p:sp>
      <p:pic>
        <p:nvPicPr>
          <p:cNvPr id="3" name="Immagine 2">
            <a:extLst>
              <a:ext uri="{FF2B5EF4-FFF2-40B4-BE49-F238E27FC236}">
                <a16:creationId xmlns:a16="http://schemas.microsoft.com/office/drawing/2014/main" id="{978074EB-B4C6-C000-C3DF-628A7E4C4DC3}"/>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1837544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EF8C8-504C-12ED-B3B5-28F14C5ACA6D}"/>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4AD6529-66D1-5B69-FFB4-5D558EE4B45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2D3A76DD-382A-367D-F319-E23620F4B5A1}"/>
              </a:ext>
            </a:extLst>
          </p:cNvPr>
          <p:cNvSpPr txBox="1"/>
          <p:nvPr/>
        </p:nvSpPr>
        <p:spPr>
          <a:xfrm>
            <a:off x="0" y="1524780"/>
            <a:ext cx="11852477" cy="5016758"/>
          </a:xfrm>
          <a:prstGeom prst="rect">
            <a:avLst/>
          </a:prstGeom>
          <a:noFill/>
        </p:spPr>
        <p:txBody>
          <a:bodyPr wrap="square">
            <a:spAutoFit/>
          </a:bodyPr>
          <a:lstStyle/>
          <a:p>
            <a:pPr marL="342900" indent="-342900" algn="just">
              <a:buFont typeface="Wingdings" panose="05000000000000000000" pitchFamily="2" charset="2"/>
              <a:buChar char="q"/>
            </a:pPr>
            <a:r>
              <a:rPr lang="it-IT" sz="3200" dirty="0"/>
              <a:t>Lo scopo dei principi contabili nazionali, come riporta lo stesso d.lgs., è essenzialmente quello di “</a:t>
            </a:r>
            <a:r>
              <a:rPr lang="it-IT" sz="3200" b="1" i="1" dirty="0">
                <a:solidFill>
                  <a:srgbClr val="0000FF"/>
                </a:solidFill>
              </a:rPr>
              <a:t>disciplinare la necessaria declinazione pratica”. In questa attività rientrano anche “la descrizione delle possibili casistiche, di norme di carattere generale che, per loro intrinseca natura e finalità (quali ad esempio quelle relative ai principi della rilevanza e della sostanza economica), recano criteri generali e non una descrizione di dettaglio che, inevitabilmente, non potrebbe essere esaustiva delle diverse fattispecie e dei fatti gestionali a cui sono rivolte […]</a:t>
            </a:r>
            <a:r>
              <a:rPr lang="it-IT" sz="3200" dirty="0"/>
              <a:t>”.</a:t>
            </a:r>
          </a:p>
        </p:txBody>
      </p:sp>
      <p:pic>
        <p:nvPicPr>
          <p:cNvPr id="3" name="Immagine 2">
            <a:extLst>
              <a:ext uri="{FF2B5EF4-FFF2-40B4-BE49-F238E27FC236}">
                <a16:creationId xmlns:a16="http://schemas.microsoft.com/office/drawing/2014/main" id="{BF34A3D1-D87A-3045-E326-CFBBD36C88C0}"/>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5523386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D4E44-3EB1-1D41-01AA-C5F96291942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799612F-9173-84F3-4C44-BC1A706D19F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Titolo 1">
            <a:extLst>
              <a:ext uri="{FF2B5EF4-FFF2-40B4-BE49-F238E27FC236}">
                <a16:creationId xmlns:a16="http://schemas.microsoft.com/office/drawing/2014/main" id="{C51A9077-EC16-6C90-B694-790EEAA42CC0}"/>
              </a:ext>
            </a:extLst>
          </p:cNvPr>
          <p:cNvSpPr txBox="1">
            <a:spLocks/>
          </p:cNvSpPr>
          <p:nvPr/>
        </p:nvSpPr>
        <p:spPr>
          <a:xfrm>
            <a:off x="838199" y="1541012"/>
            <a:ext cx="10515600" cy="873366"/>
          </a:xfrm>
          <a:prstGeom prst="rect">
            <a:avLst/>
          </a:prstGeom>
        </p:spPr>
        <p:style>
          <a:lnRef idx="0">
            <a:schemeClr val="accent1"/>
          </a:lnRef>
          <a:fillRef idx="3">
            <a:schemeClr val="accent1"/>
          </a:fillRef>
          <a:effectRef idx="3">
            <a:schemeClr val="accent1"/>
          </a:effectRef>
          <a:fontRef idx="minor">
            <a:schemeClr val="lt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bg1"/>
                </a:solidFill>
              </a:rPr>
              <a:t>PRINCIPI CONTABILI ARCONET</a:t>
            </a:r>
          </a:p>
        </p:txBody>
      </p:sp>
      <p:sp>
        <p:nvSpPr>
          <p:cNvPr id="4" name="CasellaDiTesto 3">
            <a:extLst>
              <a:ext uri="{FF2B5EF4-FFF2-40B4-BE49-F238E27FC236}">
                <a16:creationId xmlns:a16="http://schemas.microsoft.com/office/drawing/2014/main" id="{6509E216-DB02-78F7-7697-EF4C759AC1BB}"/>
              </a:ext>
            </a:extLst>
          </p:cNvPr>
          <p:cNvSpPr txBox="1"/>
          <p:nvPr/>
        </p:nvSpPr>
        <p:spPr>
          <a:xfrm>
            <a:off x="349169" y="3059255"/>
            <a:ext cx="11493661" cy="34163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3600" dirty="0"/>
              <a:t>Nel 2011 è stata istituita </a:t>
            </a:r>
            <a:r>
              <a:rPr lang="it-IT" sz="3600" b="1" dirty="0">
                <a:solidFill>
                  <a:schemeClr val="bg1"/>
                </a:solidFill>
              </a:rPr>
              <a:t>la Commissione Arconet </a:t>
            </a:r>
            <a:r>
              <a:rPr lang="it-IT" sz="3600" dirty="0"/>
              <a:t>allo scopo di promuovere l’armonizzazione dei sistemi contabili delle amministrazioni pubbliche territoriali e i loro enti. Dal lavoro di della commissione è nato il documento che racchiude i principi contabili generali e di principi contabili applicati. </a:t>
            </a:r>
          </a:p>
        </p:txBody>
      </p:sp>
      <p:pic>
        <p:nvPicPr>
          <p:cNvPr id="3" name="Immagine 2">
            <a:extLst>
              <a:ext uri="{FF2B5EF4-FFF2-40B4-BE49-F238E27FC236}">
                <a16:creationId xmlns:a16="http://schemas.microsoft.com/office/drawing/2014/main" id="{D51FD632-4BF2-A156-D86A-4460FFBF678E}"/>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292641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6CA19-D841-CFB3-5E90-AD220E5F9CF4}"/>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BAA23D81-355D-AF4C-9389-596624C6746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39B4287A-47F6-FC55-37BE-49572A355A57}"/>
              </a:ext>
            </a:extLst>
          </p:cNvPr>
          <p:cNvSpPr txBox="1"/>
          <p:nvPr/>
        </p:nvSpPr>
        <p:spPr>
          <a:xfrm>
            <a:off x="233423" y="1395058"/>
            <a:ext cx="11725154" cy="529375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fontAlgn="base"/>
            <a:r>
              <a:rPr lang="it-IT" sz="3200" b="0" i="0" dirty="0">
                <a:solidFill>
                  <a:schemeClr val="bg1"/>
                </a:solidFill>
                <a:effectLst/>
                <a:latin typeface="raleway" pitchFamily="2" charset="0"/>
              </a:rPr>
              <a:t>Tra questi principi l’attenzione va posta sul principio di competenza potenziata, che consente di:</a:t>
            </a:r>
          </a:p>
          <a:p>
            <a:pPr marL="457200" indent="-457200" algn="just" fontAlgn="base">
              <a:spcAft>
                <a:spcPts val="1500"/>
              </a:spcAft>
              <a:buFont typeface="Wingdings" panose="05000000000000000000" pitchFamily="2" charset="2"/>
              <a:buChar char="q"/>
            </a:pPr>
            <a:r>
              <a:rPr lang="it-IT" sz="3200" b="0" i="0" dirty="0">
                <a:solidFill>
                  <a:schemeClr val="bg1"/>
                </a:solidFill>
                <a:effectLst/>
                <a:latin typeface="raleway" pitchFamily="2" charset="0"/>
              </a:rPr>
              <a:t>conoscere i debiti effettivi delle amministrazioni pubbliche;</a:t>
            </a:r>
          </a:p>
          <a:p>
            <a:pPr marL="457200" indent="-457200" algn="just" fontAlgn="base">
              <a:spcAft>
                <a:spcPts val="1500"/>
              </a:spcAft>
              <a:buFont typeface="Wingdings" panose="05000000000000000000" pitchFamily="2" charset="2"/>
              <a:buChar char="q"/>
            </a:pPr>
            <a:r>
              <a:rPr lang="it-IT" sz="3200" b="0" i="0" dirty="0">
                <a:solidFill>
                  <a:schemeClr val="bg1"/>
                </a:solidFill>
                <a:effectLst/>
                <a:latin typeface="raleway" pitchFamily="2" charset="0"/>
              </a:rPr>
              <a:t>evitare l’accertamento di entrate future e di impegni inesistenti;</a:t>
            </a:r>
          </a:p>
          <a:p>
            <a:pPr marL="457200" indent="-457200" algn="just" fontAlgn="base">
              <a:spcAft>
                <a:spcPts val="1500"/>
              </a:spcAft>
              <a:buFont typeface="Wingdings" panose="05000000000000000000" pitchFamily="2" charset="2"/>
              <a:buChar char="q"/>
            </a:pPr>
            <a:r>
              <a:rPr lang="it-IT" sz="3200" b="0" i="0" dirty="0">
                <a:solidFill>
                  <a:schemeClr val="bg1"/>
                </a:solidFill>
                <a:effectLst/>
                <a:latin typeface="raleway" pitchFamily="2" charset="0"/>
              </a:rPr>
              <a:t>rafforzare la programmazione di bilancio;</a:t>
            </a:r>
          </a:p>
          <a:p>
            <a:pPr marL="457200" indent="-457200" algn="just" fontAlgn="base">
              <a:spcAft>
                <a:spcPts val="1500"/>
              </a:spcAft>
              <a:buFont typeface="Wingdings" panose="05000000000000000000" pitchFamily="2" charset="2"/>
              <a:buChar char="q"/>
            </a:pPr>
            <a:r>
              <a:rPr lang="it-IT" sz="3200" b="0" i="0" dirty="0">
                <a:solidFill>
                  <a:schemeClr val="bg1"/>
                </a:solidFill>
                <a:effectLst/>
                <a:latin typeface="raleway" pitchFamily="2" charset="0"/>
              </a:rPr>
              <a:t>favorire la modulazione dei debiti secondo gli effettivi fabbisogni;</a:t>
            </a:r>
          </a:p>
          <a:p>
            <a:pPr marL="457200" indent="-457200" algn="just" fontAlgn="base">
              <a:spcAft>
                <a:spcPts val="1500"/>
              </a:spcAft>
              <a:buFont typeface="Wingdings" panose="05000000000000000000" pitchFamily="2" charset="2"/>
              <a:buChar char="q"/>
            </a:pPr>
            <a:r>
              <a:rPr lang="it-IT" sz="3200" b="0" i="0" dirty="0">
                <a:solidFill>
                  <a:schemeClr val="bg1"/>
                </a:solidFill>
                <a:effectLst/>
                <a:latin typeface="raleway" pitchFamily="2" charset="0"/>
              </a:rPr>
              <a:t>avvicinare la competenza finanziaria a quella economica.</a:t>
            </a:r>
          </a:p>
        </p:txBody>
      </p:sp>
      <p:pic>
        <p:nvPicPr>
          <p:cNvPr id="3" name="Immagine 2">
            <a:extLst>
              <a:ext uri="{FF2B5EF4-FFF2-40B4-BE49-F238E27FC236}">
                <a16:creationId xmlns:a16="http://schemas.microsoft.com/office/drawing/2014/main" id="{2E2913A1-3B92-1C99-FDC7-A6DBCBF6907F}"/>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pic>
        <p:nvPicPr>
          <p:cNvPr id="4" name="Immagine 3">
            <a:extLst>
              <a:ext uri="{FF2B5EF4-FFF2-40B4-BE49-F238E27FC236}">
                <a16:creationId xmlns:a16="http://schemas.microsoft.com/office/drawing/2014/main" id="{125C2042-58E8-C08F-F542-1F97208A84E9}"/>
              </a:ext>
            </a:extLst>
          </p:cNvPr>
          <p:cNvPicPr>
            <a:picLocks noChangeAspect="1"/>
          </p:cNvPicPr>
          <p:nvPr/>
        </p:nvPicPr>
        <p:blipFill>
          <a:blip r:embed="rId2"/>
          <a:stretch>
            <a:fillRect/>
          </a:stretch>
        </p:blipFill>
        <p:spPr>
          <a:xfrm>
            <a:off x="152400" y="152400"/>
            <a:ext cx="12192000" cy="1461633"/>
          </a:xfrm>
          <a:prstGeom prst="rect">
            <a:avLst/>
          </a:prstGeom>
          <a:solidFill>
            <a:srgbClr val="FFFF00"/>
          </a:solidFill>
        </p:spPr>
      </p:pic>
    </p:spTree>
    <p:extLst>
      <p:ext uri="{BB962C8B-B14F-4D97-AF65-F5344CB8AC3E}">
        <p14:creationId xmlns:p14="http://schemas.microsoft.com/office/powerpoint/2010/main" val="7500372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37998-E927-93CF-05FB-94426708B43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D74235A-96E0-8EC3-03A2-9F52AAA1551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EAAC4E1C-9386-D48A-E2E7-21C36E20AD74}"/>
              </a:ext>
            </a:extLst>
          </p:cNvPr>
          <p:cNvSpPr txBox="1"/>
          <p:nvPr/>
        </p:nvSpPr>
        <p:spPr>
          <a:xfrm>
            <a:off x="196770" y="1556796"/>
            <a:ext cx="12192000" cy="5078313"/>
          </a:xfrm>
          <a:prstGeom prst="rect">
            <a:avLst/>
          </a:prstGeom>
          <a:noFill/>
        </p:spPr>
        <p:txBody>
          <a:bodyPr wrap="square">
            <a:spAutoFit/>
          </a:bodyPr>
          <a:lstStyle/>
          <a:p>
            <a:pPr algn="just"/>
            <a:r>
              <a:rPr lang="it-IT" sz="3600" b="1" i="0" u="none" strike="noStrike" baseline="0" dirty="0">
                <a:solidFill>
                  <a:srgbClr val="0000FF"/>
                </a:solidFill>
                <a:latin typeface="CIDFont+F1"/>
              </a:rPr>
              <a:t>PERCH</a:t>
            </a:r>
            <a:r>
              <a:rPr lang="it-IT" sz="3600" b="1" i="0" u="none" strike="noStrike" baseline="0" dirty="0">
                <a:solidFill>
                  <a:srgbClr val="0000FF"/>
                </a:solidFill>
                <a:latin typeface="Aptos" panose="020B0004020202020204" pitchFamily="34" charset="0"/>
              </a:rPr>
              <a:t>É </a:t>
            </a:r>
            <a:r>
              <a:rPr lang="it-IT" sz="3600" b="1" i="0" u="none" strike="noStrike" baseline="0" dirty="0">
                <a:solidFill>
                  <a:srgbClr val="0000FF"/>
                </a:solidFill>
                <a:latin typeface="CIDFont+F1"/>
              </a:rPr>
              <a:t>UN SISTEMA CONTABILE A BASE ACCRUAL?????</a:t>
            </a:r>
          </a:p>
          <a:p>
            <a:pPr algn="just"/>
            <a:r>
              <a:rPr lang="it-IT" sz="3600" b="0" i="0" u="none" strike="noStrike" baseline="0" dirty="0">
                <a:solidFill>
                  <a:srgbClr val="002060"/>
                </a:solidFill>
                <a:latin typeface="CIDFont+F2"/>
              </a:rPr>
              <a:t>La necessità di dotare le PA di un sistema </a:t>
            </a:r>
            <a:r>
              <a:rPr lang="it-IT" sz="3600" b="0" i="0" u="none" strike="noStrike" baseline="0" dirty="0">
                <a:solidFill>
                  <a:srgbClr val="0000FF"/>
                </a:solidFill>
                <a:latin typeface="CIDFont+F2"/>
              </a:rPr>
              <a:t>contabile basato sul principio ACCRUAL </a:t>
            </a:r>
            <a:r>
              <a:rPr lang="it-IT" sz="3600" b="0" i="0" u="none" strike="noStrike" baseline="0" dirty="0">
                <a:solidFill>
                  <a:srgbClr val="0000FF"/>
                </a:solidFill>
                <a:latin typeface="CIDFont+F3"/>
              </a:rPr>
              <a:t>deriva, quindi, prima ancora del PNRR</a:t>
            </a:r>
            <a:r>
              <a:rPr lang="it-IT" sz="3600" b="0" i="0" u="none" strike="noStrike" baseline="0" dirty="0">
                <a:solidFill>
                  <a:srgbClr val="0000FF"/>
                </a:solidFill>
                <a:latin typeface="CIDFont+F2"/>
              </a:rPr>
              <a:t>, </a:t>
            </a:r>
            <a:r>
              <a:rPr lang="it-IT" sz="3600" b="0" i="0" u="none" strike="noStrike" baseline="0" dirty="0">
                <a:solidFill>
                  <a:srgbClr val="0000FF"/>
                </a:solidFill>
                <a:latin typeface="CIDFont+F3"/>
              </a:rPr>
              <a:t>dalla direttiva europea 2011/85/UE.</a:t>
            </a:r>
          </a:p>
          <a:p>
            <a:pPr algn="just"/>
            <a:r>
              <a:rPr lang="it-IT" sz="3600" b="0" i="0" u="none" strike="noStrike" baseline="0" dirty="0">
                <a:solidFill>
                  <a:srgbClr val="002060"/>
                </a:solidFill>
                <a:latin typeface="CIDFont+F2"/>
              </a:rPr>
              <a:t>La U.E. richiede tale sistema contabile </a:t>
            </a:r>
            <a:r>
              <a:rPr lang="it-IT" sz="3600" b="1" i="0" u="none" strike="noStrike" baseline="0" dirty="0">
                <a:solidFill>
                  <a:srgbClr val="C10000"/>
                </a:solidFill>
                <a:latin typeface="CIDFont+F3"/>
              </a:rPr>
              <a:t>al fine di predisporre gli aggregati di contabilità nazionale secondo le regole del SEC </a:t>
            </a:r>
            <a:r>
              <a:rPr lang="it-IT" sz="3600" b="0" i="0" u="none" strike="noStrike" baseline="0" dirty="0">
                <a:solidFill>
                  <a:srgbClr val="002060"/>
                </a:solidFill>
                <a:latin typeface="CIDFont+F2"/>
              </a:rPr>
              <a:t>(sistema europeo dei conti integrati), in conformità agli </a:t>
            </a:r>
            <a:r>
              <a:rPr lang="it-IT" sz="3600" b="1" i="0" u="none" strike="noStrike" baseline="0" dirty="0">
                <a:solidFill>
                  <a:srgbClr val="002060"/>
                </a:solidFill>
                <a:latin typeface="CIDFont+F2"/>
              </a:rPr>
              <a:t>IPSAS</a:t>
            </a:r>
            <a:r>
              <a:rPr lang="it-IT" sz="3600" b="0" i="0" u="none" strike="noStrike" baseline="0" dirty="0">
                <a:solidFill>
                  <a:srgbClr val="002060"/>
                </a:solidFill>
                <a:latin typeface="CIDFont+F2"/>
              </a:rPr>
              <a:t> (principi contabili internazionali per le PA) e, nel futuro, agli elaborandi</a:t>
            </a:r>
            <a:r>
              <a:rPr lang="it-IT" sz="3600" dirty="0">
                <a:solidFill>
                  <a:srgbClr val="002060"/>
                </a:solidFill>
                <a:latin typeface="CIDFont+F2"/>
              </a:rPr>
              <a:t> </a:t>
            </a:r>
            <a:r>
              <a:rPr lang="it-IT" sz="3600" b="1" i="0" u="none" strike="noStrike" baseline="0" dirty="0">
                <a:solidFill>
                  <a:srgbClr val="C00000"/>
                </a:solidFill>
                <a:latin typeface="CIDFont+F2"/>
              </a:rPr>
              <a:t>EPSAS</a:t>
            </a:r>
            <a:r>
              <a:rPr lang="it-IT" sz="3600" b="0" i="0" u="none" strike="noStrike" baseline="0" dirty="0">
                <a:solidFill>
                  <a:srgbClr val="002060"/>
                </a:solidFill>
                <a:latin typeface="CIDFont+F2"/>
              </a:rPr>
              <a:t> (principi contabili europei per le PA)</a:t>
            </a:r>
            <a:endParaRPr lang="it-IT" sz="3600" dirty="0"/>
          </a:p>
        </p:txBody>
      </p:sp>
      <p:pic>
        <p:nvPicPr>
          <p:cNvPr id="3" name="Immagine 2">
            <a:extLst>
              <a:ext uri="{FF2B5EF4-FFF2-40B4-BE49-F238E27FC236}">
                <a16:creationId xmlns:a16="http://schemas.microsoft.com/office/drawing/2014/main" id="{3557F977-D3BF-4848-EC36-B9438B495DB2}"/>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71166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508DA-36B0-AEC3-5357-137012D669E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37BF3EE-1A4A-90B7-B0DA-BD4FA6BE8C00}"/>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EA9E60CC-5C3F-B4C9-4236-5EE960BC5273}"/>
              </a:ext>
            </a:extLst>
          </p:cNvPr>
          <p:cNvPicPr>
            <a:picLocks noChangeAspect="1"/>
          </p:cNvPicPr>
          <p:nvPr/>
        </p:nvPicPr>
        <p:blipFill>
          <a:blip r:embed="rId2"/>
          <a:srcRect t="12495" b="12519"/>
          <a:stretch>
            <a:fillRect/>
          </a:stretch>
        </p:blipFill>
        <p:spPr>
          <a:xfrm>
            <a:off x="1546388" y="1534928"/>
            <a:ext cx="9464993" cy="5323072"/>
          </a:xfrm>
          <a:prstGeom prst="rect">
            <a:avLst/>
          </a:prstGeom>
        </p:spPr>
      </p:pic>
      <p:pic>
        <p:nvPicPr>
          <p:cNvPr id="4" name="Immagine 3">
            <a:extLst>
              <a:ext uri="{FF2B5EF4-FFF2-40B4-BE49-F238E27FC236}">
                <a16:creationId xmlns:a16="http://schemas.microsoft.com/office/drawing/2014/main" id="{4D0A5E78-24F8-CFD8-57DA-A864BFD6438F}"/>
              </a:ext>
            </a:extLst>
          </p:cNvPr>
          <p:cNvPicPr>
            <a:picLocks noChangeAspect="1"/>
          </p:cNvPicPr>
          <p:nvPr/>
        </p:nvPicPr>
        <p:blipFill>
          <a:blip r:embed="rId3"/>
          <a:stretch>
            <a:fillRect/>
          </a:stretch>
        </p:blipFill>
        <p:spPr>
          <a:xfrm>
            <a:off x="0" y="-45398"/>
            <a:ext cx="12192000" cy="1463040"/>
          </a:xfrm>
          <a:prstGeom prst="rect">
            <a:avLst/>
          </a:prstGeom>
        </p:spPr>
      </p:pic>
    </p:spTree>
    <p:extLst>
      <p:ext uri="{BB962C8B-B14F-4D97-AF65-F5344CB8AC3E}">
        <p14:creationId xmlns:p14="http://schemas.microsoft.com/office/powerpoint/2010/main" val="37205279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681B2-FDA5-5FBE-E063-A58B1BBC642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33DA9AC-F2D8-8EFB-B0E7-ED2F0C16B86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 linea&#10;&#10;Il contenuto generato dall'IA potrebbe non essere corretto.">
            <a:extLst>
              <a:ext uri="{FF2B5EF4-FFF2-40B4-BE49-F238E27FC236}">
                <a16:creationId xmlns:a16="http://schemas.microsoft.com/office/drawing/2014/main" id="{8F735A95-D90C-B981-037B-E602B98D3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372" y="1855938"/>
            <a:ext cx="11277600" cy="4257295"/>
          </a:xfrm>
          <a:prstGeom prst="rect">
            <a:avLst/>
          </a:prstGeom>
          <a:ln w="76200">
            <a:solidFill>
              <a:srgbClr val="0000CC"/>
            </a:solidFill>
          </a:ln>
        </p:spPr>
      </p:pic>
      <p:pic>
        <p:nvPicPr>
          <p:cNvPr id="3" name="Immagine 2">
            <a:extLst>
              <a:ext uri="{FF2B5EF4-FFF2-40B4-BE49-F238E27FC236}">
                <a16:creationId xmlns:a16="http://schemas.microsoft.com/office/drawing/2014/main" id="{BE84D62F-5C88-2032-9CFF-09B379903D36}"/>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4665767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59914-4F16-EB18-C14F-1CFEAA48C21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097A3D0-F83A-D985-983B-597C903A232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DBE44AE9-1F3B-86E5-8C99-2D37A21ACF2E}"/>
              </a:ext>
            </a:extLst>
          </p:cNvPr>
          <p:cNvSpPr txBox="1"/>
          <p:nvPr/>
        </p:nvSpPr>
        <p:spPr>
          <a:xfrm>
            <a:off x="0" y="1769501"/>
            <a:ext cx="12192000" cy="378565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6000" b="0" i="0" u="none" strike="noStrike" baseline="0" dirty="0">
                <a:solidFill>
                  <a:schemeClr val="bg1"/>
                </a:solidFill>
                <a:latin typeface="CIDFont+F3"/>
              </a:rPr>
              <a:t>Il sistema contabile basato sulle indicazioni della UE consentirà anche una più efficace attività di sorveglianza dei bilanci a livello comunitario.</a:t>
            </a:r>
            <a:endParaRPr lang="it-IT" sz="6000" dirty="0">
              <a:solidFill>
                <a:schemeClr val="bg1"/>
              </a:solidFill>
            </a:endParaRPr>
          </a:p>
        </p:txBody>
      </p:sp>
      <p:pic>
        <p:nvPicPr>
          <p:cNvPr id="3" name="Immagine 2">
            <a:extLst>
              <a:ext uri="{FF2B5EF4-FFF2-40B4-BE49-F238E27FC236}">
                <a16:creationId xmlns:a16="http://schemas.microsoft.com/office/drawing/2014/main" id="{2A46612B-3048-A8C0-AC1F-BDA0D819584F}"/>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4794291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5F7EA-5753-F1AB-9516-420FAEB3962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A97F18C-559A-5AC4-DA9B-BC6A0071502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Segnaposto testo 8">
            <a:extLst>
              <a:ext uri="{FF2B5EF4-FFF2-40B4-BE49-F238E27FC236}">
                <a16:creationId xmlns:a16="http://schemas.microsoft.com/office/drawing/2014/main" id="{B273A78F-224B-D553-861A-3B1DE6A1FBDD}"/>
              </a:ext>
            </a:extLst>
          </p:cNvPr>
          <p:cNvSpPr txBox="1">
            <a:spLocks/>
          </p:cNvSpPr>
          <p:nvPr/>
        </p:nvSpPr>
        <p:spPr>
          <a:xfrm>
            <a:off x="0" y="1668298"/>
            <a:ext cx="12192000" cy="43968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5400" dirty="0">
                <a:solidFill>
                  <a:srgbClr val="0000FF"/>
                </a:solidFill>
                <a:latin typeface="Aptos Slab SemiBold" panose="020F0502020204030204" pitchFamily="34" charset="0"/>
              </a:rPr>
              <a:t>La riforma mira a colmare il divario con gli </a:t>
            </a:r>
            <a:r>
              <a:rPr lang="it-IT" sz="5400" b="1" u="sng" dirty="0">
                <a:solidFill>
                  <a:srgbClr val="0000FF"/>
                </a:solidFill>
                <a:latin typeface="Aptos Slab SemiBold" panose="020F0502020204030204" pitchFamily="34" charset="0"/>
              </a:rPr>
              <a:t>standard contabili europei </a:t>
            </a:r>
            <a:r>
              <a:rPr lang="it-IT" sz="5400" dirty="0">
                <a:solidFill>
                  <a:srgbClr val="0000FF"/>
                </a:solidFill>
                <a:latin typeface="Aptos Slab SemiBold" panose="020F0502020204030204" pitchFamily="34" charset="0"/>
              </a:rPr>
              <a:t>tramite l'attuazione di un sistema di contabilità basato sul </a:t>
            </a:r>
            <a:r>
              <a:rPr lang="it-IT" sz="5400" u="sng" dirty="0">
                <a:solidFill>
                  <a:srgbClr val="0000FF"/>
                </a:solidFill>
                <a:latin typeface="Aptos Slab SemiBold" panose="020F0502020204030204" pitchFamily="34" charset="0"/>
              </a:rPr>
              <a:t>principio</a:t>
            </a:r>
            <a:r>
              <a:rPr lang="it-IT" sz="5400" dirty="0">
                <a:solidFill>
                  <a:srgbClr val="0000FF"/>
                </a:solidFill>
                <a:latin typeface="Aptos Slab SemiBold" panose="020F0502020204030204" pitchFamily="34" charset="0"/>
              </a:rPr>
              <a:t> ACCRUAL </a:t>
            </a:r>
            <a:r>
              <a:rPr lang="it-IT" sz="5400" u="sng" dirty="0">
                <a:solidFill>
                  <a:srgbClr val="0000FF"/>
                </a:solidFill>
                <a:latin typeface="Aptos Slab SemiBold" panose="020F0502020204030204" pitchFamily="34" charset="0"/>
              </a:rPr>
              <a:t>unico per il settore pubblico </a:t>
            </a:r>
          </a:p>
        </p:txBody>
      </p:sp>
      <p:pic>
        <p:nvPicPr>
          <p:cNvPr id="3" name="Immagine 2">
            <a:extLst>
              <a:ext uri="{FF2B5EF4-FFF2-40B4-BE49-F238E27FC236}">
                <a16:creationId xmlns:a16="http://schemas.microsoft.com/office/drawing/2014/main" id="{14574AF7-E031-5153-42DB-E8E0A3274EE1}"/>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9020906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CBC8E-F23B-9A56-2114-B8CF669A8ED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9D36C97-A450-3485-6EDB-3ECF300F1B6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Immagine 3" descr="Immagine che contiene testo, schermata, Carattere, design&#10;&#10;Il contenuto generato dall'IA potrebbe non essere corretto.">
            <a:extLst>
              <a:ext uri="{FF2B5EF4-FFF2-40B4-BE49-F238E27FC236}">
                <a16:creationId xmlns:a16="http://schemas.microsoft.com/office/drawing/2014/main" id="{9A2FEE2C-958F-9F1B-1D67-385420606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magine 1">
            <a:extLst>
              <a:ext uri="{FF2B5EF4-FFF2-40B4-BE49-F238E27FC236}">
                <a16:creationId xmlns:a16="http://schemas.microsoft.com/office/drawing/2014/main" id="{26B45064-D659-E670-C6E5-4D6A2B102DED}"/>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672303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AA2D5-B956-C9E6-94A6-8D423ED390E7}"/>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B138223-4E23-4DE8-A0CB-35B09043679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F6B0AB34-946C-14B9-FCA6-1D3BCFCE9F9F}"/>
              </a:ext>
            </a:extLst>
          </p:cNvPr>
          <p:cNvPicPr>
            <a:picLocks noChangeAspect="1"/>
          </p:cNvPicPr>
          <p:nvPr/>
        </p:nvPicPr>
        <p:blipFill>
          <a:blip r:embed="rId2"/>
          <a:srcRect l="7848" r="9485"/>
          <a:stretch/>
        </p:blipFill>
        <p:spPr>
          <a:xfrm>
            <a:off x="0" y="1464198"/>
            <a:ext cx="3014568" cy="1695692"/>
          </a:xfrm>
          <a:prstGeom prst="rect">
            <a:avLst/>
          </a:prstGeom>
        </p:spPr>
      </p:pic>
      <p:graphicFrame>
        <p:nvGraphicFramePr>
          <p:cNvPr id="4" name="Diagramma 3">
            <a:extLst>
              <a:ext uri="{FF2B5EF4-FFF2-40B4-BE49-F238E27FC236}">
                <a16:creationId xmlns:a16="http://schemas.microsoft.com/office/drawing/2014/main" id="{0B541280-59A4-5027-CEDC-BAD38E8997E1}"/>
              </a:ext>
            </a:extLst>
          </p:cNvPr>
          <p:cNvGraphicFramePr/>
          <p:nvPr>
            <p:extLst>
              <p:ext uri="{D42A27DB-BD31-4B8C-83A1-F6EECF244321}">
                <p14:modId xmlns:p14="http://schemas.microsoft.com/office/powerpoint/2010/main" val="727129968"/>
              </p:ext>
            </p:extLst>
          </p:nvPr>
        </p:nvGraphicFramePr>
        <p:xfrm>
          <a:off x="2344516" y="1464198"/>
          <a:ext cx="984748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magine 2">
            <a:extLst>
              <a:ext uri="{FF2B5EF4-FFF2-40B4-BE49-F238E27FC236}">
                <a16:creationId xmlns:a16="http://schemas.microsoft.com/office/drawing/2014/main" id="{6816FC16-67F6-178B-6C9E-22E53D36C1D0}"/>
              </a:ext>
            </a:extLst>
          </p:cNvPr>
          <p:cNvPicPr>
            <a:picLocks noChangeAspect="1"/>
          </p:cNvPicPr>
          <p:nvPr/>
        </p:nvPicPr>
        <p:blipFill>
          <a:blip r:embed="rId8"/>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240446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3093E-C589-DA95-4B82-B6DD2618304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A9A7227-09EB-FAD2-85FD-9DF20167443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7E7610D3-FB2E-7A31-72B8-CDB957AEF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3011"/>
            <a:ext cx="12191999" cy="5364989"/>
          </a:xfrm>
          <a:prstGeom prst="rect">
            <a:avLst/>
          </a:prstGeom>
          <a:ln w="38100">
            <a:solidFill>
              <a:srgbClr val="002060"/>
            </a:solidFill>
          </a:ln>
        </p:spPr>
      </p:pic>
      <p:pic>
        <p:nvPicPr>
          <p:cNvPr id="2" name="Immagine 1">
            <a:extLst>
              <a:ext uri="{FF2B5EF4-FFF2-40B4-BE49-F238E27FC236}">
                <a16:creationId xmlns:a16="http://schemas.microsoft.com/office/drawing/2014/main" id="{378AFD59-35DA-2629-BB2E-D1FC27E1EF18}"/>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9029592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54402-5B01-436A-A85D-096B1837956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6E0040E0-4DFA-E083-0B87-4E1DA947C32A}"/>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DF18CBB3-C59E-2D50-6991-D9C1EA292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7344"/>
            <a:ext cx="12192000" cy="5831505"/>
          </a:xfrm>
          <a:prstGeom prst="rect">
            <a:avLst/>
          </a:prstGeom>
          <a:ln w="57150">
            <a:solidFill>
              <a:srgbClr val="002060"/>
            </a:solidFill>
          </a:ln>
        </p:spPr>
      </p:pic>
      <p:sp>
        <p:nvSpPr>
          <p:cNvPr id="4" name="Freccia a destra 3">
            <a:extLst>
              <a:ext uri="{FF2B5EF4-FFF2-40B4-BE49-F238E27FC236}">
                <a16:creationId xmlns:a16="http://schemas.microsoft.com/office/drawing/2014/main" id="{F822A6EE-3B4A-6F5A-1091-131BF8DF931B}"/>
              </a:ext>
            </a:extLst>
          </p:cNvPr>
          <p:cNvSpPr/>
          <p:nvPr/>
        </p:nvSpPr>
        <p:spPr>
          <a:xfrm rot="9018720">
            <a:off x="2829645" y="4440572"/>
            <a:ext cx="764356" cy="1030147"/>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 name="Immagine 1">
            <a:extLst>
              <a:ext uri="{FF2B5EF4-FFF2-40B4-BE49-F238E27FC236}">
                <a16:creationId xmlns:a16="http://schemas.microsoft.com/office/drawing/2014/main" id="{1AD4DB8D-7BB1-31C3-2EF6-5D7D20017C78}"/>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5965634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32DEF-FE17-9C23-3081-4E83A1897195}"/>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52804F0-EA9B-4E1A-4A1C-9D7187DBD663}"/>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8F344FA4-26F3-029F-D5C0-00B847135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5180"/>
            <a:ext cx="12192000" cy="5369406"/>
          </a:xfrm>
          <a:prstGeom prst="rect">
            <a:avLst/>
          </a:prstGeom>
        </p:spPr>
      </p:pic>
      <p:sp>
        <p:nvSpPr>
          <p:cNvPr id="4" name="Freccia a destra 3">
            <a:extLst>
              <a:ext uri="{FF2B5EF4-FFF2-40B4-BE49-F238E27FC236}">
                <a16:creationId xmlns:a16="http://schemas.microsoft.com/office/drawing/2014/main" id="{16484A52-C536-7DC8-69C6-8BB2B06F7DA1}"/>
              </a:ext>
            </a:extLst>
          </p:cNvPr>
          <p:cNvSpPr/>
          <p:nvPr/>
        </p:nvSpPr>
        <p:spPr>
          <a:xfrm rot="8135589">
            <a:off x="1441562" y="742584"/>
            <a:ext cx="1458410" cy="101857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 name="Immagine 1">
            <a:extLst>
              <a:ext uri="{FF2B5EF4-FFF2-40B4-BE49-F238E27FC236}">
                <a16:creationId xmlns:a16="http://schemas.microsoft.com/office/drawing/2014/main" id="{5D8E6ED6-11F3-91AE-AC73-B169BCB02E1F}"/>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37237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36562-409A-B733-04F6-E4ED09E4BD3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DB93AC4-F8E3-D5C5-C3D3-ED5DF6C3CFB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252C60D9-FCE2-B390-7715-CF28D5763A67}"/>
              </a:ext>
            </a:extLst>
          </p:cNvPr>
          <p:cNvSpPr txBox="1"/>
          <p:nvPr/>
        </p:nvSpPr>
        <p:spPr>
          <a:xfrm>
            <a:off x="297084" y="1493134"/>
            <a:ext cx="11759878" cy="483209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indent="-457200" algn="just">
              <a:buFont typeface="Wingdings" panose="05000000000000000000" pitchFamily="2" charset="2"/>
              <a:buChar char="q"/>
            </a:pPr>
            <a:r>
              <a:rPr lang="it-IT" sz="2800" dirty="0"/>
              <a:t>Gli IPSAS non hanno un diretto e autonomo potere impositivo in alcuna giurisdizione, ma in ragione della elevata qualità, internazionalmente riconosciuta, stanno trovando, negli ultimi anni, larga applicazione in numerose giurisdizioni che hanno deciso di applicarli in modo diretto o indiretto. </a:t>
            </a:r>
          </a:p>
          <a:p>
            <a:pPr marL="457200" indent="-457200" algn="just">
              <a:buFont typeface="Wingdings" panose="05000000000000000000" pitchFamily="2" charset="2"/>
              <a:buChar char="q"/>
            </a:pPr>
            <a:r>
              <a:rPr lang="it-IT" sz="2800" dirty="0"/>
              <a:t>Si parla di </a:t>
            </a:r>
            <a:r>
              <a:rPr lang="it-IT" sz="2800" b="1" dirty="0"/>
              <a:t>adozione diretta </a:t>
            </a:r>
            <a:r>
              <a:rPr lang="it-IT" sz="2800" dirty="0"/>
              <a:t>quando gli IPSAS, o una loro traduzione ufficiale, ricevono diretto riconoscimento legale ed assumono validità nella specifica giurisdizione. </a:t>
            </a:r>
          </a:p>
          <a:p>
            <a:pPr marL="457200" indent="-457200" algn="just">
              <a:buFont typeface="Wingdings" panose="05000000000000000000" pitchFamily="2" charset="2"/>
              <a:buChar char="q"/>
            </a:pPr>
            <a:r>
              <a:rPr lang="it-IT" sz="2800" dirty="0"/>
              <a:t>Si parla di </a:t>
            </a:r>
            <a:r>
              <a:rPr lang="it-IT" sz="2800" b="1" dirty="0"/>
              <a:t>adozione indiretta </a:t>
            </a:r>
            <a:r>
              <a:rPr lang="it-IT" sz="2800" dirty="0"/>
              <a:t>laddove invece esiste una specifica autorità che, nella data giurisdizione, emette standard nazionali per il settore pubblico che sono sostanzialmente identici agli IPSAS.</a:t>
            </a:r>
            <a:endParaRPr lang="it-IT" sz="2800" b="1" dirty="0">
              <a:solidFill>
                <a:srgbClr val="C00000"/>
              </a:solidFill>
            </a:endParaRPr>
          </a:p>
        </p:txBody>
      </p:sp>
      <p:pic>
        <p:nvPicPr>
          <p:cNvPr id="3" name="Immagine 2">
            <a:extLst>
              <a:ext uri="{FF2B5EF4-FFF2-40B4-BE49-F238E27FC236}">
                <a16:creationId xmlns:a16="http://schemas.microsoft.com/office/drawing/2014/main" id="{39D50596-6246-49EB-205B-A3F71642614D}"/>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2873001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0FCC-1C88-782C-2EDA-8063E697CF7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861DB18-1C72-0244-D33C-24CD400D64A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4" name="Diagramma 3">
            <a:extLst>
              <a:ext uri="{FF2B5EF4-FFF2-40B4-BE49-F238E27FC236}">
                <a16:creationId xmlns:a16="http://schemas.microsoft.com/office/drawing/2014/main" id="{AA1CD67A-ABC7-BB33-1377-F8F55ED5CB69}"/>
              </a:ext>
            </a:extLst>
          </p:cNvPr>
          <p:cNvGraphicFramePr/>
          <p:nvPr>
            <p:extLst>
              <p:ext uri="{D42A27DB-BD31-4B8C-83A1-F6EECF244321}">
                <p14:modId xmlns:p14="http://schemas.microsoft.com/office/powerpoint/2010/main" val="1740273520"/>
              </p:ext>
            </p:extLst>
          </p:nvPr>
        </p:nvGraphicFramePr>
        <p:xfrm>
          <a:off x="0" y="1539433"/>
          <a:ext cx="12191999" cy="523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magine 1">
            <a:extLst>
              <a:ext uri="{FF2B5EF4-FFF2-40B4-BE49-F238E27FC236}">
                <a16:creationId xmlns:a16="http://schemas.microsoft.com/office/drawing/2014/main" id="{873BB481-964D-D655-7624-C47CBB788787}"/>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857146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0C6EC-30EF-1E60-9EBA-AE639DAF9CF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EEC13F7-F52E-4D17-3480-0ADBF9E7EBE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30030AFC-FDC8-490E-22BC-F394ED352DB2}"/>
              </a:ext>
            </a:extLst>
          </p:cNvPr>
          <p:cNvSpPr txBox="1"/>
          <p:nvPr/>
        </p:nvSpPr>
        <p:spPr>
          <a:xfrm>
            <a:off x="221848" y="1513204"/>
            <a:ext cx="11748304" cy="5262979"/>
          </a:xfrm>
          <a:prstGeom prst="rect">
            <a:avLst/>
          </a:prstGeom>
          <a:noFill/>
        </p:spPr>
        <p:txBody>
          <a:bodyPr wrap="square">
            <a:spAutoFit/>
          </a:bodyPr>
          <a:lstStyle/>
          <a:p>
            <a:pPr marL="342900" indent="-342900" algn="just">
              <a:buFont typeface="Wingdings" panose="05000000000000000000" pitchFamily="2" charset="2"/>
              <a:buChar char="q"/>
            </a:pPr>
            <a:r>
              <a:rPr lang="it-IT" sz="2400" dirty="0">
                <a:solidFill>
                  <a:srgbClr val="002060"/>
                </a:solidFill>
              </a:rPr>
              <a:t>Il semestre europeo è un esercizio annuale di coordinamento delle politiche economiche e sociali dell'UE, durante il quale gli Stati membri allineano le rispettive politiche economiche e di bilancio agli obiettivi e alle regole concordati a livello dell'Unione.</a:t>
            </a:r>
          </a:p>
          <a:p>
            <a:pPr marL="342900" indent="-342900" algn="just">
              <a:buFont typeface="Wingdings" panose="05000000000000000000" pitchFamily="2" charset="2"/>
              <a:buChar char="q"/>
            </a:pPr>
            <a:endParaRPr lang="it-IT" sz="2400" dirty="0"/>
          </a:p>
          <a:p>
            <a:pPr marL="342900" indent="-342900" algn="just">
              <a:buFont typeface="Wingdings" panose="05000000000000000000" pitchFamily="2" charset="2"/>
              <a:buChar char="q"/>
            </a:pPr>
            <a:r>
              <a:rPr lang="it-IT" sz="2400" dirty="0">
                <a:solidFill>
                  <a:schemeClr val="tx2"/>
                </a:solidFill>
              </a:rPr>
              <a:t>Grazie al rafforzamento del coordinamento economico e sociale, il semestre europeo mira a garantire una crescita economica sostenibile, la creazione di posti di lavoro, la stabilità macroeconomica e finanze pubbliche sane in tutta l'UE.</a:t>
            </a:r>
          </a:p>
          <a:p>
            <a:pPr marL="342900" indent="-342900" algn="just">
              <a:buFont typeface="Wingdings" panose="05000000000000000000" pitchFamily="2" charset="2"/>
              <a:buChar char="q"/>
            </a:pPr>
            <a:endParaRPr lang="it-IT" sz="2400" dirty="0"/>
          </a:p>
          <a:p>
            <a:pPr marL="342900" indent="-342900" algn="just">
              <a:buFont typeface="Wingdings" panose="05000000000000000000" pitchFamily="2" charset="2"/>
              <a:buChar char="q"/>
            </a:pPr>
            <a:r>
              <a:rPr lang="it-IT" sz="2400" dirty="0">
                <a:solidFill>
                  <a:srgbClr val="002060"/>
                </a:solidFill>
              </a:rPr>
              <a:t>Il calendario del semestre segue un ciclo ricorrente: inizia in autunno con la presentazione delle priorità economiche e sociali da parte della Commissione europea, per poi concludersi nell'ottobre dell'anno successivo con la presentazione dei documenti programmatici di bilancio degli Stati membri; a questo punto, il ciclo riprende dall'inizio.</a:t>
            </a:r>
          </a:p>
        </p:txBody>
      </p:sp>
      <p:pic>
        <p:nvPicPr>
          <p:cNvPr id="4" name="Immagine 3">
            <a:extLst>
              <a:ext uri="{FF2B5EF4-FFF2-40B4-BE49-F238E27FC236}">
                <a16:creationId xmlns:a16="http://schemas.microsoft.com/office/drawing/2014/main" id="{B4D9B1A2-9A2F-3375-E024-98FE4DE5ECDE}"/>
              </a:ext>
            </a:extLst>
          </p:cNvPr>
          <p:cNvPicPr>
            <a:picLocks noChangeAspect="1"/>
          </p:cNvPicPr>
          <p:nvPr/>
        </p:nvPicPr>
        <p:blipFill>
          <a:blip r:embed="rId2"/>
          <a:stretch>
            <a:fillRect/>
          </a:stretch>
        </p:blipFill>
        <p:spPr>
          <a:xfrm>
            <a:off x="0" y="0"/>
            <a:ext cx="12192000" cy="1463040"/>
          </a:xfrm>
          <a:prstGeom prst="rect">
            <a:avLst/>
          </a:prstGeom>
        </p:spPr>
      </p:pic>
    </p:spTree>
    <p:extLst>
      <p:ext uri="{BB962C8B-B14F-4D97-AF65-F5344CB8AC3E}">
        <p14:creationId xmlns:p14="http://schemas.microsoft.com/office/powerpoint/2010/main" val="1458733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794DD-3061-055A-F946-836DFBF72EE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6E0BFD1-C9CE-25FD-478A-58A75A305CB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121E15C4-B7CB-9D43-645A-7142475E4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4373"/>
            <a:ext cx="12192000" cy="5328629"/>
          </a:xfrm>
          <a:prstGeom prst="rect">
            <a:avLst/>
          </a:prstGeom>
        </p:spPr>
      </p:pic>
      <p:pic>
        <p:nvPicPr>
          <p:cNvPr id="4" name="Immagine 3">
            <a:extLst>
              <a:ext uri="{FF2B5EF4-FFF2-40B4-BE49-F238E27FC236}">
                <a16:creationId xmlns:a16="http://schemas.microsoft.com/office/drawing/2014/main" id="{B10BAA05-3197-345B-5FA7-8EA4223E9065}"/>
              </a:ext>
            </a:extLst>
          </p:cNvPr>
          <p:cNvPicPr>
            <a:picLocks noChangeAspect="1"/>
          </p:cNvPicPr>
          <p:nvPr/>
        </p:nvPicPr>
        <p:blipFill>
          <a:blip r:embed="rId3"/>
          <a:stretch>
            <a:fillRect/>
          </a:stretch>
        </p:blipFill>
        <p:spPr>
          <a:xfrm>
            <a:off x="2198237" y="5703197"/>
            <a:ext cx="1332042" cy="802090"/>
          </a:xfrm>
          <a:prstGeom prst="rect">
            <a:avLst/>
          </a:prstGeom>
        </p:spPr>
      </p:pic>
      <p:sp>
        <p:nvSpPr>
          <p:cNvPr id="5" name="Freccia bidirezionale verticale 4">
            <a:extLst>
              <a:ext uri="{FF2B5EF4-FFF2-40B4-BE49-F238E27FC236}">
                <a16:creationId xmlns:a16="http://schemas.microsoft.com/office/drawing/2014/main" id="{DB3852AB-0942-99FD-180C-F69A742A80FA}"/>
              </a:ext>
            </a:extLst>
          </p:cNvPr>
          <p:cNvSpPr/>
          <p:nvPr/>
        </p:nvSpPr>
        <p:spPr>
          <a:xfrm rot="19342124">
            <a:off x="8086697" y="2961946"/>
            <a:ext cx="661542" cy="2647637"/>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 name="Immagine 1">
            <a:extLst>
              <a:ext uri="{FF2B5EF4-FFF2-40B4-BE49-F238E27FC236}">
                <a16:creationId xmlns:a16="http://schemas.microsoft.com/office/drawing/2014/main" id="{B14B4087-F5AC-B1B4-F711-B992EBEE1532}"/>
              </a:ext>
            </a:extLst>
          </p:cNvPr>
          <p:cNvPicPr>
            <a:picLocks noChangeAspect="1"/>
          </p:cNvPicPr>
          <p:nvPr/>
        </p:nvPicPr>
        <p:blipFill>
          <a:blip r:embed="rId4"/>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0819234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72117-37EC-1DAE-6386-4499782A0F1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51398569-1E3B-7593-911C-AC79A76100E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design">
            <a:extLst>
              <a:ext uri="{FF2B5EF4-FFF2-40B4-BE49-F238E27FC236}">
                <a16:creationId xmlns:a16="http://schemas.microsoft.com/office/drawing/2014/main" id="{BF65ECB4-B14A-3648-1314-1BF169C87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3" y="1516285"/>
            <a:ext cx="12169507" cy="5282032"/>
          </a:xfrm>
          <a:prstGeom prst="rect">
            <a:avLst/>
          </a:prstGeom>
          <a:ln w="38100">
            <a:solidFill>
              <a:srgbClr val="002060"/>
            </a:solidFill>
          </a:ln>
        </p:spPr>
      </p:pic>
      <p:pic>
        <p:nvPicPr>
          <p:cNvPr id="2" name="Immagine 1">
            <a:extLst>
              <a:ext uri="{FF2B5EF4-FFF2-40B4-BE49-F238E27FC236}">
                <a16:creationId xmlns:a16="http://schemas.microsoft.com/office/drawing/2014/main" id="{AD8F50AF-DC03-C578-C8CD-AA44AE617780}"/>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0416028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491AD-F423-D3E2-9EDC-E83D7CD1A19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FAFAD45D-DB3B-4D3E-C4D6-B2EB9DCE8CA6}"/>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erchio, Carattere&#10;&#10;Il contenuto generato dall'IA potrebbe non essere corretto.">
            <a:extLst>
              <a:ext uri="{FF2B5EF4-FFF2-40B4-BE49-F238E27FC236}">
                <a16:creationId xmlns:a16="http://schemas.microsoft.com/office/drawing/2014/main" id="{FA4AECD7-F131-D5F3-8268-E32953C73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7250"/>
            <a:ext cx="12192000" cy="5685455"/>
          </a:xfrm>
          <a:prstGeom prst="rect">
            <a:avLst/>
          </a:prstGeom>
          <a:ln w="38100">
            <a:solidFill>
              <a:srgbClr val="002060"/>
            </a:solidFill>
          </a:ln>
        </p:spPr>
      </p:pic>
      <p:pic>
        <p:nvPicPr>
          <p:cNvPr id="2" name="Immagine 1">
            <a:extLst>
              <a:ext uri="{FF2B5EF4-FFF2-40B4-BE49-F238E27FC236}">
                <a16:creationId xmlns:a16="http://schemas.microsoft.com/office/drawing/2014/main" id="{6F922718-16A2-C14F-F07E-2DEAEF233506}"/>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2276064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31E26-5670-2605-DB6C-23C489AB43F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BDB4A53-EAF7-5A54-3356-4E9842DD018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schermata, Carattere, documento">
            <a:extLst>
              <a:ext uri="{FF2B5EF4-FFF2-40B4-BE49-F238E27FC236}">
                <a16:creationId xmlns:a16="http://schemas.microsoft.com/office/drawing/2014/main" id="{A998CEA2-F3CD-22FD-E4C4-E09CE1B6AD7E}"/>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t="2192"/>
          <a:stretch/>
        </p:blipFill>
        <p:spPr>
          <a:xfrm>
            <a:off x="96736" y="1469985"/>
            <a:ext cx="12095264" cy="5225969"/>
          </a:xfrm>
          <a:prstGeom prst="rect">
            <a:avLst/>
          </a:prstGeom>
        </p:spPr>
      </p:pic>
      <p:pic>
        <p:nvPicPr>
          <p:cNvPr id="3" name="Immagine 2">
            <a:extLst>
              <a:ext uri="{FF2B5EF4-FFF2-40B4-BE49-F238E27FC236}">
                <a16:creationId xmlns:a16="http://schemas.microsoft.com/office/drawing/2014/main" id="{19AC22C7-503D-8411-EC1F-45C9D707F22D}"/>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6248655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B8147-DF06-0EDD-FD0D-22BAF5078912}"/>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B796899-8EB5-E340-8AAB-AE3E1C7878A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 name="Immagine 1" descr="Immagine che contiene testo, ricevuta, schermata, numero&#10;&#10;Il contenuto generato dall'IA potrebbe non essere corretto.">
            <a:extLst>
              <a:ext uri="{FF2B5EF4-FFF2-40B4-BE49-F238E27FC236}">
                <a16:creationId xmlns:a16="http://schemas.microsoft.com/office/drawing/2014/main" id="{9A04F51D-E2F9-787B-A6ED-1EA8ED3AA6D8}"/>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3909" y="0"/>
            <a:ext cx="12319818" cy="6456319"/>
          </a:xfrm>
          <a:prstGeom prst="rect">
            <a:avLst/>
          </a:prstGeom>
        </p:spPr>
      </p:pic>
      <p:pic>
        <p:nvPicPr>
          <p:cNvPr id="3" name="Immagine 2">
            <a:extLst>
              <a:ext uri="{FF2B5EF4-FFF2-40B4-BE49-F238E27FC236}">
                <a16:creationId xmlns:a16="http://schemas.microsoft.com/office/drawing/2014/main" id="{18092D99-C5B1-8D68-4491-1C15AE6B9BDB}"/>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4020690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8F6F2-D1DB-5801-77B9-BA344EEA645F}"/>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4003DEB6-D525-62EE-A116-F045A22D86F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Titolo 1">
            <a:extLst>
              <a:ext uri="{FF2B5EF4-FFF2-40B4-BE49-F238E27FC236}">
                <a16:creationId xmlns:a16="http://schemas.microsoft.com/office/drawing/2014/main" id="{9DC0000D-AD45-D982-5759-1A87DC7B6954}"/>
              </a:ext>
            </a:extLst>
          </p:cNvPr>
          <p:cNvSpPr txBox="1">
            <a:spLocks/>
          </p:cNvSpPr>
          <p:nvPr/>
        </p:nvSpPr>
        <p:spPr>
          <a:xfrm>
            <a:off x="0" y="1386143"/>
            <a:ext cx="6596245" cy="326852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FFFFFF"/>
                </a:solidFill>
              </a:rPr>
              <a:t>IL SISTEMA UNICO  DI CONTABILIT</a:t>
            </a:r>
            <a:r>
              <a:rPr lang="en-US" dirty="0">
                <a:solidFill>
                  <a:srgbClr val="FFFFFF"/>
                </a:solidFill>
                <a:latin typeface="Aptos" panose="020B0004020202020204" pitchFamily="34" charset="0"/>
              </a:rPr>
              <a:t>Á</a:t>
            </a:r>
            <a:r>
              <a:rPr lang="en-US" dirty="0">
                <a:solidFill>
                  <a:srgbClr val="FFFFFF"/>
                </a:solidFill>
              </a:rPr>
              <a:t>  ECONOMICO PATRIMONIALE  ACCRUAL</a:t>
            </a:r>
          </a:p>
        </p:txBody>
      </p:sp>
      <p:sp>
        <p:nvSpPr>
          <p:cNvPr id="3" name="Segnaposto testo 2">
            <a:extLst>
              <a:ext uri="{FF2B5EF4-FFF2-40B4-BE49-F238E27FC236}">
                <a16:creationId xmlns:a16="http://schemas.microsoft.com/office/drawing/2014/main" id="{305C9F05-1D52-30BD-0759-7369544E45EF}"/>
              </a:ext>
            </a:extLst>
          </p:cNvPr>
          <p:cNvSpPr txBox="1">
            <a:spLocks/>
          </p:cNvSpPr>
          <p:nvPr/>
        </p:nvSpPr>
        <p:spPr>
          <a:xfrm>
            <a:off x="6596244" y="4654663"/>
            <a:ext cx="5550991" cy="1241828"/>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rgbClr val="FFFFFF"/>
                </a:solidFill>
                <a:latin typeface="Amasis MT Pro Black" panose="02040A04050005020304" pitchFamily="18" charset="0"/>
              </a:rPr>
              <a:t>IL QUADRO CONCETTUALE</a:t>
            </a:r>
          </a:p>
        </p:txBody>
      </p:sp>
      <p:pic>
        <p:nvPicPr>
          <p:cNvPr id="4" name="Immagine 3">
            <a:extLst>
              <a:ext uri="{FF2B5EF4-FFF2-40B4-BE49-F238E27FC236}">
                <a16:creationId xmlns:a16="http://schemas.microsoft.com/office/drawing/2014/main" id="{9AC79428-5779-D459-09D3-3D3724A86E3D}"/>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7154905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7CC7-8F03-243E-96B3-C01F8F2AE591}"/>
            </a:ext>
          </a:extLst>
        </p:cNvPr>
        <p:cNvGrpSpPr/>
        <p:nvPr/>
      </p:nvGrpSpPr>
      <p:grpSpPr>
        <a:xfrm>
          <a:off x="0" y="0"/>
          <a:ext cx="0" cy="0"/>
          <a:chOff x="0" y="0"/>
          <a:chExt cx="0" cy="0"/>
        </a:xfrm>
      </p:grpSpPr>
      <p:pic>
        <p:nvPicPr>
          <p:cNvPr id="2" name="Immagine 1" descr="Immagine che contiene testo, schermata, Carattere&#10;&#10;Il contenuto generato dall'IA potrebbe non essere corretto.">
            <a:extLst>
              <a:ext uri="{FF2B5EF4-FFF2-40B4-BE49-F238E27FC236}">
                <a16:creationId xmlns:a16="http://schemas.microsoft.com/office/drawing/2014/main" id="{0CB1E1CB-8213-6987-E7D2-DEAEB3D8C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846" y="1442783"/>
            <a:ext cx="7940233" cy="5260405"/>
          </a:xfrm>
          <a:prstGeom prst="rect">
            <a:avLst/>
          </a:prstGeom>
          <a:solidFill>
            <a:srgbClr val="92D050"/>
          </a:solidFill>
          <a:ln w="38100">
            <a:solidFill>
              <a:schemeClr val="tx1"/>
            </a:solidFill>
          </a:ln>
        </p:spPr>
      </p:pic>
      <p:pic>
        <p:nvPicPr>
          <p:cNvPr id="3" name="Immagine 2">
            <a:extLst>
              <a:ext uri="{FF2B5EF4-FFF2-40B4-BE49-F238E27FC236}">
                <a16:creationId xmlns:a16="http://schemas.microsoft.com/office/drawing/2014/main" id="{F0100D92-538C-9E06-F74D-8CCD89BA5CA4}"/>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9583924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91231-AA66-379D-BE71-634F7CC5D39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6935ABC-7C48-B63D-DCB2-C532D9B23605}"/>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asellaDiTesto 1">
            <a:extLst>
              <a:ext uri="{FF2B5EF4-FFF2-40B4-BE49-F238E27FC236}">
                <a16:creationId xmlns:a16="http://schemas.microsoft.com/office/drawing/2014/main" id="{6E18E687-1750-7FA5-5F4A-4952FE8E3A7F}"/>
              </a:ext>
            </a:extLst>
          </p:cNvPr>
          <p:cNvSpPr txBox="1"/>
          <p:nvPr/>
        </p:nvSpPr>
        <p:spPr>
          <a:xfrm>
            <a:off x="92597" y="1443840"/>
            <a:ext cx="11956649" cy="4832092"/>
          </a:xfrm>
          <a:prstGeom prst="rect">
            <a:avLst/>
          </a:prstGeom>
          <a:solidFill>
            <a:srgbClr val="FFFF00"/>
          </a:solidFill>
          <a:ln w="76200">
            <a:solidFill>
              <a:srgbClr val="0000FF"/>
            </a:solidFill>
          </a:ln>
        </p:spPr>
        <p:txBody>
          <a:bodyPr wrap="square">
            <a:spAutoFit/>
          </a:bodyPr>
          <a:lstStyle/>
          <a:p>
            <a:pPr marL="571500" indent="-571500" algn="just">
              <a:buFont typeface="Wingdings" panose="05000000000000000000" pitchFamily="2" charset="2"/>
              <a:buChar char="q"/>
            </a:pPr>
            <a:r>
              <a:rPr lang="it-IT" sz="4400" b="0" i="0" dirty="0">
                <a:solidFill>
                  <a:srgbClr val="3D3D3D"/>
                </a:solidFill>
                <a:effectLst/>
                <a:latin typeface="sole_text"/>
              </a:rPr>
              <a:t>Il Quadro Concettuale rappresenta la base su cui si fondano gli standard contabili ITAS. </a:t>
            </a:r>
          </a:p>
          <a:p>
            <a:pPr marL="571500" indent="-571500" algn="just">
              <a:buFont typeface="Wingdings" panose="05000000000000000000" pitchFamily="2" charset="2"/>
              <a:buChar char="q"/>
            </a:pPr>
            <a:endParaRPr lang="it-IT" sz="4400" dirty="0">
              <a:solidFill>
                <a:srgbClr val="3D3D3D"/>
              </a:solidFill>
              <a:latin typeface="sole_text"/>
            </a:endParaRPr>
          </a:p>
          <a:p>
            <a:pPr marL="571500" indent="-571500" algn="just">
              <a:buFont typeface="Wingdings" panose="05000000000000000000" pitchFamily="2" charset="2"/>
              <a:buChar char="q"/>
            </a:pPr>
            <a:r>
              <a:rPr lang="it-IT" sz="4400" b="0" i="0" dirty="0">
                <a:solidFill>
                  <a:srgbClr val="3D3D3D"/>
                </a:solidFill>
                <a:effectLst/>
                <a:latin typeface="sole_text"/>
              </a:rPr>
              <a:t>Non prescrive regole specifiche, ma definisce i postulati, i vincoli e gli elementi chiave per una rendicontazione economico-patrimoniale e finanziaria utile e trasparente. </a:t>
            </a:r>
            <a:endParaRPr lang="it-IT" sz="4400" dirty="0"/>
          </a:p>
        </p:txBody>
      </p:sp>
      <p:pic>
        <p:nvPicPr>
          <p:cNvPr id="3" name="Immagine 2">
            <a:extLst>
              <a:ext uri="{FF2B5EF4-FFF2-40B4-BE49-F238E27FC236}">
                <a16:creationId xmlns:a16="http://schemas.microsoft.com/office/drawing/2014/main" id="{23E8106A-DF85-4947-1BEE-B4FD155E47AF}"/>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864052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DBA3A-5C71-6382-3A7D-1F53742CE2BC}"/>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24AEC46-96FF-B5C5-8E5D-EC16B84C175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C95E9102-835A-B989-1910-A1EAAFAE6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9243"/>
            <a:ext cx="4222278" cy="6288259"/>
          </a:xfrm>
          <a:prstGeom prst="rect">
            <a:avLst/>
          </a:prstGeom>
        </p:spPr>
      </p:pic>
      <p:sp>
        <p:nvSpPr>
          <p:cNvPr id="5" name="CasellaDiTesto 4">
            <a:extLst>
              <a:ext uri="{FF2B5EF4-FFF2-40B4-BE49-F238E27FC236}">
                <a16:creationId xmlns:a16="http://schemas.microsoft.com/office/drawing/2014/main" id="{59D7CC30-2D0D-457C-6A5B-0D3C3A42202F}"/>
              </a:ext>
            </a:extLst>
          </p:cNvPr>
          <p:cNvSpPr txBox="1"/>
          <p:nvPr/>
        </p:nvSpPr>
        <p:spPr>
          <a:xfrm>
            <a:off x="4755248" y="4028124"/>
            <a:ext cx="6123006" cy="83099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l">
              <a:spcAft>
                <a:spcPts val="600"/>
              </a:spcAft>
              <a:buNone/>
            </a:pPr>
            <a:r>
              <a:rPr lang="it-IT" sz="4800" b="1" i="0" dirty="0">
                <a:solidFill>
                  <a:schemeClr val="bg1"/>
                </a:solidFill>
                <a:effectLst/>
                <a:latin typeface="Titillium Web" panose="00000500000000000000" pitchFamily="2" charset="0"/>
              </a:rPr>
              <a:t>Quadro Concettuale</a:t>
            </a:r>
          </a:p>
        </p:txBody>
      </p:sp>
      <p:pic>
        <p:nvPicPr>
          <p:cNvPr id="2" name="Immagine 1">
            <a:extLst>
              <a:ext uri="{FF2B5EF4-FFF2-40B4-BE49-F238E27FC236}">
                <a16:creationId xmlns:a16="http://schemas.microsoft.com/office/drawing/2014/main" id="{45C7F549-286B-3A46-217C-8002E3F97D93}"/>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864830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4988F-0172-277B-0FA3-E35E7A2CDCE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33A2DCCF-D9E8-E7EC-8D27-231930B5479B}"/>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C385A8D6-96D3-215F-821E-24B6AFCA7148}"/>
              </a:ext>
            </a:extLst>
          </p:cNvPr>
          <p:cNvSpPr txBox="1"/>
          <p:nvPr/>
        </p:nvSpPr>
        <p:spPr>
          <a:xfrm>
            <a:off x="0" y="1572866"/>
            <a:ext cx="12192000" cy="501675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lgn="just">
              <a:buFont typeface="Wingdings" panose="05000000000000000000" pitchFamily="2" charset="2"/>
              <a:buChar char="q"/>
            </a:pPr>
            <a:r>
              <a:rPr lang="it-IT" sz="3200" b="0" i="0" dirty="0">
                <a:solidFill>
                  <a:schemeClr val="bg1"/>
                </a:solidFill>
                <a:effectLst/>
                <a:latin typeface="Titillium Web" panose="00000500000000000000" pitchFamily="2" charset="0"/>
              </a:rPr>
              <a:t>Il Quadro Concettuale </a:t>
            </a:r>
            <a:r>
              <a:rPr lang="it-IT" sz="3200" b="1" i="0" dirty="0">
                <a:solidFill>
                  <a:schemeClr val="bg1"/>
                </a:solidFill>
                <a:effectLst/>
                <a:latin typeface="Titillium Web" panose="00000500000000000000" pitchFamily="2" charset="0"/>
              </a:rPr>
              <a:t>definisce i principi </a:t>
            </a:r>
            <a:r>
              <a:rPr lang="it-IT" sz="3200" b="0" i="0" dirty="0">
                <a:solidFill>
                  <a:schemeClr val="bg1"/>
                </a:solidFill>
                <a:effectLst/>
                <a:latin typeface="Titillium Web" panose="00000500000000000000" pitchFamily="2" charset="0"/>
              </a:rPr>
              <a:t>della</a:t>
            </a:r>
            <a:r>
              <a:rPr lang="it-IT" sz="3200" b="0" i="1" dirty="0">
                <a:solidFill>
                  <a:schemeClr val="bg1"/>
                </a:solidFill>
                <a:effectLst/>
                <a:latin typeface="Titillium Web" panose="00000500000000000000" pitchFamily="2" charset="0"/>
              </a:rPr>
              <a:t> </a:t>
            </a:r>
            <a:r>
              <a:rPr lang="it-IT" sz="3200" b="1" i="1" dirty="0">
                <a:solidFill>
                  <a:schemeClr val="bg1"/>
                </a:solidFill>
                <a:effectLst/>
                <a:latin typeface="Titillium Web" panose="00000500000000000000" pitchFamily="2" charset="0"/>
              </a:rPr>
              <a:t>rendicontazione economica, patrimoniale e finanziaria per finalità informative</a:t>
            </a:r>
            <a:r>
              <a:rPr lang="it-IT" sz="3200" b="1" i="0" dirty="0">
                <a:solidFill>
                  <a:schemeClr val="bg1"/>
                </a:solidFill>
                <a:effectLst/>
                <a:latin typeface="Titillium Web" panose="00000500000000000000" pitchFamily="2" charset="0"/>
              </a:rPr>
              <a:t> </a:t>
            </a:r>
            <a:r>
              <a:rPr lang="it-IT" sz="3200" b="0" i="0" dirty="0">
                <a:solidFill>
                  <a:schemeClr val="bg1"/>
                </a:solidFill>
                <a:effectLst/>
                <a:latin typeface="Titillium Web" panose="00000500000000000000" pitchFamily="2" charset="0"/>
              </a:rPr>
              <a:t>generali delle amministrazioni pubbliche. </a:t>
            </a:r>
          </a:p>
          <a:p>
            <a:pPr marL="285750" indent="-285750" algn="just">
              <a:buFont typeface="Wingdings" panose="05000000000000000000" pitchFamily="2" charset="2"/>
              <a:buChar char="q"/>
            </a:pPr>
            <a:r>
              <a:rPr lang="it-IT" sz="3200" b="0" i="0" dirty="0">
                <a:solidFill>
                  <a:schemeClr val="bg1"/>
                </a:solidFill>
                <a:effectLst/>
                <a:latin typeface="Titillium Web" panose="00000500000000000000" pitchFamily="2" charset="0"/>
              </a:rPr>
              <a:t>Per rendicontazione economica, patrimoniale e finanziaria si intendono il </a:t>
            </a:r>
            <a:r>
              <a:rPr lang="it-IT" sz="3200" b="1" i="0" dirty="0">
                <a:solidFill>
                  <a:schemeClr val="bg1"/>
                </a:solidFill>
                <a:effectLst/>
                <a:latin typeface="Titillium Web" panose="00000500000000000000" pitchFamily="2" charset="0"/>
              </a:rPr>
              <a:t>processo e i documenti </a:t>
            </a:r>
            <a:r>
              <a:rPr lang="it-IT" sz="3200" b="0" i="0" dirty="0">
                <a:solidFill>
                  <a:schemeClr val="bg1"/>
                </a:solidFill>
                <a:effectLst/>
                <a:latin typeface="Titillium Web" panose="00000500000000000000" pitchFamily="2" charset="0"/>
              </a:rPr>
              <a:t>mediante i quali si forniscono, in via principale, </a:t>
            </a:r>
            <a:r>
              <a:rPr lang="it-IT" sz="3200" b="1" i="0" dirty="0">
                <a:solidFill>
                  <a:schemeClr val="bg1"/>
                </a:solidFill>
                <a:effectLst/>
                <a:latin typeface="Titillium Web" panose="00000500000000000000" pitchFamily="2" charset="0"/>
              </a:rPr>
              <a:t>informazioni consuntive </a:t>
            </a:r>
            <a:r>
              <a:rPr lang="it-IT" sz="3200" b="0" i="0" dirty="0">
                <a:solidFill>
                  <a:schemeClr val="bg1"/>
                </a:solidFill>
                <a:effectLst/>
                <a:latin typeface="Titillium Web" panose="00000500000000000000" pitchFamily="2" charset="0"/>
              </a:rPr>
              <a:t>sulla provenienza delle </a:t>
            </a:r>
            <a:r>
              <a:rPr lang="it-IT" sz="3200" b="1" i="0" dirty="0">
                <a:solidFill>
                  <a:schemeClr val="bg1"/>
                </a:solidFill>
                <a:effectLst/>
                <a:latin typeface="Titillium Web" panose="00000500000000000000" pitchFamily="2" charset="0"/>
              </a:rPr>
              <a:t>risorse finanziarie</a:t>
            </a:r>
            <a:r>
              <a:rPr lang="it-IT" sz="3200" b="0" i="0" dirty="0">
                <a:solidFill>
                  <a:schemeClr val="bg1"/>
                </a:solidFill>
                <a:effectLst/>
                <a:latin typeface="Titillium Web" panose="00000500000000000000" pitchFamily="2" charset="0"/>
              </a:rPr>
              <a:t>, sull’uso delle stesse e sui risultati conseguiti, in termini economici, patrimoniali, finanziari e di qualità-quantità dei servizi erogati, nonché informazioni sulla capacità di un’amministrazione pubblica di erogare servizi in futuro. </a:t>
            </a:r>
            <a:endParaRPr lang="it-IT" sz="3200" dirty="0">
              <a:solidFill>
                <a:schemeClr val="bg1"/>
              </a:solidFill>
            </a:endParaRPr>
          </a:p>
        </p:txBody>
      </p:sp>
      <p:pic>
        <p:nvPicPr>
          <p:cNvPr id="2" name="Immagine 1">
            <a:extLst>
              <a:ext uri="{FF2B5EF4-FFF2-40B4-BE49-F238E27FC236}">
                <a16:creationId xmlns:a16="http://schemas.microsoft.com/office/drawing/2014/main" id="{A4967E35-DA75-702D-4BFE-9EE5401B47EE}"/>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464239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1BDC3-0526-458C-D708-FC1CC2DD3136}"/>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B0B1989-8F5B-5CF3-43D3-9230B9CC9DD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FA174098-8A55-1D92-632F-761603A57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19" y="1574157"/>
            <a:ext cx="11748409" cy="4953229"/>
          </a:xfrm>
          <a:prstGeom prst="rect">
            <a:avLst/>
          </a:prstGeom>
        </p:spPr>
      </p:pic>
      <p:pic>
        <p:nvPicPr>
          <p:cNvPr id="2" name="Immagine 1">
            <a:extLst>
              <a:ext uri="{FF2B5EF4-FFF2-40B4-BE49-F238E27FC236}">
                <a16:creationId xmlns:a16="http://schemas.microsoft.com/office/drawing/2014/main" id="{CAE6F369-1403-F584-9320-34AE3CBB44F1}"/>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2566677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535CC-E270-4DF8-B181-F15610C3A3F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0BF772E8-D010-07E6-CF31-7F5ECF9E15F8}"/>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ED1EEB29-3D44-6F0B-C8A7-C43ED3A08EEA}"/>
              </a:ext>
            </a:extLst>
          </p:cNvPr>
          <p:cNvSpPr txBox="1"/>
          <p:nvPr/>
        </p:nvSpPr>
        <p:spPr>
          <a:xfrm>
            <a:off x="302870" y="2091939"/>
            <a:ext cx="11586259"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it-IT" sz="3600" b="1" i="1" dirty="0">
                <a:solidFill>
                  <a:schemeClr val="bg1"/>
                </a:solidFill>
                <a:effectLst/>
                <a:latin typeface="Titillium Web" panose="00000500000000000000" pitchFamily="2" charset="0"/>
              </a:rPr>
              <a:t>rendicontazione economica, patrimoniale e finanziaria per finalità informative</a:t>
            </a:r>
            <a:r>
              <a:rPr lang="it-IT" sz="3600" b="1" i="0" dirty="0">
                <a:solidFill>
                  <a:schemeClr val="bg1"/>
                </a:solidFill>
                <a:effectLst/>
                <a:latin typeface="Titillium Web" panose="00000500000000000000" pitchFamily="2" charset="0"/>
              </a:rPr>
              <a:t> </a:t>
            </a:r>
            <a:endParaRPr lang="it-IT" sz="3600" dirty="0"/>
          </a:p>
        </p:txBody>
      </p:sp>
      <p:sp>
        <p:nvSpPr>
          <p:cNvPr id="4" name="Uguale a 3">
            <a:extLst>
              <a:ext uri="{FF2B5EF4-FFF2-40B4-BE49-F238E27FC236}">
                <a16:creationId xmlns:a16="http://schemas.microsoft.com/office/drawing/2014/main" id="{154CAD4F-28FD-49B0-B0CB-A5163C5FE41D}"/>
              </a:ext>
            </a:extLst>
          </p:cNvPr>
          <p:cNvSpPr/>
          <p:nvPr/>
        </p:nvSpPr>
        <p:spPr>
          <a:xfrm>
            <a:off x="4838217" y="3614706"/>
            <a:ext cx="2824223" cy="1782501"/>
          </a:xfrm>
          <a:prstGeom prst="mathEqual">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dirty="0">
              <a:solidFill>
                <a:schemeClr val="tx1"/>
              </a:solidFill>
            </a:endParaRPr>
          </a:p>
        </p:txBody>
      </p:sp>
      <p:sp>
        <p:nvSpPr>
          <p:cNvPr id="6" name="CasellaDiTesto 5">
            <a:extLst>
              <a:ext uri="{FF2B5EF4-FFF2-40B4-BE49-F238E27FC236}">
                <a16:creationId xmlns:a16="http://schemas.microsoft.com/office/drawing/2014/main" id="{ACA358FF-B18D-BF6E-2EB2-3EE8E6833CFA}"/>
              </a:ext>
            </a:extLst>
          </p:cNvPr>
          <p:cNvSpPr txBox="1"/>
          <p:nvPr/>
        </p:nvSpPr>
        <p:spPr>
          <a:xfrm>
            <a:off x="3327721" y="5891514"/>
            <a:ext cx="6123006" cy="76944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it-IT" sz="4400" b="1" i="1" dirty="0">
                <a:solidFill>
                  <a:schemeClr val="bg1"/>
                </a:solidFill>
                <a:effectLst/>
                <a:latin typeface="Titillium Web" panose="00000500000000000000" pitchFamily="2" charset="0"/>
              </a:rPr>
              <a:t>rendicontazione</a:t>
            </a:r>
            <a:endParaRPr lang="it-IT" sz="4400" dirty="0"/>
          </a:p>
        </p:txBody>
      </p:sp>
      <p:pic>
        <p:nvPicPr>
          <p:cNvPr id="2" name="Immagine 1">
            <a:extLst>
              <a:ext uri="{FF2B5EF4-FFF2-40B4-BE49-F238E27FC236}">
                <a16:creationId xmlns:a16="http://schemas.microsoft.com/office/drawing/2014/main" id="{BCD2356E-BCFB-5F8F-0E0C-08CB0EA8BFA5}"/>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9674305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B1AD8-EA23-4D0E-F4FD-C989B4A4CC8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01D95EA-1991-571A-174A-FB9D2E7EC514}"/>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05E9E15A-CAA0-1793-7391-809FDF9048E0}"/>
              </a:ext>
            </a:extLst>
          </p:cNvPr>
          <p:cNvSpPr txBox="1"/>
          <p:nvPr/>
        </p:nvSpPr>
        <p:spPr>
          <a:xfrm>
            <a:off x="0" y="1283895"/>
            <a:ext cx="12192000" cy="563231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lgn="just">
              <a:buFont typeface="Wingdings" panose="05000000000000000000" pitchFamily="2" charset="2"/>
              <a:buChar char="q"/>
            </a:pPr>
            <a:r>
              <a:rPr lang="it-IT" sz="3000" b="0" i="0" dirty="0">
                <a:solidFill>
                  <a:schemeClr val="bg1"/>
                </a:solidFill>
                <a:effectLst/>
                <a:latin typeface="Titillium Web" panose="00000500000000000000" pitchFamily="2" charset="0"/>
              </a:rPr>
              <a:t>Il </a:t>
            </a:r>
            <a:r>
              <a:rPr lang="it-IT" sz="3000" b="1" i="0" dirty="0">
                <a:solidFill>
                  <a:schemeClr val="bg1"/>
                </a:solidFill>
                <a:effectLst/>
                <a:latin typeface="Titillium Web" panose="00000500000000000000" pitchFamily="2" charset="0"/>
              </a:rPr>
              <a:t>sistema contabile economico-patrimoniale </a:t>
            </a:r>
            <a:r>
              <a:rPr lang="it-IT" sz="3000" b="0" i="0" dirty="0">
                <a:solidFill>
                  <a:schemeClr val="bg1"/>
                </a:solidFill>
                <a:effectLst/>
                <a:latin typeface="Titillium Web" panose="00000500000000000000" pitchFamily="2" charset="0"/>
              </a:rPr>
              <a:t>fornisce la principale base informativa per la rendicontazione finanziaria per finalità informative generali.</a:t>
            </a:r>
          </a:p>
          <a:p>
            <a:pPr marL="285750" indent="-285750" algn="just">
              <a:buFont typeface="Wingdings" panose="05000000000000000000" pitchFamily="2" charset="2"/>
              <a:buChar char="q"/>
            </a:pPr>
            <a:r>
              <a:rPr lang="it-IT" sz="3000" b="0" i="0" dirty="0">
                <a:solidFill>
                  <a:schemeClr val="bg1"/>
                </a:solidFill>
                <a:effectLst/>
                <a:latin typeface="Titillium Web" panose="00000500000000000000" pitchFamily="2" charset="0"/>
              </a:rPr>
              <a:t> Tale sistema ha per scopo caratterizzante la </a:t>
            </a:r>
            <a:r>
              <a:rPr lang="it-IT" sz="3000" b="1" i="0" dirty="0">
                <a:solidFill>
                  <a:schemeClr val="bg1"/>
                </a:solidFill>
                <a:effectLst/>
                <a:latin typeface="Titillium Web" panose="00000500000000000000" pitchFamily="2" charset="0"/>
              </a:rPr>
              <a:t>determinazione del patrimonio di funzionamento </a:t>
            </a:r>
            <a:r>
              <a:rPr lang="it-IT" sz="3000" b="0" i="0" dirty="0">
                <a:solidFill>
                  <a:schemeClr val="bg1"/>
                </a:solidFill>
                <a:effectLst/>
                <a:latin typeface="Titillium Web" panose="00000500000000000000" pitchFamily="2" charset="0"/>
              </a:rPr>
              <a:t>al termine di ciascun periodo amministrativo e delle sue variazioni nel periodo. </a:t>
            </a:r>
          </a:p>
          <a:p>
            <a:pPr marL="285750" indent="-285750" algn="just">
              <a:buFont typeface="Wingdings" panose="05000000000000000000" pitchFamily="2" charset="2"/>
              <a:buChar char="q"/>
            </a:pPr>
            <a:r>
              <a:rPr lang="it-IT" sz="3000" b="0" i="0" dirty="0">
                <a:solidFill>
                  <a:schemeClr val="bg1"/>
                </a:solidFill>
                <a:effectLst/>
                <a:latin typeface="Titillium Web" panose="00000500000000000000" pitchFamily="2" charset="0"/>
              </a:rPr>
              <a:t>Conseguentemente, gli effetti delle operazioni e degli altri </a:t>
            </a:r>
            <a:r>
              <a:rPr lang="it-IT" sz="3000" b="1" i="0" dirty="0">
                <a:solidFill>
                  <a:schemeClr val="bg1"/>
                </a:solidFill>
                <a:effectLst/>
                <a:latin typeface="Titillium Web" panose="00000500000000000000" pitchFamily="2" charset="0"/>
              </a:rPr>
              <a:t>eventi sono rilevati indipendentemente dal momento dell’incasso o del pagamento </a:t>
            </a:r>
            <a:r>
              <a:rPr lang="it-IT" sz="3000" b="0" i="0" dirty="0">
                <a:solidFill>
                  <a:schemeClr val="bg1"/>
                </a:solidFill>
                <a:effectLst/>
                <a:latin typeface="Titillium Web" panose="00000500000000000000" pitchFamily="2" charset="0"/>
              </a:rPr>
              <a:t>e imputati all’esercizio in base al principio della competenza economica. </a:t>
            </a:r>
          </a:p>
          <a:p>
            <a:pPr marL="285750" indent="-285750" algn="just">
              <a:buFont typeface="Wingdings" panose="05000000000000000000" pitchFamily="2" charset="2"/>
              <a:buChar char="q"/>
            </a:pPr>
            <a:r>
              <a:rPr lang="it-IT" sz="3000" b="0" i="0" dirty="0">
                <a:solidFill>
                  <a:schemeClr val="bg1"/>
                </a:solidFill>
                <a:effectLst/>
                <a:latin typeface="Titillium Web" panose="00000500000000000000" pitchFamily="2" charset="0"/>
              </a:rPr>
              <a:t>Le rilevazioni contabili nell’ambito del sistema economico-patrimoniale si svolgono tipicamente </a:t>
            </a:r>
            <a:r>
              <a:rPr lang="it-IT" sz="3000" b="1" i="0" dirty="0">
                <a:solidFill>
                  <a:schemeClr val="bg1"/>
                </a:solidFill>
                <a:effectLst/>
                <a:latin typeface="Titillium Web" panose="00000500000000000000" pitchFamily="2" charset="0"/>
              </a:rPr>
              <a:t>secondo il metodo di registrazione della partita doppia.</a:t>
            </a:r>
            <a:endParaRPr lang="it-IT" sz="3000" b="1" dirty="0">
              <a:solidFill>
                <a:schemeClr val="bg1"/>
              </a:solidFill>
            </a:endParaRPr>
          </a:p>
        </p:txBody>
      </p:sp>
      <p:pic>
        <p:nvPicPr>
          <p:cNvPr id="2" name="Immagine 1">
            <a:extLst>
              <a:ext uri="{FF2B5EF4-FFF2-40B4-BE49-F238E27FC236}">
                <a16:creationId xmlns:a16="http://schemas.microsoft.com/office/drawing/2014/main" id="{AB14CCD1-8ACC-E042-E3D0-0A7797A960B5}"/>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25075708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4F46F-C2DF-319B-4BC2-BBE6E209ABC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2C1399DD-67FC-4E24-B4A3-3A3D97A9BDDE}"/>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8E3F2B1B-0144-0851-C517-ABB51B69EC23}"/>
              </a:ext>
            </a:extLst>
          </p:cNvPr>
          <p:cNvSpPr txBox="1"/>
          <p:nvPr/>
        </p:nvSpPr>
        <p:spPr>
          <a:xfrm>
            <a:off x="0" y="1351507"/>
            <a:ext cx="12192000" cy="59093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sz="5400" b="0" i="0" dirty="0">
                <a:solidFill>
                  <a:schemeClr val="bg1"/>
                </a:solidFill>
                <a:effectLst/>
                <a:latin typeface="Titillium Web" panose="00000500000000000000" pitchFamily="2" charset="0"/>
              </a:rPr>
              <a:t>I documenti finanziari per finalità informative generali si basano su un unico quadro concettuale e un unico </a:t>
            </a:r>
            <a:r>
              <a:rPr lang="it-IT" sz="5400" b="1" i="0" dirty="0">
                <a:solidFill>
                  <a:schemeClr val="bg1"/>
                </a:solidFill>
                <a:effectLst/>
                <a:latin typeface="Titillium Web" panose="00000500000000000000" pitchFamily="2" charset="0"/>
              </a:rPr>
              <a:t>corpus di standard contabili nazionali </a:t>
            </a:r>
            <a:r>
              <a:rPr lang="it-IT" sz="5400" b="0" i="0" dirty="0">
                <a:solidFill>
                  <a:schemeClr val="bg1"/>
                </a:solidFill>
                <a:effectLst/>
                <a:latin typeface="Titillium Web" panose="00000500000000000000" pitchFamily="2" charset="0"/>
              </a:rPr>
              <a:t>ispirato agli EPSAS in corso di elaborazione e, in assenza di indicazioni provenienti dagli EPSAS, agli IPSAS.</a:t>
            </a:r>
            <a:endParaRPr lang="it-IT" sz="5400" dirty="0">
              <a:solidFill>
                <a:schemeClr val="bg1"/>
              </a:solidFill>
            </a:endParaRPr>
          </a:p>
        </p:txBody>
      </p:sp>
      <p:pic>
        <p:nvPicPr>
          <p:cNvPr id="2" name="Immagine 1">
            <a:extLst>
              <a:ext uri="{FF2B5EF4-FFF2-40B4-BE49-F238E27FC236}">
                <a16:creationId xmlns:a16="http://schemas.microsoft.com/office/drawing/2014/main" id="{536A51C2-3AB9-82D1-B5CB-C82B3F7B2392}"/>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2549217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905BD-FABE-3138-6423-6F489F4BDBCA}"/>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5BA172F-0BC8-3293-FF84-90D97B95635A}"/>
              </a:ext>
            </a:extLst>
          </p:cNvPr>
          <p:cNvSpPr/>
          <p:nvPr/>
        </p:nvSpPr>
        <p:spPr>
          <a:xfrm>
            <a:off x="196770" y="1769501"/>
            <a:ext cx="11864050" cy="5076859"/>
          </a:xfrm>
          <a:prstGeom prst="rect">
            <a:avLst/>
          </a:prstGeom>
          <a:ln/>
        </p:spPr>
        <p:style>
          <a:lnRef idx="0">
            <a:schemeClr val="accent1"/>
          </a:lnRef>
          <a:fillRef idx="3">
            <a:schemeClr val="accent1"/>
          </a:fillRef>
          <a:effectRef idx="3">
            <a:schemeClr val="accent1"/>
          </a:effectRef>
          <a:fontRef idx="minor">
            <a:schemeClr val="lt1"/>
          </a:fontRef>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1" normalizeH="0" baseline="0" noProof="0" dirty="0">
                <a:ln>
                  <a:noFill/>
                </a:ln>
                <a:solidFill>
                  <a:srgbClr val="FFFFFF"/>
                </a:solidFill>
                <a:effectLst/>
                <a:uLnTx/>
                <a:uFillTx/>
                <a:latin typeface="Arial Narrow"/>
                <a:ea typeface="DejaVu Sans"/>
                <a:cs typeface="DejaVu Sans"/>
              </a:rPr>
              <a:t>Nel Quadro Concettuale, per amministrazioni pubbliche si intendono gli enti e le amministrazioni di cui all’art. 1, comma 2 della Legge 196/2009, ivi inclusi gli enti di diritto privato a controllo pubblico. </a:t>
            </a:r>
            <a:r>
              <a:rPr kumimoji="0" lang="it-IT" sz="5400" b="1" i="0" u="none" strike="noStrike" kern="1200" cap="none" spc="-1" normalizeH="0" baseline="0" noProof="0" dirty="0">
                <a:ln>
                  <a:noFill/>
                </a:ln>
                <a:solidFill>
                  <a:srgbClr val="FFFF00"/>
                </a:solidFill>
                <a:effectLst/>
                <a:uLnTx/>
                <a:uFillTx/>
                <a:latin typeface="Arial Narrow"/>
                <a:ea typeface="DejaVu Sans"/>
                <a:cs typeface="DejaVu Sans"/>
              </a:rPr>
              <a:t>Sono escluse le società</a:t>
            </a:r>
            <a:endParaRPr kumimoji="0" lang="it-IT" sz="5400" b="0" i="0" u="none" strike="noStrike" kern="1200" cap="none" spc="-1" normalizeH="0" baseline="0" noProof="0" dirty="0">
              <a:ln>
                <a:noFill/>
              </a:ln>
              <a:solidFill>
                <a:srgbClr val="FFFF00"/>
              </a:solidFill>
              <a:effectLst/>
              <a:uLnTx/>
              <a:uFillTx/>
              <a:latin typeface="Arial"/>
              <a:ea typeface="DejaVu Sans"/>
              <a:cs typeface="DejaVu Sans"/>
            </a:endParaRPr>
          </a:p>
        </p:txBody>
      </p:sp>
      <p:pic>
        <p:nvPicPr>
          <p:cNvPr id="2" name="Immagine 1">
            <a:extLst>
              <a:ext uri="{FF2B5EF4-FFF2-40B4-BE49-F238E27FC236}">
                <a16:creationId xmlns:a16="http://schemas.microsoft.com/office/drawing/2014/main" id="{28C34FF8-D72B-AD97-F27F-3D4207B02625}"/>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40704231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9ABA0-F1DE-04AD-E5DA-67D6C1EA2CB0}"/>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C2E271BE-2B0F-406D-865D-915AE1393EB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2" name="Diagramma 1">
            <a:extLst>
              <a:ext uri="{FF2B5EF4-FFF2-40B4-BE49-F238E27FC236}">
                <a16:creationId xmlns:a16="http://schemas.microsoft.com/office/drawing/2014/main" id="{D1944B87-EAEF-217C-1FD3-4B0FD324D5D6}"/>
              </a:ext>
            </a:extLst>
          </p:cNvPr>
          <p:cNvGraphicFramePr/>
          <p:nvPr>
            <p:extLst>
              <p:ext uri="{D42A27DB-BD31-4B8C-83A1-F6EECF244321}">
                <p14:modId xmlns:p14="http://schemas.microsoft.com/office/powerpoint/2010/main" val="3220567528"/>
              </p:ext>
            </p:extLst>
          </p:nvPr>
        </p:nvGraphicFramePr>
        <p:xfrm>
          <a:off x="81023" y="1400537"/>
          <a:ext cx="12110977" cy="513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FD8D1A5A-6AE3-D833-7023-6A2ABF8B96C2}"/>
              </a:ext>
            </a:extLst>
          </p:cNvPr>
          <p:cNvPicPr>
            <a:picLocks noChangeAspect="1"/>
          </p:cNvPicPr>
          <p:nvPr/>
        </p:nvPicPr>
        <p:blipFill>
          <a:blip r:embed="rId7"/>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5312897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1AEEE-F167-E3C6-9A77-017919E3D8FE}"/>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7A52447A-BFC0-A5B5-10AA-311CB6A83287}"/>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0C14321D-1FAF-A446-BAF5-4C6AB8A7AE6F}"/>
              </a:ext>
            </a:extLst>
          </p:cNvPr>
          <p:cNvSpPr txBox="1"/>
          <p:nvPr/>
        </p:nvSpPr>
        <p:spPr>
          <a:xfrm>
            <a:off x="219918" y="1488273"/>
            <a:ext cx="11887201" cy="4029501"/>
          </a:xfrm>
          <a:prstGeom prst="rect">
            <a:avLst/>
          </a:prstGeom>
          <a:noFill/>
        </p:spPr>
        <p:txBody>
          <a:bodyPr wrap="square">
            <a:spAutoFit/>
          </a:bodyPr>
          <a:lstStyle/>
          <a:p>
            <a:pPr marL="571500" indent="-571500" algn="just">
              <a:lnSpc>
                <a:spcPct val="150000"/>
              </a:lnSpc>
              <a:buFont typeface="Wingdings" panose="05000000000000000000" pitchFamily="2" charset="2"/>
              <a:buChar char="q"/>
            </a:pPr>
            <a:r>
              <a:rPr lang="it-IT" sz="4400" dirty="0"/>
              <a:t>La rendicontazione per finalità informative generali</a:t>
            </a:r>
          </a:p>
          <a:p>
            <a:pPr marL="571500" indent="-571500" algn="just">
              <a:lnSpc>
                <a:spcPct val="150000"/>
              </a:lnSpc>
              <a:buFont typeface="Wingdings" panose="05000000000000000000" pitchFamily="2" charset="2"/>
              <a:buChar char="q"/>
            </a:pPr>
            <a:r>
              <a:rPr lang="it-IT" sz="4400" dirty="0"/>
              <a:t>I documenti finanziari per finalità informative generali</a:t>
            </a:r>
          </a:p>
        </p:txBody>
      </p:sp>
      <p:pic>
        <p:nvPicPr>
          <p:cNvPr id="2" name="Immagine 1">
            <a:extLst>
              <a:ext uri="{FF2B5EF4-FFF2-40B4-BE49-F238E27FC236}">
                <a16:creationId xmlns:a16="http://schemas.microsoft.com/office/drawing/2014/main" id="{338CB407-5D96-01B9-A134-2A2235CFD28A}"/>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697175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EB541-8823-F0A5-3932-827769A0F859}"/>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E0F587E9-C76E-31A1-A9AE-7372A21B4549}"/>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1AE430F2-3E8C-D3CE-ABDD-3B7B7ADA36FD}"/>
              </a:ext>
            </a:extLst>
          </p:cNvPr>
          <p:cNvSpPr txBox="1"/>
          <p:nvPr/>
        </p:nvSpPr>
        <p:spPr>
          <a:xfrm>
            <a:off x="81023" y="1527858"/>
            <a:ext cx="12110977" cy="501675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indent="-457200" algn="just">
              <a:buFont typeface="Wingdings" panose="05000000000000000000" pitchFamily="2" charset="2"/>
              <a:buChar char="q"/>
            </a:pPr>
            <a:r>
              <a:rPr lang="it-IT" sz="3200" dirty="0">
                <a:solidFill>
                  <a:schemeClr val="bg1"/>
                </a:solidFill>
              </a:rPr>
              <a:t>I </a:t>
            </a:r>
            <a:r>
              <a:rPr lang="it-IT" sz="3200" b="0" i="0" dirty="0">
                <a:solidFill>
                  <a:schemeClr val="bg1"/>
                </a:solidFill>
                <a:effectLst/>
              </a:rPr>
              <a:t>documenti finanziari per finalità informative generali sono uno strumento per soddisfare i bisogni informativi della generalità degli utilizzatori. </a:t>
            </a:r>
          </a:p>
          <a:p>
            <a:pPr marL="457200" indent="-457200" algn="just">
              <a:buFont typeface="Wingdings" panose="05000000000000000000" pitchFamily="2" charset="2"/>
              <a:buChar char="q"/>
            </a:pPr>
            <a:r>
              <a:rPr lang="it-IT" sz="3200" b="0" i="0" dirty="0">
                <a:solidFill>
                  <a:schemeClr val="bg1"/>
                </a:solidFill>
                <a:effectLst/>
              </a:rPr>
              <a:t>Tali documenti costituiscono il </a:t>
            </a:r>
            <a:r>
              <a:rPr lang="it-IT" sz="3200" b="1" i="0" dirty="0">
                <a:solidFill>
                  <a:schemeClr val="bg1"/>
                </a:solidFill>
                <a:effectLst/>
              </a:rPr>
              <a:t>principale strumento </a:t>
            </a:r>
            <a:r>
              <a:rPr lang="it-IT" sz="3200" b="0" i="0" dirty="0">
                <a:solidFill>
                  <a:schemeClr val="bg1"/>
                </a:solidFill>
                <a:effectLst/>
              </a:rPr>
              <a:t>di informazione finanziaria per quegli utilizzatori che non si trovano, nei confronti di un’amministrazione pubblica, nella condizione di ottenere la produzione di documenti finanziari specifici per le proprie esigenze.</a:t>
            </a:r>
          </a:p>
          <a:p>
            <a:pPr marL="457200" indent="-457200" algn="just">
              <a:buFont typeface="Wingdings" panose="05000000000000000000" pitchFamily="2" charset="2"/>
              <a:buChar char="q"/>
            </a:pPr>
            <a:r>
              <a:rPr lang="it-IT" sz="3200" dirty="0">
                <a:solidFill>
                  <a:schemeClr val="bg1"/>
                </a:solidFill>
              </a:rPr>
              <a:t>Le informazioni presentate nel bilancio d’esercizio costituiscono il </a:t>
            </a:r>
            <a:r>
              <a:rPr lang="it-IT" sz="3200" b="1" dirty="0">
                <a:solidFill>
                  <a:schemeClr val="bg1"/>
                </a:solidFill>
              </a:rPr>
              <a:t>fulcro della rendicontazione</a:t>
            </a:r>
            <a:r>
              <a:rPr lang="it-IT" sz="3200" dirty="0">
                <a:solidFill>
                  <a:schemeClr val="bg1"/>
                </a:solidFill>
              </a:rPr>
              <a:t>.</a:t>
            </a:r>
          </a:p>
        </p:txBody>
      </p:sp>
      <p:pic>
        <p:nvPicPr>
          <p:cNvPr id="2" name="Immagine 1">
            <a:extLst>
              <a:ext uri="{FF2B5EF4-FFF2-40B4-BE49-F238E27FC236}">
                <a16:creationId xmlns:a16="http://schemas.microsoft.com/office/drawing/2014/main" id="{80CDED6A-963A-7618-B0C4-00AE9B9DB038}"/>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5160995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097F1-C908-70BD-BA31-2142230775C3}"/>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89D77B29-5121-40E8-C3BE-5D729BB9A12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BE706AAF-8AE8-960A-E3B6-B4DB422D547D}"/>
              </a:ext>
            </a:extLst>
          </p:cNvPr>
          <p:cNvSpPr txBox="1"/>
          <p:nvPr/>
        </p:nvSpPr>
        <p:spPr>
          <a:xfrm>
            <a:off x="0" y="1471452"/>
            <a:ext cx="12192000" cy="149456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spcAft>
                <a:spcPts val="1200"/>
              </a:spcAft>
              <a:buNone/>
            </a:pPr>
            <a:r>
              <a:rPr lang="it-IT" sz="8800" b="1" i="0" dirty="0">
                <a:solidFill>
                  <a:schemeClr val="bg1"/>
                </a:solidFill>
                <a:effectLst/>
                <a:latin typeface="Titillium Web" panose="00000500000000000000" pitchFamily="2" charset="0"/>
              </a:rPr>
              <a:t>Il bilancio d’esercizio</a:t>
            </a:r>
          </a:p>
        </p:txBody>
      </p:sp>
      <p:sp>
        <p:nvSpPr>
          <p:cNvPr id="5" name="CasellaDiTesto 4">
            <a:extLst>
              <a:ext uri="{FF2B5EF4-FFF2-40B4-BE49-F238E27FC236}">
                <a16:creationId xmlns:a16="http://schemas.microsoft.com/office/drawing/2014/main" id="{C1131435-5AAB-FCC8-8E9C-BA62E5F20DF5}"/>
              </a:ext>
            </a:extLst>
          </p:cNvPr>
          <p:cNvSpPr txBox="1"/>
          <p:nvPr/>
        </p:nvSpPr>
        <p:spPr>
          <a:xfrm>
            <a:off x="0" y="3058612"/>
            <a:ext cx="12192000" cy="3477875"/>
          </a:xfrm>
          <a:prstGeom prst="rect">
            <a:avLst/>
          </a:prstGeom>
          <a:noFill/>
        </p:spPr>
        <p:txBody>
          <a:bodyPr wrap="square">
            <a:spAutoFit/>
          </a:bodyPr>
          <a:lstStyle/>
          <a:p>
            <a:pPr algn="just"/>
            <a:r>
              <a:rPr lang="it-IT" sz="4400" b="0" i="0" dirty="0">
                <a:solidFill>
                  <a:srgbClr val="191919"/>
                </a:solidFill>
                <a:effectLst/>
                <a:latin typeface="Titillium Web" panose="00000500000000000000" pitchFamily="2" charset="0"/>
              </a:rPr>
              <a:t>deve fornire una rappresentazione veritiera e corretta della situazione patrimoniale, del risultato economico e dei flussi di cassa di un’amministrazione pubblica al termine di un periodo amministrativo.</a:t>
            </a:r>
            <a:endParaRPr lang="it-IT" sz="4400" dirty="0"/>
          </a:p>
        </p:txBody>
      </p:sp>
      <p:pic>
        <p:nvPicPr>
          <p:cNvPr id="2" name="Immagine 1">
            <a:extLst>
              <a:ext uri="{FF2B5EF4-FFF2-40B4-BE49-F238E27FC236}">
                <a16:creationId xmlns:a16="http://schemas.microsoft.com/office/drawing/2014/main" id="{0CD3F5B6-A53F-81F1-2B22-12BE2359322A}"/>
              </a:ext>
            </a:extLst>
          </p:cNvPr>
          <p:cNvPicPr>
            <a:picLocks noChangeAspect="1"/>
          </p:cNvPicPr>
          <p:nvPr/>
        </p:nvPicPr>
        <p:blipFill>
          <a:blip r:embed="rId2"/>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3268579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3FB45-E5EC-6C54-16DF-79FA44EF0F11}"/>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92A88355-B146-A350-65C7-F0107C3839D2}"/>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asellaDiTesto 2">
            <a:extLst>
              <a:ext uri="{FF2B5EF4-FFF2-40B4-BE49-F238E27FC236}">
                <a16:creationId xmlns:a16="http://schemas.microsoft.com/office/drawing/2014/main" id="{3D4DCA71-66D3-937A-4D8D-21DBA4ABF6A4}"/>
              </a:ext>
            </a:extLst>
          </p:cNvPr>
          <p:cNvSpPr txBox="1"/>
          <p:nvPr/>
        </p:nvSpPr>
        <p:spPr>
          <a:xfrm>
            <a:off x="0" y="1458411"/>
            <a:ext cx="12192000" cy="5078313"/>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it-IT" sz="3600" dirty="0">
                <a:solidFill>
                  <a:schemeClr val="bg1"/>
                </a:solidFill>
                <a:latin typeface="Titillium Web" panose="00000500000000000000" pitchFamily="2" charset="0"/>
              </a:rPr>
              <a:t>Il</a:t>
            </a:r>
            <a:r>
              <a:rPr lang="it-IT" sz="3600" b="0" i="0" dirty="0">
                <a:solidFill>
                  <a:schemeClr val="bg1"/>
                </a:solidFill>
                <a:effectLst/>
                <a:latin typeface="Titillium Web" panose="00000500000000000000" pitchFamily="2" charset="0"/>
              </a:rPr>
              <a:t> bilancio d’esercizio comprende:</a:t>
            </a:r>
            <a:br>
              <a:rPr lang="it-IT" sz="3600" dirty="0">
                <a:solidFill>
                  <a:schemeClr val="bg1"/>
                </a:solidFill>
              </a:rPr>
            </a:br>
            <a:r>
              <a:rPr lang="it-IT" sz="3600" b="0" i="0" dirty="0">
                <a:solidFill>
                  <a:schemeClr val="bg1"/>
                </a:solidFill>
                <a:effectLst/>
                <a:latin typeface="Titillium Web" panose="00000500000000000000" pitchFamily="2" charset="0"/>
              </a:rPr>
              <a:t>a) lo stato patrimoniale;</a:t>
            </a:r>
            <a:br>
              <a:rPr lang="it-IT" sz="3600" dirty="0">
                <a:solidFill>
                  <a:schemeClr val="bg1"/>
                </a:solidFill>
              </a:rPr>
            </a:br>
            <a:r>
              <a:rPr lang="it-IT" sz="3600" b="0" i="0" dirty="0">
                <a:solidFill>
                  <a:schemeClr val="bg1"/>
                </a:solidFill>
                <a:effectLst/>
                <a:latin typeface="Titillium Web" panose="00000500000000000000" pitchFamily="2" charset="0"/>
              </a:rPr>
              <a:t>b) il conto economico;</a:t>
            </a:r>
            <a:br>
              <a:rPr lang="it-IT" sz="3600" dirty="0">
                <a:solidFill>
                  <a:schemeClr val="bg1"/>
                </a:solidFill>
              </a:rPr>
            </a:br>
            <a:r>
              <a:rPr lang="it-IT" sz="3600" b="0" i="0" dirty="0">
                <a:solidFill>
                  <a:schemeClr val="bg1"/>
                </a:solidFill>
                <a:effectLst/>
                <a:latin typeface="Titillium Web" panose="00000500000000000000" pitchFamily="2" charset="0"/>
              </a:rPr>
              <a:t>c) il rendiconto finanziario dei flussi di cassa;</a:t>
            </a:r>
            <a:br>
              <a:rPr lang="it-IT" sz="3600" dirty="0">
                <a:solidFill>
                  <a:schemeClr val="bg1"/>
                </a:solidFill>
              </a:rPr>
            </a:br>
            <a:r>
              <a:rPr lang="it-IT" sz="3600" b="0" i="0" dirty="0">
                <a:solidFill>
                  <a:schemeClr val="bg1"/>
                </a:solidFill>
                <a:effectLst/>
                <a:latin typeface="Titillium Web" panose="00000500000000000000" pitchFamily="2" charset="0"/>
              </a:rPr>
              <a:t>d) il prospetto delle variazioni del patrimonio netto;</a:t>
            </a:r>
            <a:br>
              <a:rPr lang="it-IT" sz="3600" dirty="0">
                <a:solidFill>
                  <a:schemeClr val="bg1"/>
                </a:solidFill>
              </a:rPr>
            </a:br>
            <a:r>
              <a:rPr lang="it-IT" sz="3600" b="0" i="0" dirty="0">
                <a:solidFill>
                  <a:schemeClr val="bg1"/>
                </a:solidFill>
                <a:effectLst/>
                <a:latin typeface="Titillium Web" panose="00000500000000000000" pitchFamily="2" charset="0"/>
              </a:rPr>
              <a:t>e) il raffronto tra importi preventivi e consuntivi (per le amministrazioni che redigono il bilancio di previsione o il budget su base economico-patrimoniale);</a:t>
            </a:r>
            <a:br>
              <a:rPr lang="it-IT" sz="3600" dirty="0">
                <a:solidFill>
                  <a:schemeClr val="bg1"/>
                </a:solidFill>
              </a:rPr>
            </a:br>
            <a:r>
              <a:rPr lang="it-IT" sz="3600" b="0" i="0" dirty="0">
                <a:solidFill>
                  <a:schemeClr val="bg1"/>
                </a:solidFill>
                <a:effectLst/>
                <a:latin typeface="Titillium Web" panose="00000500000000000000" pitchFamily="2" charset="0"/>
              </a:rPr>
              <a:t>f) la nota integrativa.</a:t>
            </a:r>
            <a:endParaRPr lang="it-IT" sz="3600" dirty="0">
              <a:solidFill>
                <a:schemeClr val="bg1"/>
              </a:solidFill>
            </a:endParaRPr>
          </a:p>
        </p:txBody>
      </p:sp>
      <p:pic>
        <p:nvPicPr>
          <p:cNvPr id="2" name="Immagine 1">
            <a:extLst>
              <a:ext uri="{FF2B5EF4-FFF2-40B4-BE49-F238E27FC236}">
                <a16:creationId xmlns:a16="http://schemas.microsoft.com/office/drawing/2014/main" id="{56895458-E60D-379F-7B55-B9657F34F0DB}"/>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32584168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840EE-05AD-C076-7EF8-23750D5C7D7B}"/>
            </a:ext>
          </a:extLst>
        </p:cNvPr>
        <p:cNvGrpSpPr/>
        <p:nvPr/>
      </p:nvGrpSpPr>
      <p:grpSpPr>
        <a:xfrm>
          <a:off x="0" y="0"/>
          <a:ext cx="0" cy="0"/>
          <a:chOff x="0" y="0"/>
          <a:chExt cx="0" cy="0"/>
        </a:xfrm>
      </p:grpSpPr>
      <p:sp>
        <p:nvSpPr>
          <p:cNvPr id="168" name="CustomShape 1">
            <a:extLst>
              <a:ext uri="{FF2B5EF4-FFF2-40B4-BE49-F238E27FC236}">
                <a16:creationId xmlns:a16="http://schemas.microsoft.com/office/drawing/2014/main" id="{DFC7EFDA-D0E3-A46F-081D-D392844FE0CC}"/>
              </a:ext>
            </a:extLst>
          </p:cNvPr>
          <p:cNvSpPr/>
          <p:nvPr/>
        </p:nvSpPr>
        <p:spPr>
          <a:xfrm>
            <a:off x="2636281" y="1769501"/>
            <a:ext cx="877494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FFFFFF"/>
                </a:solidFill>
                <a:effectLst/>
                <a:uLnTx/>
                <a:uFillTx/>
                <a:latin typeface="Arial Narrow"/>
                <a:ea typeface="DejaVu Sans"/>
                <a:cs typeface="DejaVu Sans"/>
              </a:rPr>
              <a:t>…</a:t>
            </a:r>
            <a:endParaRPr kumimoji="0" lang="it-IT" sz="3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7" name="Immagine 6" descr="Immagine che contiene testo, schermata, Carattere&#10;&#10;Il contenuto generato dall'IA potrebbe non essere corretto.">
            <a:extLst>
              <a:ext uri="{FF2B5EF4-FFF2-40B4-BE49-F238E27FC236}">
                <a16:creationId xmlns:a16="http://schemas.microsoft.com/office/drawing/2014/main" id="{34A553ED-3377-091D-B5FF-9DC4C0A47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6491"/>
            <a:ext cx="12192000" cy="6678268"/>
          </a:xfrm>
          <a:prstGeom prst="rect">
            <a:avLst/>
          </a:prstGeom>
        </p:spPr>
      </p:pic>
      <p:pic>
        <p:nvPicPr>
          <p:cNvPr id="2" name="Immagine 1">
            <a:extLst>
              <a:ext uri="{FF2B5EF4-FFF2-40B4-BE49-F238E27FC236}">
                <a16:creationId xmlns:a16="http://schemas.microsoft.com/office/drawing/2014/main" id="{12BE24E4-F300-0565-A42E-25AE080E951E}"/>
              </a:ext>
            </a:extLst>
          </p:cNvPr>
          <p:cNvPicPr>
            <a:picLocks noChangeAspect="1"/>
          </p:cNvPicPr>
          <p:nvPr/>
        </p:nvPicPr>
        <p:blipFill>
          <a:blip r:embed="rId3"/>
          <a:stretch>
            <a:fillRect/>
          </a:stretch>
        </p:blipFill>
        <p:spPr>
          <a:xfrm>
            <a:off x="0" y="0"/>
            <a:ext cx="12192000" cy="1461633"/>
          </a:xfrm>
          <a:prstGeom prst="rect">
            <a:avLst/>
          </a:prstGeom>
          <a:solidFill>
            <a:srgbClr val="FFFF00"/>
          </a:solidFill>
        </p:spPr>
      </p:pic>
    </p:spTree>
    <p:extLst>
      <p:ext uri="{BB962C8B-B14F-4D97-AF65-F5344CB8AC3E}">
        <p14:creationId xmlns:p14="http://schemas.microsoft.com/office/powerpoint/2010/main" val="1655584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Tema di Offic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4476</TotalTime>
  <Words>9604</Words>
  <Application>Microsoft Office PowerPoint</Application>
  <PresentationFormat>Widescreen</PresentationFormat>
  <Paragraphs>899</Paragraphs>
  <Slides>360</Slides>
  <Notes>13</Notes>
  <HiddenSlides>0</HiddenSlides>
  <MMClips>0</MMClips>
  <ScaleCrop>false</ScaleCrop>
  <HeadingPairs>
    <vt:vector size="6" baseType="variant">
      <vt:variant>
        <vt:lpstr>Caratteri utilizzati</vt:lpstr>
      </vt:variant>
      <vt:variant>
        <vt:i4>20</vt:i4>
      </vt:variant>
      <vt:variant>
        <vt:lpstr>Tema</vt:lpstr>
      </vt:variant>
      <vt:variant>
        <vt:i4>2</vt:i4>
      </vt:variant>
      <vt:variant>
        <vt:lpstr>Titoli diapositive</vt:lpstr>
      </vt:variant>
      <vt:variant>
        <vt:i4>360</vt:i4>
      </vt:variant>
    </vt:vector>
  </HeadingPairs>
  <TitlesOfParts>
    <vt:vector size="382" baseType="lpstr">
      <vt:lpstr>Amasis MT Pro Black</vt:lpstr>
      <vt:lpstr>Aptos</vt:lpstr>
      <vt:lpstr>Aptos Display</vt:lpstr>
      <vt:lpstr>Aptos Slab SemiBold</vt:lpstr>
      <vt:lpstr>Arial</vt:lpstr>
      <vt:lpstr>Arial Narrow</vt:lpstr>
      <vt:lpstr>Berlin Sans FB Demi</vt:lpstr>
      <vt:lpstr>Calibri</vt:lpstr>
      <vt:lpstr>Calibri Light</vt:lpstr>
      <vt:lpstr>CIDFont+F1</vt:lpstr>
      <vt:lpstr>CIDFont+F2</vt:lpstr>
      <vt:lpstr>CIDFont+F3</vt:lpstr>
      <vt:lpstr>Fira Sans</vt:lpstr>
      <vt:lpstr>Google Sans</vt:lpstr>
      <vt:lpstr>Haettenschweiler</vt:lpstr>
      <vt:lpstr>raleway</vt:lpstr>
      <vt:lpstr>sole_text</vt:lpstr>
      <vt:lpstr>Titillium Web</vt:lpstr>
      <vt:lpstr>Verdana</vt:lpstr>
      <vt:lpstr>Wingdings</vt:lpstr>
      <vt:lpstr>Office Theme</vt:lpstr>
      <vt:lpstr>1_Office Theme</vt:lpstr>
      <vt:lpstr>BILANCIO DEI COMUNI E FINANZA LOCALE ALLA LUCE DEGLI ULTIMI CAMBIAMENTI NORMATIVI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segre</dc:creator>
  <cp:lastModifiedBy>ULDERICO IZZO</cp:lastModifiedBy>
  <cp:revision>6</cp:revision>
  <dcterms:created xsi:type="dcterms:W3CDTF">2024-10-04T12:35:41Z</dcterms:created>
  <dcterms:modified xsi:type="dcterms:W3CDTF">2026-04-03T15:25:59Z</dcterms:modified>
</cp:coreProperties>
</file>