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332" r:id="rId3"/>
    <p:sldId id="264" r:id="rId4"/>
    <p:sldId id="270" r:id="rId5"/>
    <p:sldId id="265" r:id="rId6"/>
    <p:sldId id="266" r:id="rId7"/>
    <p:sldId id="267" r:id="rId8"/>
    <p:sldId id="268"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6" r:id="rId24"/>
    <p:sldId id="287" r:id="rId25"/>
    <p:sldId id="292" r:id="rId26"/>
    <p:sldId id="284" r:id="rId27"/>
    <p:sldId id="285" r:id="rId28"/>
    <p:sldId id="288" r:id="rId29"/>
    <p:sldId id="289" r:id="rId30"/>
    <p:sldId id="290" r:id="rId31"/>
    <p:sldId id="291" r:id="rId32"/>
    <p:sldId id="293" r:id="rId33"/>
    <p:sldId id="294" r:id="rId34"/>
    <p:sldId id="295" r:id="rId35"/>
    <p:sldId id="297" r:id="rId36"/>
    <p:sldId id="296"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22" r:id="rId59"/>
    <p:sldId id="321" r:id="rId60"/>
    <p:sldId id="320" r:id="rId61"/>
    <p:sldId id="319" r:id="rId62"/>
    <p:sldId id="323" r:id="rId63"/>
    <p:sldId id="326" r:id="rId64"/>
    <p:sldId id="325" r:id="rId65"/>
    <p:sldId id="324" r:id="rId66"/>
    <p:sldId id="327" r:id="rId67"/>
    <p:sldId id="328" r:id="rId68"/>
    <p:sldId id="329" r:id="rId69"/>
    <p:sldId id="331" r:id="rId70"/>
    <p:sldId id="361" r:id="rId71"/>
    <p:sldId id="362" r:id="rId72"/>
    <p:sldId id="365" r:id="rId73"/>
    <p:sldId id="363" r:id="rId74"/>
    <p:sldId id="366" r:id="rId75"/>
    <p:sldId id="364" r:id="rId76"/>
    <p:sldId id="367" r:id="rId77"/>
    <p:sldId id="339" r:id="rId78"/>
    <p:sldId id="335" r:id="rId79"/>
    <p:sldId id="338" r:id="rId80"/>
    <p:sldId id="340" r:id="rId81"/>
    <p:sldId id="341" r:id="rId82"/>
    <p:sldId id="351" r:id="rId83"/>
    <p:sldId id="358" r:id="rId84"/>
    <p:sldId id="360" r:id="rId85"/>
    <p:sldId id="359" r:id="rId86"/>
    <p:sldId id="343" r:id="rId87"/>
    <p:sldId id="342" r:id="rId88"/>
    <p:sldId id="344" r:id="rId89"/>
    <p:sldId id="345" r:id="rId90"/>
    <p:sldId id="346" r:id="rId91"/>
    <p:sldId id="347" r:id="rId92"/>
    <p:sldId id="348" r:id="rId93"/>
    <p:sldId id="349" r:id="rId94"/>
    <p:sldId id="350" r:id="rId95"/>
    <p:sldId id="352" r:id="rId96"/>
    <p:sldId id="353" r:id="rId97"/>
    <p:sldId id="354" r:id="rId98"/>
    <p:sldId id="355" r:id="rId99"/>
    <p:sldId id="356" r:id="rId100"/>
    <p:sldId id="357" r:id="rId10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03081-2FCF-47F8-BE80-CC76A7AA2F43}" v="134" dt="2026-04-03T16:57:34.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DERICO IZZO" userId="f53fde0156ee877c" providerId="LiveId" clId="{C77B0DE8-47BD-4DEE-A1DE-157B85FC439D}"/>
    <pc:docChg chg="undo redo custSel addSld delSld modSld sldOrd">
      <pc:chgData name="ULDERICO IZZO" userId="f53fde0156ee877c" providerId="LiveId" clId="{C77B0DE8-47BD-4DEE-A1DE-157B85FC439D}" dt="2026-04-03T17:11:05.310" v="2202" actId="1076"/>
      <pc:docMkLst>
        <pc:docMk/>
      </pc:docMkLst>
      <pc:sldChg chg="modSp add mod">
        <pc:chgData name="ULDERICO IZZO" userId="f53fde0156ee877c" providerId="LiveId" clId="{C77B0DE8-47BD-4DEE-A1DE-157B85FC439D}" dt="2026-04-01T14:19:11.973" v="46" actId="114"/>
        <pc:sldMkLst>
          <pc:docMk/>
          <pc:sldMk cId="454789337" sldId="266"/>
        </pc:sldMkLst>
        <pc:spChg chg="mod">
          <ac:chgData name="ULDERICO IZZO" userId="f53fde0156ee877c" providerId="LiveId" clId="{C77B0DE8-47BD-4DEE-A1DE-157B85FC439D}" dt="2026-04-01T14:18:52.131" v="42" actId="20577"/>
          <ac:spMkLst>
            <pc:docMk/>
            <pc:sldMk cId="454789337" sldId="266"/>
            <ac:spMk id="648" creationId="{53C5CD3C-C38F-4A60-3E6D-5D95464ACDFC}"/>
          </ac:spMkLst>
        </pc:spChg>
        <pc:spChg chg="mod">
          <ac:chgData name="ULDERICO IZZO" userId="f53fde0156ee877c" providerId="LiveId" clId="{C77B0DE8-47BD-4DEE-A1DE-157B85FC439D}" dt="2026-04-01T14:19:11.973" v="46" actId="114"/>
          <ac:spMkLst>
            <pc:docMk/>
            <pc:sldMk cId="454789337" sldId="266"/>
            <ac:spMk id="650" creationId="{EAC72081-7B23-B507-9240-A86AF3F2517F}"/>
          </ac:spMkLst>
        </pc:spChg>
      </pc:sldChg>
      <pc:sldChg chg="modSp add mod">
        <pc:chgData name="ULDERICO IZZO" userId="f53fde0156ee877c" providerId="LiveId" clId="{C77B0DE8-47BD-4DEE-A1DE-157B85FC439D}" dt="2026-04-01T14:19:43.418" v="50" actId="12"/>
        <pc:sldMkLst>
          <pc:docMk/>
          <pc:sldMk cId="2293421801" sldId="267"/>
        </pc:sldMkLst>
        <pc:spChg chg="mod">
          <ac:chgData name="ULDERICO IZZO" userId="f53fde0156ee877c" providerId="LiveId" clId="{C77B0DE8-47BD-4DEE-A1DE-157B85FC439D}" dt="2026-04-01T14:19:43.418" v="50" actId="12"/>
          <ac:spMkLst>
            <pc:docMk/>
            <pc:sldMk cId="2293421801" sldId="267"/>
            <ac:spMk id="650" creationId="{A65F978A-A093-3D1B-569E-C021FA8C9E1D}"/>
          </ac:spMkLst>
        </pc:spChg>
      </pc:sldChg>
      <pc:sldChg chg="modSp add mod">
        <pc:chgData name="ULDERICO IZZO" userId="f53fde0156ee877c" providerId="LiveId" clId="{C77B0DE8-47BD-4DEE-A1DE-157B85FC439D}" dt="2026-04-01T14:26:55.170" v="67" actId="113"/>
        <pc:sldMkLst>
          <pc:docMk/>
          <pc:sldMk cId="1880107724" sldId="268"/>
        </pc:sldMkLst>
        <pc:spChg chg="mod">
          <ac:chgData name="ULDERICO IZZO" userId="f53fde0156ee877c" providerId="LiveId" clId="{C77B0DE8-47BD-4DEE-A1DE-157B85FC439D}" dt="2026-04-01T14:21:28.477" v="60" actId="20577"/>
          <ac:spMkLst>
            <pc:docMk/>
            <pc:sldMk cId="1880107724" sldId="268"/>
            <ac:spMk id="648" creationId="{94CC1966-D64E-128A-5EAF-321D779DBE44}"/>
          </ac:spMkLst>
        </pc:spChg>
        <pc:spChg chg="mod">
          <ac:chgData name="ULDERICO IZZO" userId="f53fde0156ee877c" providerId="LiveId" clId="{C77B0DE8-47BD-4DEE-A1DE-157B85FC439D}" dt="2026-04-01T14:26:55.170" v="67" actId="113"/>
          <ac:spMkLst>
            <pc:docMk/>
            <pc:sldMk cId="1880107724" sldId="268"/>
            <ac:spMk id="650" creationId="{32B50897-EAC4-708E-92EF-3888B863ECDE}"/>
          </ac:spMkLst>
        </pc:spChg>
      </pc:sldChg>
      <pc:sldChg chg="modSp add mod">
        <pc:chgData name="ULDERICO IZZO" userId="f53fde0156ee877c" providerId="LiveId" clId="{C77B0DE8-47BD-4DEE-A1DE-157B85FC439D}" dt="2026-04-01T14:33:08.008" v="73" actId="20577"/>
        <pc:sldMkLst>
          <pc:docMk/>
          <pc:sldMk cId="2309121589" sldId="269"/>
        </pc:sldMkLst>
        <pc:spChg chg="mod">
          <ac:chgData name="ULDERICO IZZO" userId="f53fde0156ee877c" providerId="LiveId" clId="{C77B0DE8-47BD-4DEE-A1DE-157B85FC439D}" dt="2026-04-01T14:33:08.008" v="73" actId="20577"/>
          <ac:spMkLst>
            <pc:docMk/>
            <pc:sldMk cId="2309121589" sldId="269"/>
            <ac:spMk id="650" creationId="{091A9B7E-FCD6-B768-1923-8EF7C04E3647}"/>
          </ac:spMkLst>
        </pc:spChg>
      </pc:sldChg>
      <pc:sldChg chg="addSp delSp modSp add mod">
        <pc:chgData name="ULDERICO IZZO" userId="f53fde0156ee877c" providerId="LiveId" clId="{C77B0DE8-47BD-4DEE-A1DE-157B85FC439D}" dt="2026-04-01T14:46:27.726" v="237" actId="207"/>
        <pc:sldMkLst>
          <pc:docMk/>
          <pc:sldMk cId="1885993375" sldId="270"/>
        </pc:sldMkLst>
        <pc:spChg chg="add mod">
          <ac:chgData name="ULDERICO IZZO" userId="f53fde0156ee877c" providerId="LiveId" clId="{C77B0DE8-47BD-4DEE-A1DE-157B85FC439D}" dt="2026-04-01T14:45:28.269" v="209" actId="1076"/>
          <ac:spMkLst>
            <pc:docMk/>
            <pc:sldMk cId="1885993375" sldId="270"/>
            <ac:spMk id="4" creationId="{660BB039-FA33-DAB1-4F25-817CED1A8885}"/>
          </ac:spMkLst>
        </pc:spChg>
        <pc:spChg chg="add mod">
          <ac:chgData name="ULDERICO IZZO" userId="f53fde0156ee877c" providerId="LiveId" clId="{C77B0DE8-47BD-4DEE-A1DE-157B85FC439D}" dt="2026-04-01T14:46:23.374" v="236" actId="1076"/>
          <ac:spMkLst>
            <pc:docMk/>
            <pc:sldMk cId="1885993375" sldId="270"/>
            <ac:spMk id="9" creationId="{71779F47-53A4-3D31-3F7C-A64D3E0031B3}"/>
          </ac:spMkLst>
        </pc:spChg>
        <pc:spChg chg="add mod">
          <ac:chgData name="ULDERICO IZZO" userId="f53fde0156ee877c" providerId="LiveId" clId="{C77B0DE8-47BD-4DEE-A1DE-157B85FC439D}" dt="2026-04-01T14:46:17.390" v="235" actId="20577"/>
          <ac:spMkLst>
            <pc:docMk/>
            <pc:sldMk cId="1885993375" sldId="270"/>
            <ac:spMk id="10" creationId="{88006F58-9ACA-2612-8A97-B5569412DD08}"/>
          </ac:spMkLst>
        </pc:spChg>
        <pc:spChg chg="mod">
          <ac:chgData name="ULDERICO IZZO" userId="f53fde0156ee877c" providerId="LiveId" clId="{C77B0DE8-47BD-4DEE-A1DE-157B85FC439D}" dt="2026-04-01T14:46:27.726" v="237" actId="207"/>
          <ac:spMkLst>
            <pc:docMk/>
            <pc:sldMk cId="1885993375" sldId="270"/>
            <ac:spMk id="648" creationId="{3A66D398-190D-B151-441B-5099875BFAA5}"/>
          </ac:spMkLst>
        </pc:spChg>
        <pc:spChg chg="mod">
          <ac:chgData name="ULDERICO IZZO" userId="f53fde0156ee877c" providerId="LiveId" clId="{C77B0DE8-47BD-4DEE-A1DE-157B85FC439D}" dt="2026-04-01T14:45:30.519" v="210" actId="1076"/>
          <ac:spMkLst>
            <pc:docMk/>
            <pc:sldMk cId="1885993375" sldId="270"/>
            <ac:spMk id="650" creationId="{FC6C5087-F2FD-9169-6E34-6FD686675282}"/>
          </ac:spMkLst>
        </pc:spChg>
      </pc:sldChg>
      <pc:sldChg chg="modSp add mod">
        <pc:chgData name="ULDERICO IZZO" userId="f53fde0156ee877c" providerId="LiveId" clId="{C77B0DE8-47BD-4DEE-A1DE-157B85FC439D}" dt="2026-04-01T14:43:41.317" v="183" actId="12"/>
        <pc:sldMkLst>
          <pc:docMk/>
          <pc:sldMk cId="1683406395" sldId="271"/>
        </pc:sldMkLst>
        <pc:spChg chg="mod">
          <ac:chgData name="ULDERICO IZZO" userId="f53fde0156ee877c" providerId="LiveId" clId="{C77B0DE8-47BD-4DEE-A1DE-157B85FC439D}" dt="2026-04-01T14:43:41.317" v="183" actId="12"/>
          <ac:spMkLst>
            <pc:docMk/>
            <pc:sldMk cId="1683406395" sldId="271"/>
            <ac:spMk id="650" creationId="{10808A03-8711-5E09-143A-367B6B6D4108}"/>
          </ac:spMkLst>
        </pc:spChg>
      </pc:sldChg>
      <pc:sldChg chg="modSp add mod">
        <pc:chgData name="ULDERICO IZZO" userId="f53fde0156ee877c" providerId="LiveId" clId="{C77B0DE8-47BD-4DEE-A1DE-157B85FC439D}" dt="2026-04-01T14:50:07.228" v="277" actId="20577"/>
        <pc:sldMkLst>
          <pc:docMk/>
          <pc:sldMk cId="2321980783" sldId="272"/>
        </pc:sldMkLst>
        <pc:spChg chg="mod">
          <ac:chgData name="ULDERICO IZZO" userId="f53fde0156ee877c" providerId="LiveId" clId="{C77B0DE8-47BD-4DEE-A1DE-157B85FC439D}" dt="2026-04-01T14:47:10.413" v="269" actId="404"/>
          <ac:spMkLst>
            <pc:docMk/>
            <pc:sldMk cId="2321980783" sldId="272"/>
            <ac:spMk id="648" creationId="{9D443D22-663F-EB58-76F1-E00080AFEC64}"/>
          </ac:spMkLst>
        </pc:spChg>
        <pc:spChg chg="mod">
          <ac:chgData name="ULDERICO IZZO" userId="f53fde0156ee877c" providerId="LiveId" clId="{C77B0DE8-47BD-4DEE-A1DE-157B85FC439D}" dt="2026-04-01T14:50:07.228" v="277" actId="20577"/>
          <ac:spMkLst>
            <pc:docMk/>
            <pc:sldMk cId="2321980783" sldId="272"/>
            <ac:spMk id="650" creationId="{7939567E-5682-7ADA-9323-3DE497765DE0}"/>
          </ac:spMkLst>
        </pc:spChg>
      </pc:sldChg>
      <pc:sldChg chg="modSp add mod">
        <pc:chgData name="ULDERICO IZZO" userId="f53fde0156ee877c" providerId="LiveId" clId="{C77B0DE8-47BD-4DEE-A1DE-157B85FC439D}" dt="2026-04-01T14:53:48.177" v="323" actId="113"/>
        <pc:sldMkLst>
          <pc:docMk/>
          <pc:sldMk cId="1672208162" sldId="273"/>
        </pc:sldMkLst>
        <pc:spChg chg="mod">
          <ac:chgData name="ULDERICO IZZO" userId="f53fde0156ee877c" providerId="LiveId" clId="{C77B0DE8-47BD-4DEE-A1DE-157B85FC439D}" dt="2026-04-01T14:51:08.384" v="317" actId="20577"/>
          <ac:spMkLst>
            <pc:docMk/>
            <pc:sldMk cId="1672208162" sldId="273"/>
            <ac:spMk id="648" creationId="{47A0894B-803C-BDB6-03D4-C115199C96CB}"/>
          </ac:spMkLst>
        </pc:spChg>
        <pc:spChg chg="mod">
          <ac:chgData name="ULDERICO IZZO" userId="f53fde0156ee877c" providerId="LiveId" clId="{C77B0DE8-47BD-4DEE-A1DE-157B85FC439D}" dt="2026-04-01T14:53:48.177" v="323" actId="113"/>
          <ac:spMkLst>
            <pc:docMk/>
            <pc:sldMk cId="1672208162" sldId="273"/>
            <ac:spMk id="650" creationId="{9C282E08-0D6C-482F-54BB-6D6C0917972F}"/>
          </ac:spMkLst>
        </pc:spChg>
      </pc:sldChg>
      <pc:sldChg chg="modSp add mod">
        <pc:chgData name="ULDERICO IZZO" userId="f53fde0156ee877c" providerId="LiveId" clId="{C77B0DE8-47BD-4DEE-A1DE-157B85FC439D}" dt="2026-04-01T14:55:41.214" v="356" actId="404"/>
        <pc:sldMkLst>
          <pc:docMk/>
          <pc:sldMk cId="214669554" sldId="274"/>
        </pc:sldMkLst>
        <pc:spChg chg="mod">
          <ac:chgData name="ULDERICO IZZO" userId="f53fde0156ee877c" providerId="LiveId" clId="{C77B0DE8-47BD-4DEE-A1DE-157B85FC439D}" dt="2026-04-01T14:54:29.411" v="340" actId="20577"/>
          <ac:spMkLst>
            <pc:docMk/>
            <pc:sldMk cId="214669554" sldId="274"/>
            <ac:spMk id="648" creationId="{9DA13761-8B22-6C59-7B79-622A56391BA8}"/>
          </ac:spMkLst>
        </pc:spChg>
        <pc:spChg chg="mod">
          <ac:chgData name="ULDERICO IZZO" userId="f53fde0156ee877c" providerId="LiveId" clId="{C77B0DE8-47BD-4DEE-A1DE-157B85FC439D}" dt="2026-04-01T14:55:41.214" v="356" actId="404"/>
          <ac:spMkLst>
            <pc:docMk/>
            <pc:sldMk cId="214669554" sldId="274"/>
            <ac:spMk id="650" creationId="{89CACCDE-CD53-385D-D3E4-E9438C9AB8AE}"/>
          </ac:spMkLst>
        </pc:spChg>
      </pc:sldChg>
      <pc:sldChg chg="modSp add mod">
        <pc:chgData name="ULDERICO IZZO" userId="f53fde0156ee877c" providerId="LiveId" clId="{C77B0DE8-47BD-4DEE-A1DE-157B85FC439D}" dt="2026-04-01T14:56:12.244" v="362" actId="113"/>
        <pc:sldMkLst>
          <pc:docMk/>
          <pc:sldMk cId="2908476433" sldId="275"/>
        </pc:sldMkLst>
        <pc:spChg chg="mod">
          <ac:chgData name="ULDERICO IZZO" userId="f53fde0156ee877c" providerId="LiveId" clId="{C77B0DE8-47BD-4DEE-A1DE-157B85FC439D}" dt="2026-04-01T14:56:12.244" v="362" actId="113"/>
          <ac:spMkLst>
            <pc:docMk/>
            <pc:sldMk cId="2908476433" sldId="275"/>
            <ac:spMk id="650" creationId="{1721CCA2-50F4-0A65-DB5D-23B0125E8F15}"/>
          </ac:spMkLst>
        </pc:spChg>
      </pc:sldChg>
      <pc:sldChg chg="modSp add mod">
        <pc:chgData name="ULDERICO IZZO" userId="f53fde0156ee877c" providerId="LiveId" clId="{C77B0DE8-47BD-4DEE-A1DE-157B85FC439D}" dt="2026-04-01T14:56:39.054" v="368" actId="113"/>
        <pc:sldMkLst>
          <pc:docMk/>
          <pc:sldMk cId="1969533500" sldId="276"/>
        </pc:sldMkLst>
        <pc:spChg chg="mod">
          <ac:chgData name="ULDERICO IZZO" userId="f53fde0156ee877c" providerId="LiveId" clId="{C77B0DE8-47BD-4DEE-A1DE-157B85FC439D}" dt="2026-04-01T14:56:39.054" v="368" actId="113"/>
          <ac:spMkLst>
            <pc:docMk/>
            <pc:sldMk cId="1969533500" sldId="276"/>
            <ac:spMk id="650" creationId="{05C06C86-CAA6-86AE-4FC7-C519535845D9}"/>
          </ac:spMkLst>
        </pc:spChg>
      </pc:sldChg>
      <pc:sldChg chg="modSp add mod">
        <pc:chgData name="ULDERICO IZZO" userId="f53fde0156ee877c" providerId="LiveId" clId="{C77B0DE8-47BD-4DEE-A1DE-157B85FC439D}" dt="2026-04-01T14:57:30.690" v="381" actId="20577"/>
        <pc:sldMkLst>
          <pc:docMk/>
          <pc:sldMk cId="4075580843" sldId="277"/>
        </pc:sldMkLst>
        <pc:spChg chg="mod">
          <ac:chgData name="ULDERICO IZZO" userId="f53fde0156ee877c" providerId="LiveId" clId="{C77B0DE8-47BD-4DEE-A1DE-157B85FC439D}" dt="2026-04-01T14:57:30.690" v="381" actId="20577"/>
          <ac:spMkLst>
            <pc:docMk/>
            <pc:sldMk cId="4075580843" sldId="277"/>
            <ac:spMk id="650" creationId="{335D1AA2-9594-86CC-65E5-CCBD88648B31}"/>
          </ac:spMkLst>
        </pc:spChg>
      </pc:sldChg>
      <pc:sldChg chg="modSp add mod">
        <pc:chgData name="ULDERICO IZZO" userId="f53fde0156ee877c" providerId="LiveId" clId="{C77B0DE8-47BD-4DEE-A1DE-157B85FC439D}" dt="2026-04-01T14:57:57.376" v="386" actId="113"/>
        <pc:sldMkLst>
          <pc:docMk/>
          <pc:sldMk cId="598935559" sldId="278"/>
        </pc:sldMkLst>
        <pc:spChg chg="mod">
          <ac:chgData name="ULDERICO IZZO" userId="f53fde0156ee877c" providerId="LiveId" clId="{C77B0DE8-47BD-4DEE-A1DE-157B85FC439D}" dt="2026-04-01T14:57:57.376" v="386" actId="113"/>
          <ac:spMkLst>
            <pc:docMk/>
            <pc:sldMk cId="598935559" sldId="278"/>
            <ac:spMk id="650" creationId="{1AF5D2B8-31D8-636F-3461-8FDA159685AC}"/>
          </ac:spMkLst>
        </pc:spChg>
      </pc:sldChg>
      <pc:sldChg chg="modSp add mod">
        <pc:chgData name="ULDERICO IZZO" userId="f53fde0156ee877c" providerId="LiveId" clId="{C77B0DE8-47BD-4DEE-A1DE-157B85FC439D}" dt="2026-04-01T14:58:31.588" v="390" actId="404"/>
        <pc:sldMkLst>
          <pc:docMk/>
          <pc:sldMk cId="836298882" sldId="279"/>
        </pc:sldMkLst>
        <pc:spChg chg="mod">
          <ac:chgData name="ULDERICO IZZO" userId="f53fde0156ee877c" providerId="LiveId" clId="{C77B0DE8-47BD-4DEE-A1DE-157B85FC439D}" dt="2026-04-01T14:58:31.588" v="390" actId="404"/>
          <ac:spMkLst>
            <pc:docMk/>
            <pc:sldMk cId="836298882" sldId="279"/>
            <ac:spMk id="650" creationId="{3C93BF77-93FE-71E0-3C37-B1291C087EEB}"/>
          </ac:spMkLst>
        </pc:spChg>
      </pc:sldChg>
      <pc:sldChg chg="modSp add mod">
        <pc:chgData name="ULDERICO IZZO" userId="f53fde0156ee877c" providerId="LiveId" clId="{C77B0DE8-47BD-4DEE-A1DE-157B85FC439D}" dt="2026-04-01T14:58:54.186" v="394" actId="403"/>
        <pc:sldMkLst>
          <pc:docMk/>
          <pc:sldMk cId="2842352551" sldId="280"/>
        </pc:sldMkLst>
        <pc:spChg chg="mod">
          <ac:chgData name="ULDERICO IZZO" userId="f53fde0156ee877c" providerId="LiveId" clId="{C77B0DE8-47BD-4DEE-A1DE-157B85FC439D}" dt="2026-04-01T14:58:54.186" v="394" actId="403"/>
          <ac:spMkLst>
            <pc:docMk/>
            <pc:sldMk cId="2842352551" sldId="280"/>
            <ac:spMk id="650" creationId="{EDA7B70C-1A9E-2C30-59DF-99C5EB50078F}"/>
          </ac:spMkLst>
        </pc:spChg>
      </pc:sldChg>
      <pc:sldChg chg="modSp add mod">
        <pc:chgData name="ULDERICO IZZO" userId="f53fde0156ee877c" providerId="LiveId" clId="{C77B0DE8-47BD-4DEE-A1DE-157B85FC439D}" dt="2026-04-01T15:01:07.652" v="415" actId="113"/>
        <pc:sldMkLst>
          <pc:docMk/>
          <pc:sldMk cId="1786828326" sldId="281"/>
        </pc:sldMkLst>
        <pc:spChg chg="mod">
          <ac:chgData name="ULDERICO IZZO" userId="f53fde0156ee877c" providerId="LiveId" clId="{C77B0DE8-47BD-4DEE-A1DE-157B85FC439D}" dt="2026-04-01T15:00:21.111" v="406" actId="20577"/>
          <ac:spMkLst>
            <pc:docMk/>
            <pc:sldMk cId="1786828326" sldId="281"/>
            <ac:spMk id="648" creationId="{E32E4A13-1C7D-7AA7-B609-15C2CEC35894}"/>
          </ac:spMkLst>
        </pc:spChg>
        <pc:spChg chg="mod">
          <ac:chgData name="ULDERICO IZZO" userId="f53fde0156ee877c" providerId="LiveId" clId="{C77B0DE8-47BD-4DEE-A1DE-157B85FC439D}" dt="2026-04-01T15:01:07.652" v="415" actId="113"/>
          <ac:spMkLst>
            <pc:docMk/>
            <pc:sldMk cId="1786828326" sldId="281"/>
            <ac:spMk id="650" creationId="{2B6D4D4A-3065-F1E3-7BEC-08BAA0DD534E}"/>
          </ac:spMkLst>
        </pc:spChg>
      </pc:sldChg>
      <pc:sldChg chg="modSp add mod">
        <pc:chgData name="ULDERICO IZZO" userId="f53fde0156ee877c" providerId="LiveId" clId="{C77B0DE8-47BD-4DEE-A1DE-157B85FC439D}" dt="2026-04-01T15:02:22.152" v="461" actId="113"/>
        <pc:sldMkLst>
          <pc:docMk/>
          <pc:sldMk cId="221080554" sldId="282"/>
        </pc:sldMkLst>
        <pc:spChg chg="mod">
          <ac:chgData name="ULDERICO IZZO" userId="f53fde0156ee877c" providerId="LiveId" clId="{C77B0DE8-47BD-4DEE-A1DE-157B85FC439D}" dt="2026-04-01T15:02:22.152" v="461" actId="113"/>
          <ac:spMkLst>
            <pc:docMk/>
            <pc:sldMk cId="221080554" sldId="282"/>
            <ac:spMk id="650" creationId="{1B25A80F-0D4A-156A-4BA6-8BDEEF6EA3D1}"/>
          </ac:spMkLst>
        </pc:spChg>
      </pc:sldChg>
      <pc:sldChg chg="modSp add mod">
        <pc:chgData name="ULDERICO IZZO" userId="f53fde0156ee877c" providerId="LiveId" clId="{C77B0DE8-47BD-4DEE-A1DE-157B85FC439D}" dt="2026-04-01T15:02:47.670" v="491" actId="20577"/>
        <pc:sldMkLst>
          <pc:docMk/>
          <pc:sldMk cId="4060902007" sldId="283"/>
        </pc:sldMkLst>
        <pc:spChg chg="mod">
          <ac:chgData name="ULDERICO IZZO" userId="f53fde0156ee877c" providerId="LiveId" clId="{C77B0DE8-47BD-4DEE-A1DE-157B85FC439D}" dt="2026-04-01T15:02:47.670" v="491" actId="20577"/>
          <ac:spMkLst>
            <pc:docMk/>
            <pc:sldMk cId="4060902007" sldId="283"/>
            <ac:spMk id="648" creationId="{148544D1-68B6-B36F-1C2E-B3A28181C086}"/>
          </ac:spMkLst>
        </pc:spChg>
      </pc:sldChg>
      <pc:sldChg chg="modSp add mod ord">
        <pc:chgData name="ULDERICO IZZO" userId="f53fde0156ee877c" providerId="LiveId" clId="{C77B0DE8-47BD-4DEE-A1DE-157B85FC439D}" dt="2026-04-01T15:08:29.248" v="541" actId="113"/>
        <pc:sldMkLst>
          <pc:docMk/>
          <pc:sldMk cId="1821898877" sldId="284"/>
        </pc:sldMkLst>
        <pc:spChg chg="mod">
          <ac:chgData name="ULDERICO IZZO" userId="f53fde0156ee877c" providerId="LiveId" clId="{C77B0DE8-47BD-4DEE-A1DE-157B85FC439D}" dt="2026-04-01T15:08:29.248" v="541" actId="113"/>
          <ac:spMkLst>
            <pc:docMk/>
            <pc:sldMk cId="1821898877" sldId="284"/>
            <ac:spMk id="650" creationId="{2B31441F-C7F9-E133-B959-16A96789AF12}"/>
          </ac:spMkLst>
        </pc:spChg>
      </pc:sldChg>
      <pc:sldChg chg="addSp delSp modSp add mod ord">
        <pc:chgData name="ULDERICO IZZO" userId="f53fde0156ee877c" providerId="LiveId" clId="{C77B0DE8-47BD-4DEE-A1DE-157B85FC439D}" dt="2026-04-01T15:13:03.429" v="583" actId="113"/>
        <pc:sldMkLst>
          <pc:docMk/>
          <pc:sldMk cId="1744214233" sldId="285"/>
        </pc:sldMkLst>
        <pc:spChg chg="mod">
          <ac:chgData name="ULDERICO IZZO" userId="f53fde0156ee877c" providerId="LiveId" clId="{C77B0DE8-47BD-4DEE-A1DE-157B85FC439D}" dt="2026-04-01T15:13:03.429" v="583" actId="113"/>
          <ac:spMkLst>
            <pc:docMk/>
            <pc:sldMk cId="1744214233" sldId="285"/>
            <ac:spMk id="650" creationId="{CA5712C1-1750-CDDB-A1E3-53F30A44182C}"/>
          </ac:spMkLst>
        </pc:spChg>
      </pc:sldChg>
      <pc:sldChg chg="addSp delSp modSp add mod ord">
        <pc:chgData name="ULDERICO IZZO" userId="f53fde0156ee877c" providerId="LiveId" clId="{C77B0DE8-47BD-4DEE-A1DE-157B85FC439D}" dt="2026-04-01T15:11:07.229" v="559" actId="20577"/>
        <pc:sldMkLst>
          <pc:docMk/>
          <pc:sldMk cId="3988028261" sldId="286"/>
        </pc:sldMkLst>
        <pc:graphicFrameChg chg="add mod modGraphic">
          <ac:chgData name="ULDERICO IZZO" userId="f53fde0156ee877c" providerId="LiveId" clId="{C77B0DE8-47BD-4DEE-A1DE-157B85FC439D}" dt="2026-04-01T15:11:07.229" v="559" actId="20577"/>
          <ac:graphicFrameMkLst>
            <pc:docMk/>
            <pc:sldMk cId="3988028261" sldId="286"/>
            <ac:graphicFrameMk id="12" creationId="{0A321A94-31A9-9924-8750-2879EB1ABE95}"/>
          </ac:graphicFrameMkLst>
        </pc:graphicFrameChg>
      </pc:sldChg>
      <pc:sldChg chg="modSp add mod replId">
        <pc:chgData name="ULDERICO IZZO" userId="f53fde0156ee877c" providerId="LiveId" clId="{C77B0DE8-47BD-4DEE-A1DE-157B85FC439D}" dt="2026-04-01T15:03:55.615" v="502" actId="403"/>
        <pc:sldMkLst>
          <pc:docMk/>
          <pc:sldMk cId="1576563781" sldId="287"/>
        </pc:sldMkLst>
        <pc:spChg chg="mod">
          <ac:chgData name="ULDERICO IZZO" userId="f53fde0156ee877c" providerId="LiveId" clId="{C77B0DE8-47BD-4DEE-A1DE-157B85FC439D}" dt="2026-04-01T15:03:55.615" v="502" actId="403"/>
          <ac:spMkLst>
            <pc:docMk/>
            <pc:sldMk cId="1576563781" sldId="287"/>
            <ac:spMk id="650" creationId="{9BBD9CB3-39C6-30E9-5AF0-BBA5F9FD52F4}"/>
          </ac:spMkLst>
        </pc:spChg>
      </pc:sldChg>
      <pc:sldChg chg="modSp add mod">
        <pc:chgData name="ULDERICO IZZO" userId="f53fde0156ee877c" providerId="LiveId" clId="{C77B0DE8-47BD-4DEE-A1DE-157B85FC439D}" dt="2026-04-01T15:13:43.041" v="587" actId="113"/>
        <pc:sldMkLst>
          <pc:docMk/>
          <pc:sldMk cId="4107845851" sldId="288"/>
        </pc:sldMkLst>
        <pc:spChg chg="mod">
          <ac:chgData name="ULDERICO IZZO" userId="f53fde0156ee877c" providerId="LiveId" clId="{C77B0DE8-47BD-4DEE-A1DE-157B85FC439D}" dt="2026-04-01T15:13:43.041" v="587" actId="113"/>
          <ac:spMkLst>
            <pc:docMk/>
            <pc:sldMk cId="4107845851" sldId="288"/>
            <ac:spMk id="650" creationId="{1C1E09FB-AE24-E2F9-3206-69BFF2F01CA1}"/>
          </ac:spMkLst>
        </pc:spChg>
      </pc:sldChg>
      <pc:sldChg chg="addSp delSp modSp add mod replId">
        <pc:chgData name="ULDERICO IZZO" userId="f53fde0156ee877c" providerId="LiveId" clId="{C77B0DE8-47BD-4DEE-A1DE-157B85FC439D}" dt="2026-04-01T15:19:03.114" v="595" actId="1076"/>
        <pc:sldMkLst>
          <pc:docMk/>
          <pc:sldMk cId="3517718243" sldId="289"/>
        </pc:sldMkLst>
        <pc:spChg chg="mod">
          <ac:chgData name="ULDERICO IZZO" userId="f53fde0156ee877c" providerId="LiveId" clId="{C77B0DE8-47BD-4DEE-A1DE-157B85FC439D}" dt="2026-04-01T15:19:03.114" v="595" actId="1076"/>
          <ac:spMkLst>
            <pc:docMk/>
            <pc:sldMk cId="3517718243" sldId="289"/>
            <ac:spMk id="650" creationId="{464972B4-5A46-E351-DFCE-13136D135B8E}"/>
          </ac:spMkLst>
        </pc:spChg>
      </pc:sldChg>
      <pc:sldChg chg="modSp add mod replId">
        <pc:chgData name="ULDERICO IZZO" userId="f53fde0156ee877c" providerId="LiveId" clId="{C77B0DE8-47BD-4DEE-A1DE-157B85FC439D}" dt="2026-04-01T15:20:06.530" v="603" actId="113"/>
        <pc:sldMkLst>
          <pc:docMk/>
          <pc:sldMk cId="2405526860" sldId="290"/>
        </pc:sldMkLst>
        <pc:spChg chg="mod">
          <ac:chgData name="ULDERICO IZZO" userId="f53fde0156ee877c" providerId="LiveId" clId="{C77B0DE8-47BD-4DEE-A1DE-157B85FC439D}" dt="2026-04-01T15:20:06.530" v="603" actId="113"/>
          <ac:spMkLst>
            <pc:docMk/>
            <pc:sldMk cId="2405526860" sldId="290"/>
            <ac:spMk id="650" creationId="{F69E52FB-43E1-63CA-9793-3A6A61819871}"/>
          </ac:spMkLst>
        </pc:spChg>
      </pc:sldChg>
      <pc:sldChg chg="modSp add mod replId">
        <pc:chgData name="ULDERICO IZZO" userId="f53fde0156ee877c" providerId="LiveId" clId="{C77B0DE8-47BD-4DEE-A1DE-157B85FC439D}" dt="2026-04-01T15:20:51.644" v="608" actId="1076"/>
        <pc:sldMkLst>
          <pc:docMk/>
          <pc:sldMk cId="959622197" sldId="291"/>
        </pc:sldMkLst>
        <pc:spChg chg="mod">
          <ac:chgData name="ULDERICO IZZO" userId="f53fde0156ee877c" providerId="LiveId" clId="{C77B0DE8-47BD-4DEE-A1DE-157B85FC439D}" dt="2026-04-01T15:20:51.644" v="608" actId="1076"/>
          <ac:spMkLst>
            <pc:docMk/>
            <pc:sldMk cId="959622197" sldId="291"/>
            <ac:spMk id="650" creationId="{3032B632-2887-3983-5EE6-24A8FE21D455}"/>
          </ac:spMkLst>
        </pc:spChg>
      </pc:sldChg>
      <pc:sldChg chg="add">
        <pc:chgData name="ULDERICO IZZO" userId="f53fde0156ee877c" providerId="LiveId" clId="{C77B0DE8-47BD-4DEE-A1DE-157B85FC439D}" dt="2026-04-01T15:05:33.437" v="524" actId="2890"/>
        <pc:sldMkLst>
          <pc:docMk/>
          <pc:sldMk cId="3962213218" sldId="292"/>
        </pc:sldMkLst>
      </pc:sldChg>
      <pc:sldChg chg="modSp add mod">
        <pc:chgData name="ULDERICO IZZO" userId="f53fde0156ee877c" providerId="LiveId" clId="{C77B0DE8-47BD-4DEE-A1DE-157B85FC439D}" dt="2026-04-01T15:22:03.710" v="620" actId="1076"/>
        <pc:sldMkLst>
          <pc:docMk/>
          <pc:sldMk cId="1763961177" sldId="293"/>
        </pc:sldMkLst>
        <pc:spChg chg="mod">
          <ac:chgData name="ULDERICO IZZO" userId="f53fde0156ee877c" providerId="LiveId" clId="{C77B0DE8-47BD-4DEE-A1DE-157B85FC439D}" dt="2026-04-01T15:21:17.348" v="610"/>
          <ac:spMkLst>
            <pc:docMk/>
            <pc:sldMk cId="1763961177" sldId="293"/>
            <ac:spMk id="648" creationId="{5DD6145D-4163-2ABC-E8E0-E49848DE33DF}"/>
          </ac:spMkLst>
        </pc:spChg>
        <pc:spChg chg="mod">
          <ac:chgData name="ULDERICO IZZO" userId="f53fde0156ee877c" providerId="LiveId" clId="{C77B0DE8-47BD-4DEE-A1DE-157B85FC439D}" dt="2026-04-01T15:22:03.710" v="620" actId="1076"/>
          <ac:spMkLst>
            <pc:docMk/>
            <pc:sldMk cId="1763961177" sldId="293"/>
            <ac:spMk id="650" creationId="{FD402E91-3302-614B-37FA-A5A4331D742C}"/>
          </ac:spMkLst>
        </pc:spChg>
      </pc:sldChg>
      <pc:sldChg chg="modSp add mod">
        <pc:chgData name="ULDERICO IZZO" userId="f53fde0156ee877c" providerId="LiveId" clId="{C77B0DE8-47BD-4DEE-A1DE-157B85FC439D}" dt="2026-04-01T15:22:54.455" v="633" actId="113"/>
        <pc:sldMkLst>
          <pc:docMk/>
          <pc:sldMk cId="3760422487" sldId="294"/>
        </pc:sldMkLst>
        <pc:spChg chg="mod">
          <ac:chgData name="ULDERICO IZZO" userId="f53fde0156ee877c" providerId="LiveId" clId="{C77B0DE8-47BD-4DEE-A1DE-157B85FC439D}" dt="2026-04-01T15:22:54.455" v="633" actId="113"/>
          <ac:spMkLst>
            <pc:docMk/>
            <pc:sldMk cId="3760422487" sldId="294"/>
            <ac:spMk id="650" creationId="{E176DB0D-209B-D9AE-E848-22C672A54B39}"/>
          </ac:spMkLst>
        </pc:spChg>
      </pc:sldChg>
      <pc:sldChg chg="modSp add mod">
        <pc:chgData name="ULDERICO IZZO" userId="f53fde0156ee877c" providerId="LiveId" clId="{C77B0DE8-47BD-4DEE-A1DE-157B85FC439D}" dt="2026-04-01T15:28:05.389" v="689" actId="20577"/>
        <pc:sldMkLst>
          <pc:docMk/>
          <pc:sldMk cId="934831118" sldId="295"/>
        </pc:sldMkLst>
        <pc:spChg chg="mod">
          <ac:chgData name="ULDERICO IZZO" userId="f53fde0156ee877c" providerId="LiveId" clId="{C77B0DE8-47BD-4DEE-A1DE-157B85FC439D}" dt="2026-04-01T15:25:58.044" v="643" actId="20577"/>
          <ac:spMkLst>
            <pc:docMk/>
            <pc:sldMk cId="934831118" sldId="295"/>
            <ac:spMk id="648" creationId="{59D6C60A-0180-C985-F53E-D2F5FD8B0D92}"/>
          </ac:spMkLst>
        </pc:spChg>
        <pc:spChg chg="mod">
          <ac:chgData name="ULDERICO IZZO" userId="f53fde0156ee877c" providerId="LiveId" clId="{C77B0DE8-47BD-4DEE-A1DE-157B85FC439D}" dt="2026-04-01T15:28:05.389" v="689" actId="20577"/>
          <ac:spMkLst>
            <pc:docMk/>
            <pc:sldMk cId="934831118" sldId="295"/>
            <ac:spMk id="650" creationId="{80A06FCD-20B9-B187-7202-741E0B16F31F}"/>
          </ac:spMkLst>
        </pc:spChg>
      </pc:sldChg>
      <pc:sldChg chg="modSp add del mod ord">
        <pc:chgData name="ULDERICO IZZO" userId="f53fde0156ee877c" providerId="LiveId" clId="{C77B0DE8-47BD-4DEE-A1DE-157B85FC439D}" dt="2026-04-01T15:36:04.920" v="822"/>
        <pc:sldMkLst>
          <pc:docMk/>
          <pc:sldMk cId="4074532073" sldId="296"/>
        </pc:sldMkLst>
        <pc:spChg chg="mod">
          <ac:chgData name="ULDERICO IZZO" userId="f53fde0156ee877c" providerId="LiveId" clId="{C77B0DE8-47BD-4DEE-A1DE-157B85FC439D}" dt="2026-04-01T15:31:48.416" v="744" actId="113"/>
          <ac:spMkLst>
            <pc:docMk/>
            <pc:sldMk cId="4074532073" sldId="296"/>
            <ac:spMk id="650" creationId="{53B071B2-902D-C307-9B5C-BA03BAB82A93}"/>
          </ac:spMkLst>
        </pc:spChg>
      </pc:sldChg>
      <pc:sldChg chg="modSp add mod ord">
        <pc:chgData name="ULDERICO IZZO" userId="f53fde0156ee877c" providerId="LiveId" clId="{C77B0DE8-47BD-4DEE-A1DE-157B85FC439D}" dt="2026-04-01T15:30:28.881" v="724"/>
        <pc:sldMkLst>
          <pc:docMk/>
          <pc:sldMk cId="3142203846" sldId="297"/>
        </pc:sldMkLst>
        <pc:spChg chg="mod">
          <ac:chgData name="ULDERICO IZZO" userId="f53fde0156ee877c" providerId="LiveId" clId="{C77B0DE8-47BD-4DEE-A1DE-157B85FC439D}" dt="2026-04-01T15:30:20.041" v="722" actId="113"/>
          <ac:spMkLst>
            <pc:docMk/>
            <pc:sldMk cId="3142203846" sldId="297"/>
            <ac:spMk id="650" creationId="{0962A9F1-12BB-CA2F-D5B4-C2A0C93FA5B3}"/>
          </ac:spMkLst>
        </pc:spChg>
      </pc:sldChg>
      <pc:sldChg chg="modSp add mod">
        <pc:chgData name="ULDERICO IZZO" userId="f53fde0156ee877c" providerId="LiveId" clId="{C77B0DE8-47BD-4DEE-A1DE-157B85FC439D}" dt="2026-04-01T15:33:49.725" v="817" actId="20577"/>
        <pc:sldMkLst>
          <pc:docMk/>
          <pc:sldMk cId="326508722" sldId="298"/>
        </pc:sldMkLst>
        <pc:spChg chg="mod">
          <ac:chgData name="ULDERICO IZZO" userId="f53fde0156ee877c" providerId="LiveId" clId="{C77B0DE8-47BD-4DEE-A1DE-157B85FC439D}" dt="2026-04-01T15:32:35.698" v="796" actId="404"/>
          <ac:spMkLst>
            <pc:docMk/>
            <pc:sldMk cId="326508722" sldId="298"/>
            <ac:spMk id="648" creationId="{570BEECA-81FC-D954-DAC5-A2504FBD6C22}"/>
          </ac:spMkLst>
        </pc:spChg>
        <pc:spChg chg="mod">
          <ac:chgData name="ULDERICO IZZO" userId="f53fde0156ee877c" providerId="LiveId" clId="{C77B0DE8-47BD-4DEE-A1DE-157B85FC439D}" dt="2026-04-01T15:33:49.725" v="817" actId="20577"/>
          <ac:spMkLst>
            <pc:docMk/>
            <pc:sldMk cId="326508722" sldId="298"/>
            <ac:spMk id="650" creationId="{F5D2C9F9-D21A-980B-546F-FACBFA1AE24C}"/>
          </ac:spMkLst>
        </pc:spChg>
      </pc:sldChg>
      <pc:sldChg chg="modSp add mod">
        <pc:chgData name="ULDERICO IZZO" userId="f53fde0156ee877c" providerId="LiveId" clId="{C77B0DE8-47BD-4DEE-A1DE-157B85FC439D}" dt="2026-04-01T15:37:02.892" v="878" actId="20577"/>
        <pc:sldMkLst>
          <pc:docMk/>
          <pc:sldMk cId="1915303079" sldId="299"/>
        </pc:sldMkLst>
        <pc:spChg chg="mod">
          <ac:chgData name="ULDERICO IZZO" userId="f53fde0156ee877c" providerId="LiveId" clId="{C77B0DE8-47BD-4DEE-A1DE-157B85FC439D}" dt="2026-04-01T15:36:39.455" v="869" actId="20577"/>
          <ac:spMkLst>
            <pc:docMk/>
            <pc:sldMk cId="1915303079" sldId="299"/>
            <ac:spMk id="648" creationId="{3205563E-ED8C-5E58-7485-4FB9F55507E1}"/>
          </ac:spMkLst>
        </pc:spChg>
        <pc:spChg chg="mod">
          <ac:chgData name="ULDERICO IZZO" userId="f53fde0156ee877c" providerId="LiveId" clId="{C77B0DE8-47BD-4DEE-A1DE-157B85FC439D}" dt="2026-04-01T15:37:02.892" v="878" actId="20577"/>
          <ac:spMkLst>
            <pc:docMk/>
            <pc:sldMk cId="1915303079" sldId="299"/>
            <ac:spMk id="650" creationId="{33CE0D23-C781-2E4A-75C1-1954058C84EC}"/>
          </ac:spMkLst>
        </pc:spChg>
      </pc:sldChg>
      <pc:sldChg chg="modSp add mod">
        <pc:chgData name="ULDERICO IZZO" userId="f53fde0156ee877c" providerId="LiveId" clId="{C77B0DE8-47BD-4DEE-A1DE-157B85FC439D}" dt="2026-04-01T15:38:24.020" v="925" actId="403"/>
        <pc:sldMkLst>
          <pc:docMk/>
          <pc:sldMk cId="3002632301" sldId="300"/>
        </pc:sldMkLst>
        <pc:spChg chg="mod">
          <ac:chgData name="ULDERICO IZZO" userId="f53fde0156ee877c" providerId="LiveId" clId="{C77B0DE8-47BD-4DEE-A1DE-157B85FC439D}" dt="2026-04-01T15:37:47.921" v="909" actId="20577"/>
          <ac:spMkLst>
            <pc:docMk/>
            <pc:sldMk cId="3002632301" sldId="300"/>
            <ac:spMk id="648" creationId="{79301276-F568-8552-04F6-EA51E658A50B}"/>
          </ac:spMkLst>
        </pc:spChg>
        <pc:spChg chg="mod">
          <ac:chgData name="ULDERICO IZZO" userId="f53fde0156ee877c" providerId="LiveId" clId="{C77B0DE8-47BD-4DEE-A1DE-157B85FC439D}" dt="2026-04-01T15:38:24.020" v="925" actId="403"/>
          <ac:spMkLst>
            <pc:docMk/>
            <pc:sldMk cId="3002632301" sldId="300"/>
            <ac:spMk id="650" creationId="{D8E6B84B-6457-0046-A9DC-0C83C656B062}"/>
          </ac:spMkLst>
        </pc:spChg>
      </pc:sldChg>
      <pc:sldChg chg="modSp add mod">
        <pc:chgData name="ULDERICO IZZO" userId="f53fde0156ee877c" providerId="LiveId" clId="{C77B0DE8-47BD-4DEE-A1DE-157B85FC439D}" dt="2026-04-01T15:39:35.488" v="940" actId="113"/>
        <pc:sldMkLst>
          <pc:docMk/>
          <pc:sldMk cId="2350594640" sldId="301"/>
        </pc:sldMkLst>
        <pc:spChg chg="mod">
          <ac:chgData name="ULDERICO IZZO" userId="f53fde0156ee877c" providerId="LiveId" clId="{C77B0DE8-47BD-4DEE-A1DE-157B85FC439D}" dt="2026-04-01T15:39:35.488" v="940" actId="113"/>
          <ac:spMkLst>
            <pc:docMk/>
            <pc:sldMk cId="2350594640" sldId="301"/>
            <ac:spMk id="650" creationId="{AA3FB306-EACD-FE7E-C70A-5D94C8D53F40}"/>
          </ac:spMkLst>
        </pc:spChg>
      </pc:sldChg>
      <pc:sldChg chg="modSp add mod">
        <pc:chgData name="ULDERICO IZZO" userId="f53fde0156ee877c" providerId="LiveId" clId="{C77B0DE8-47BD-4DEE-A1DE-157B85FC439D}" dt="2026-04-01T15:40:18.921" v="946" actId="20577"/>
        <pc:sldMkLst>
          <pc:docMk/>
          <pc:sldMk cId="454665605" sldId="302"/>
        </pc:sldMkLst>
        <pc:spChg chg="mod">
          <ac:chgData name="ULDERICO IZZO" userId="f53fde0156ee877c" providerId="LiveId" clId="{C77B0DE8-47BD-4DEE-A1DE-157B85FC439D}" dt="2026-04-01T15:40:18.921" v="946" actId="20577"/>
          <ac:spMkLst>
            <pc:docMk/>
            <pc:sldMk cId="454665605" sldId="302"/>
            <ac:spMk id="650" creationId="{25D4AF42-9EB8-0156-2CB5-6D001F0E5E39}"/>
          </ac:spMkLst>
        </pc:spChg>
      </pc:sldChg>
      <pc:sldChg chg="modSp add mod">
        <pc:chgData name="ULDERICO IZZO" userId="f53fde0156ee877c" providerId="LiveId" clId="{C77B0DE8-47BD-4DEE-A1DE-157B85FC439D}" dt="2026-04-01T15:41:52.877" v="970" actId="113"/>
        <pc:sldMkLst>
          <pc:docMk/>
          <pc:sldMk cId="3011530098" sldId="303"/>
        </pc:sldMkLst>
        <pc:spChg chg="mod">
          <ac:chgData name="ULDERICO IZZO" userId="f53fde0156ee877c" providerId="LiveId" clId="{C77B0DE8-47BD-4DEE-A1DE-157B85FC439D}" dt="2026-04-01T15:41:52.877" v="970" actId="113"/>
          <ac:spMkLst>
            <pc:docMk/>
            <pc:sldMk cId="3011530098" sldId="303"/>
            <ac:spMk id="650" creationId="{96260D95-AE72-A5E1-D144-9796717E88F2}"/>
          </ac:spMkLst>
        </pc:spChg>
      </pc:sldChg>
      <pc:sldChg chg="modSp add mod">
        <pc:chgData name="ULDERICO IZZO" userId="f53fde0156ee877c" providerId="LiveId" clId="{C77B0DE8-47BD-4DEE-A1DE-157B85FC439D}" dt="2026-04-01T15:44:56.383" v="1062" actId="113"/>
        <pc:sldMkLst>
          <pc:docMk/>
          <pc:sldMk cId="3361950340" sldId="304"/>
        </pc:sldMkLst>
        <pc:spChg chg="mod">
          <ac:chgData name="ULDERICO IZZO" userId="f53fde0156ee877c" providerId="LiveId" clId="{C77B0DE8-47BD-4DEE-A1DE-157B85FC439D}" dt="2026-04-01T15:42:46.147" v="1019" actId="313"/>
          <ac:spMkLst>
            <pc:docMk/>
            <pc:sldMk cId="3361950340" sldId="304"/>
            <ac:spMk id="648" creationId="{991D275A-44F8-A488-FDAB-D31202F96044}"/>
          </ac:spMkLst>
        </pc:spChg>
        <pc:spChg chg="mod">
          <ac:chgData name="ULDERICO IZZO" userId="f53fde0156ee877c" providerId="LiveId" clId="{C77B0DE8-47BD-4DEE-A1DE-157B85FC439D}" dt="2026-04-01T15:44:56.383" v="1062" actId="113"/>
          <ac:spMkLst>
            <pc:docMk/>
            <pc:sldMk cId="3361950340" sldId="304"/>
            <ac:spMk id="650" creationId="{89944E98-65F6-A232-6F0D-46FC375ABEA9}"/>
          </ac:spMkLst>
        </pc:spChg>
      </pc:sldChg>
      <pc:sldChg chg="modSp add mod">
        <pc:chgData name="ULDERICO IZZO" userId="f53fde0156ee877c" providerId="LiveId" clId="{C77B0DE8-47BD-4DEE-A1DE-157B85FC439D}" dt="2026-04-01T15:46:23.989" v="1088" actId="113"/>
        <pc:sldMkLst>
          <pc:docMk/>
          <pc:sldMk cId="1222068977" sldId="305"/>
        </pc:sldMkLst>
        <pc:spChg chg="mod">
          <ac:chgData name="ULDERICO IZZO" userId="f53fde0156ee877c" providerId="LiveId" clId="{C77B0DE8-47BD-4DEE-A1DE-157B85FC439D}" dt="2026-04-01T15:45:24.318" v="1066" actId="20577"/>
          <ac:spMkLst>
            <pc:docMk/>
            <pc:sldMk cId="1222068977" sldId="305"/>
            <ac:spMk id="648" creationId="{B63A76AE-3F7B-5D0A-0805-EF66403734A8}"/>
          </ac:spMkLst>
        </pc:spChg>
        <pc:spChg chg="mod">
          <ac:chgData name="ULDERICO IZZO" userId="f53fde0156ee877c" providerId="LiveId" clId="{C77B0DE8-47BD-4DEE-A1DE-157B85FC439D}" dt="2026-04-01T15:46:23.989" v="1088" actId="113"/>
          <ac:spMkLst>
            <pc:docMk/>
            <pc:sldMk cId="1222068977" sldId="305"/>
            <ac:spMk id="650" creationId="{9AA02E87-831D-41DC-78E0-5AA36578B09D}"/>
          </ac:spMkLst>
        </pc:spChg>
      </pc:sldChg>
      <pc:sldChg chg="modSp add mod">
        <pc:chgData name="ULDERICO IZZO" userId="f53fde0156ee877c" providerId="LiveId" clId="{C77B0DE8-47BD-4DEE-A1DE-157B85FC439D}" dt="2026-04-01T15:47:38.027" v="1109" actId="1076"/>
        <pc:sldMkLst>
          <pc:docMk/>
          <pc:sldMk cId="2795613143" sldId="306"/>
        </pc:sldMkLst>
        <pc:spChg chg="mod">
          <ac:chgData name="ULDERICO IZZO" userId="f53fde0156ee877c" providerId="LiveId" clId="{C77B0DE8-47BD-4DEE-A1DE-157B85FC439D}" dt="2026-04-01T15:47:01.661" v="1094" actId="20577"/>
          <ac:spMkLst>
            <pc:docMk/>
            <pc:sldMk cId="2795613143" sldId="306"/>
            <ac:spMk id="648" creationId="{8371DCD5-3FEB-3BC4-FAE2-EC3BCEE15D4C}"/>
          </ac:spMkLst>
        </pc:spChg>
        <pc:spChg chg="mod">
          <ac:chgData name="ULDERICO IZZO" userId="f53fde0156ee877c" providerId="LiveId" clId="{C77B0DE8-47BD-4DEE-A1DE-157B85FC439D}" dt="2026-04-01T15:47:38.027" v="1109" actId="1076"/>
          <ac:spMkLst>
            <pc:docMk/>
            <pc:sldMk cId="2795613143" sldId="306"/>
            <ac:spMk id="650" creationId="{E401F15A-607B-ECF4-2280-C24290D06001}"/>
          </ac:spMkLst>
        </pc:spChg>
      </pc:sldChg>
      <pc:sldChg chg="modSp add mod">
        <pc:chgData name="ULDERICO IZZO" userId="f53fde0156ee877c" providerId="LiveId" clId="{C77B0DE8-47BD-4DEE-A1DE-157B85FC439D}" dt="2026-04-01T15:49:02.412" v="1136" actId="403"/>
        <pc:sldMkLst>
          <pc:docMk/>
          <pc:sldMk cId="2670547712" sldId="307"/>
        </pc:sldMkLst>
        <pc:spChg chg="mod">
          <ac:chgData name="ULDERICO IZZO" userId="f53fde0156ee877c" providerId="LiveId" clId="{C77B0DE8-47BD-4DEE-A1DE-157B85FC439D}" dt="2026-04-01T15:48:08.870" v="1112" actId="20577"/>
          <ac:spMkLst>
            <pc:docMk/>
            <pc:sldMk cId="2670547712" sldId="307"/>
            <ac:spMk id="648" creationId="{FD689684-A727-2E09-D177-97EFB847B832}"/>
          </ac:spMkLst>
        </pc:spChg>
        <pc:spChg chg="mod">
          <ac:chgData name="ULDERICO IZZO" userId="f53fde0156ee877c" providerId="LiveId" clId="{C77B0DE8-47BD-4DEE-A1DE-157B85FC439D}" dt="2026-04-01T15:49:02.412" v="1136" actId="403"/>
          <ac:spMkLst>
            <pc:docMk/>
            <pc:sldMk cId="2670547712" sldId="307"/>
            <ac:spMk id="650" creationId="{68E121E8-F267-A423-BAF9-E6E542B70A91}"/>
          </ac:spMkLst>
        </pc:spChg>
      </pc:sldChg>
      <pc:sldChg chg="addSp delSp modSp new mod">
        <pc:chgData name="ULDERICO IZZO" userId="f53fde0156ee877c" providerId="LiveId" clId="{C77B0DE8-47BD-4DEE-A1DE-157B85FC439D}" dt="2026-04-01T15:59:56.162" v="1290"/>
        <pc:sldMkLst>
          <pc:docMk/>
          <pc:sldMk cId="2875769253" sldId="308"/>
        </pc:sldMkLst>
        <pc:spChg chg="mod">
          <ac:chgData name="ULDERICO IZZO" userId="f53fde0156ee877c" providerId="LiveId" clId="{C77B0DE8-47BD-4DEE-A1DE-157B85FC439D}" dt="2026-04-01T15:53:01.023" v="1256" actId="20577"/>
          <ac:spMkLst>
            <pc:docMk/>
            <pc:sldMk cId="2875769253" sldId="308"/>
            <ac:spMk id="2" creationId="{8C0B11D3-DDE9-BECA-10FC-CAE6552F5DA5}"/>
          </ac:spMkLst>
        </pc:spChg>
        <pc:spChg chg="mod">
          <ac:chgData name="ULDERICO IZZO" userId="f53fde0156ee877c" providerId="LiveId" clId="{C77B0DE8-47BD-4DEE-A1DE-157B85FC439D}" dt="2026-04-01T15:51:15.441" v="1187" actId="20577"/>
          <ac:spMkLst>
            <pc:docMk/>
            <pc:sldMk cId="2875769253" sldId="308"/>
            <ac:spMk id="3" creationId="{D647F3DE-AF22-E22D-2151-D7588CD6B47F}"/>
          </ac:spMkLst>
        </pc:spChg>
        <pc:picChg chg="add mod">
          <ac:chgData name="ULDERICO IZZO" userId="f53fde0156ee877c" providerId="LiveId" clId="{C77B0DE8-47BD-4DEE-A1DE-157B85FC439D}" dt="2026-04-01T15:59:56.162" v="1290"/>
          <ac:picMkLst>
            <pc:docMk/>
            <pc:sldMk cId="2875769253" sldId="308"/>
            <ac:picMk id="6" creationId="{AF256438-DE45-3478-55E1-7F9A2B59C617}"/>
          </ac:picMkLst>
        </pc:picChg>
      </pc:sldChg>
      <pc:sldChg chg="addSp modSp add mod">
        <pc:chgData name="ULDERICO IZZO" userId="f53fde0156ee877c" providerId="LiveId" clId="{C77B0DE8-47BD-4DEE-A1DE-157B85FC439D}" dt="2026-04-01T15:59:58.876" v="1291"/>
        <pc:sldMkLst>
          <pc:docMk/>
          <pc:sldMk cId="1460555673" sldId="309"/>
        </pc:sldMkLst>
        <pc:spChg chg="mod">
          <ac:chgData name="ULDERICO IZZO" userId="f53fde0156ee877c" providerId="LiveId" clId="{C77B0DE8-47BD-4DEE-A1DE-157B85FC439D}" dt="2026-04-01T15:56:00.688" v="1286" actId="113"/>
          <ac:spMkLst>
            <pc:docMk/>
            <pc:sldMk cId="1460555673" sldId="309"/>
            <ac:spMk id="2" creationId="{66B6684B-81D2-9DA6-06B4-33FD96F75179}"/>
          </ac:spMkLst>
        </pc:spChg>
        <pc:picChg chg="add mod">
          <ac:chgData name="ULDERICO IZZO" userId="f53fde0156ee877c" providerId="LiveId" clId="{C77B0DE8-47BD-4DEE-A1DE-157B85FC439D}" dt="2026-04-01T15:59:58.876" v="1291"/>
          <ac:picMkLst>
            <pc:docMk/>
            <pc:sldMk cId="1460555673" sldId="309"/>
            <ac:picMk id="4" creationId="{6631F83C-1327-C789-A558-AF67E6C82941}"/>
          </ac:picMkLst>
        </pc:picChg>
      </pc:sldChg>
      <pc:sldChg chg="addSp modSp add">
        <pc:chgData name="ULDERICO IZZO" userId="f53fde0156ee877c" providerId="LiveId" clId="{C77B0DE8-47BD-4DEE-A1DE-157B85FC439D}" dt="2026-04-01T16:00:01.925" v="1292"/>
        <pc:sldMkLst>
          <pc:docMk/>
          <pc:sldMk cId="361829117" sldId="310"/>
        </pc:sldMkLst>
        <pc:picChg chg="add mod">
          <ac:chgData name="ULDERICO IZZO" userId="f53fde0156ee877c" providerId="LiveId" clId="{C77B0DE8-47BD-4DEE-A1DE-157B85FC439D}" dt="2026-04-01T16:00:01.925" v="1292"/>
          <ac:picMkLst>
            <pc:docMk/>
            <pc:sldMk cId="361829117" sldId="310"/>
            <ac:picMk id="4" creationId="{BE2CEFDE-73B9-7930-217E-9BBF2806713B}"/>
          </ac:picMkLst>
        </pc:picChg>
      </pc:sldChg>
      <pc:sldChg chg="modSp add mod">
        <pc:chgData name="ULDERICO IZZO" userId="f53fde0156ee877c" providerId="LiveId" clId="{C77B0DE8-47BD-4DEE-A1DE-157B85FC439D}" dt="2026-04-01T16:02:27.608" v="1303" actId="403"/>
        <pc:sldMkLst>
          <pc:docMk/>
          <pc:sldMk cId="2028225709" sldId="311"/>
        </pc:sldMkLst>
        <pc:spChg chg="mod">
          <ac:chgData name="ULDERICO IZZO" userId="f53fde0156ee877c" providerId="LiveId" clId="{C77B0DE8-47BD-4DEE-A1DE-157B85FC439D}" dt="2026-04-01T16:02:27.608" v="1303" actId="403"/>
          <ac:spMkLst>
            <pc:docMk/>
            <pc:sldMk cId="2028225709" sldId="311"/>
            <ac:spMk id="2" creationId="{1AC853FD-AEAA-C162-418B-BDBFCF537918}"/>
          </ac:spMkLst>
        </pc:spChg>
      </pc:sldChg>
      <pc:sldChg chg="modSp add mod">
        <pc:chgData name="ULDERICO IZZO" userId="f53fde0156ee877c" providerId="LiveId" clId="{C77B0DE8-47BD-4DEE-A1DE-157B85FC439D}" dt="2026-04-01T16:03:19.974" v="1329" actId="20577"/>
        <pc:sldMkLst>
          <pc:docMk/>
          <pc:sldMk cId="1646256137" sldId="312"/>
        </pc:sldMkLst>
        <pc:spChg chg="mod">
          <ac:chgData name="ULDERICO IZZO" userId="f53fde0156ee877c" providerId="LiveId" clId="{C77B0DE8-47BD-4DEE-A1DE-157B85FC439D}" dt="2026-04-01T16:03:02.917" v="1313" actId="20577"/>
          <ac:spMkLst>
            <pc:docMk/>
            <pc:sldMk cId="1646256137" sldId="312"/>
            <ac:spMk id="2" creationId="{2F38CAE0-DC70-680F-811C-53B081D666B8}"/>
          </ac:spMkLst>
        </pc:spChg>
        <pc:spChg chg="mod">
          <ac:chgData name="ULDERICO IZZO" userId="f53fde0156ee877c" providerId="LiveId" clId="{C77B0DE8-47BD-4DEE-A1DE-157B85FC439D}" dt="2026-04-01T16:03:19.974" v="1329" actId="20577"/>
          <ac:spMkLst>
            <pc:docMk/>
            <pc:sldMk cId="1646256137" sldId="312"/>
            <ac:spMk id="3" creationId="{E6975A01-90A5-E6ED-C39C-134D10048F56}"/>
          </ac:spMkLst>
        </pc:spChg>
      </pc:sldChg>
      <pc:sldChg chg="modSp add mod">
        <pc:chgData name="ULDERICO IZZO" userId="f53fde0156ee877c" providerId="LiveId" clId="{C77B0DE8-47BD-4DEE-A1DE-157B85FC439D}" dt="2026-04-01T16:04:51.994" v="1355" actId="113"/>
        <pc:sldMkLst>
          <pc:docMk/>
          <pc:sldMk cId="928761355" sldId="313"/>
        </pc:sldMkLst>
        <pc:spChg chg="mod">
          <ac:chgData name="ULDERICO IZZO" userId="f53fde0156ee877c" providerId="LiveId" clId="{C77B0DE8-47BD-4DEE-A1DE-157B85FC439D}" dt="2026-04-01T16:04:51.994" v="1355" actId="113"/>
          <ac:spMkLst>
            <pc:docMk/>
            <pc:sldMk cId="928761355" sldId="313"/>
            <ac:spMk id="2" creationId="{74AE6D57-41C2-E6AF-5A95-4D6B5F62C11D}"/>
          </ac:spMkLst>
        </pc:spChg>
        <pc:spChg chg="mod">
          <ac:chgData name="ULDERICO IZZO" userId="f53fde0156ee877c" providerId="LiveId" clId="{C77B0DE8-47BD-4DEE-A1DE-157B85FC439D}" dt="2026-04-01T16:03:58.157" v="1334" actId="5793"/>
          <ac:spMkLst>
            <pc:docMk/>
            <pc:sldMk cId="928761355" sldId="313"/>
            <ac:spMk id="3" creationId="{8DBE53B8-E2F2-7943-1F6F-BB95D6FA3474}"/>
          </ac:spMkLst>
        </pc:spChg>
      </pc:sldChg>
      <pc:sldChg chg="modSp add mod">
        <pc:chgData name="ULDERICO IZZO" userId="f53fde0156ee877c" providerId="LiveId" clId="{C77B0DE8-47BD-4DEE-A1DE-157B85FC439D}" dt="2026-04-01T16:05:38.879" v="1371" actId="20577"/>
        <pc:sldMkLst>
          <pc:docMk/>
          <pc:sldMk cId="3663797847" sldId="314"/>
        </pc:sldMkLst>
        <pc:spChg chg="mod">
          <ac:chgData name="ULDERICO IZZO" userId="f53fde0156ee877c" providerId="LiveId" clId="{C77B0DE8-47BD-4DEE-A1DE-157B85FC439D}" dt="2026-04-01T16:05:38.879" v="1371" actId="20577"/>
          <ac:spMkLst>
            <pc:docMk/>
            <pc:sldMk cId="3663797847" sldId="314"/>
            <ac:spMk id="2" creationId="{83E955D2-6B8C-E09E-27CA-6EE768C805CA}"/>
          </ac:spMkLst>
        </pc:spChg>
      </pc:sldChg>
      <pc:sldChg chg="modSp add mod">
        <pc:chgData name="ULDERICO IZZO" userId="f53fde0156ee877c" providerId="LiveId" clId="{C77B0DE8-47BD-4DEE-A1DE-157B85FC439D}" dt="2026-04-01T16:06:47.698" v="1382" actId="403"/>
        <pc:sldMkLst>
          <pc:docMk/>
          <pc:sldMk cId="3838972543" sldId="315"/>
        </pc:sldMkLst>
        <pc:spChg chg="mod">
          <ac:chgData name="ULDERICO IZZO" userId="f53fde0156ee877c" providerId="LiveId" clId="{C77B0DE8-47BD-4DEE-A1DE-157B85FC439D}" dt="2026-04-01T16:06:47.698" v="1382" actId="403"/>
          <ac:spMkLst>
            <pc:docMk/>
            <pc:sldMk cId="3838972543" sldId="315"/>
            <ac:spMk id="2" creationId="{B025E064-28B5-84FD-1BDF-6D7C3E2FE77A}"/>
          </ac:spMkLst>
        </pc:spChg>
      </pc:sldChg>
      <pc:sldChg chg="modSp add mod">
        <pc:chgData name="ULDERICO IZZO" userId="f53fde0156ee877c" providerId="LiveId" clId="{C77B0DE8-47BD-4DEE-A1DE-157B85FC439D}" dt="2026-04-01T16:08:15.475" v="1444" actId="20577"/>
        <pc:sldMkLst>
          <pc:docMk/>
          <pc:sldMk cId="1634170731" sldId="316"/>
        </pc:sldMkLst>
        <pc:spChg chg="mod">
          <ac:chgData name="ULDERICO IZZO" userId="f53fde0156ee877c" providerId="LiveId" clId="{C77B0DE8-47BD-4DEE-A1DE-157B85FC439D}" dt="2026-04-01T16:08:15.475" v="1444" actId="20577"/>
          <ac:spMkLst>
            <pc:docMk/>
            <pc:sldMk cId="1634170731" sldId="316"/>
            <ac:spMk id="2" creationId="{6DA02250-ED01-8FCD-F38A-243E1449AA7C}"/>
          </ac:spMkLst>
        </pc:spChg>
        <pc:spChg chg="mod">
          <ac:chgData name="ULDERICO IZZO" userId="f53fde0156ee877c" providerId="LiveId" clId="{C77B0DE8-47BD-4DEE-A1DE-157B85FC439D}" dt="2026-04-01T16:07:44.106" v="1429" actId="20577"/>
          <ac:spMkLst>
            <pc:docMk/>
            <pc:sldMk cId="1634170731" sldId="316"/>
            <ac:spMk id="3" creationId="{81641E0A-31D1-CDF9-05F7-0F420A846534}"/>
          </ac:spMkLst>
        </pc:spChg>
      </pc:sldChg>
      <pc:sldChg chg="addSp delSp modSp add mod">
        <pc:chgData name="ULDERICO IZZO" userId="f53fde0156ee877c" providerId="LiveId" clId="{C77B0DE8-47BD-4DEE-A1DE-157B85FC439D}" dt="2026-04-01T16:09:19.840" v="1450" actId="22"/>
        <pc:sldMkLst>
          <pc:docMk/>
          <pc:sldMk cId="963112890" sldId="317"/>
        </pc:sldMkLst>
        <pc:picChg chg="add">
          <ac:chgData name="ULDERICO IZZO" userId="f53fde0156ee877c" providerId="LiveId" clId="{C77B0DE8-47BD-4DEE-A1DE-157B85FC439D}" dt="2026-04-01T16:09:19.840" v="1450" actId="22"/>
          <ac:picMkLst>
            <pc:docMk/>
            <pc:sldMk cId="963112890" sldId="317"/>
            <ac:picMk id="10" creationId="{298BCB75-3F0F-9154-7190-962B4B3236B2}"/>
          </ac:picMkLst>
        </pc:picChg>
      </pc:sldChg>
      <pc:sldChg chg="addSp delSp add mod">
        <pc:chgData name="ULDERICO IZZO" userId="f53fde0156ee877c" providerId="LiveId" clId="{C77B0DE8-47BD-4DEE-A1DE-157B85FC439D}" dt="2026-04-01T16:10:14.666" v="1457" actId="22"/>
        <pc:sldMkLst>
          <pc:docMk/>
          <pc:sldMk cId="2692178274" sldId="318"/>
        </pc:sldMkLst>
        <pc:picChg chg="add">
          <ac:chgData name="ULDERICO IZZO" userId="f53fde0156ee877c" providerId="LiveId" clId="{C77B0DE8-47BD-4DEE-A1DE-157B85FC439D}" dt="2026-04-01T16:10:14.666" v="1457" actId="22"/>
          <ac:picMkLst>
            <pc:docMk/>
            <pc:sldMk cId="2692178274" sldId="318"/>
            <ac:picMk id="3" creationId="{668F3C3B-36C9-4881-00D5-FBAE01BE1C2C}"/>
          </ac:picMkLst>
        </pc:picChg>
      </pc:sldChg>
      <pc:sldChg chg="addSp modSp add mod">
        <pc:chgData name="ULDERICO IZZO" userId="f53fde0156ee877c" providerId="LiveId" clId="{C77B0DE8-47BD-4DEE-A1DE-157B85FC439D}" dt="2026-04-01T16:14:58.883" v="1470" actId="14100"/>
        <pc:sldMkLst>
          <pc:docMk/>
          <pc:sldMk cId="2979843842" sldId="319"/>
        </pc:sldMkLst>
        <pc:spChg chg="add mod">
          <ac:chgData name="ULDERICO IZZO" userId="f53fde0156ee877c" providerId="LiveId" clId="{C77B0DE8-47BD-4DEE-A1DE-157B85FC439D}" dt="2026-04-01T16:14:30.323" v="1463" actId="207"/>
          <ac:spMkLst>
            <pc:docMk/>
            <pc:sldMk cId="2979843842" sldId="319"/>
            <ac:spMk id="5" creationId="{5B0E8333-2CFC-D9FA-8088-204F02C4D6E0}"/>
          </ac:spMkLst>
        </pc:spChg>
        <pc:spChg chg="add mod">
          <ac:chgData name="ULDERICO IZZO" userId="f53fde0156ee877c" providerId="LiveId" clId="{C77B0DE8-47BD-4DEE-A1DE-157B85FC439D}" dt="2026-04-01T16:14:58.883" v="1470" actId="14100"/>
          <ac:spMkLst>
            <pc:docMk/>
            <pc:sldMk cId="2979843842" sldId="319"/>
            <ac:spMk id="6" creationId="{86BA4620-FD79-9F69-FC26-4D489F1C3A39}"/>
          </ac:spMkLst>
        </pc:spChg>
        <pc:picChg chg="add">
          <ac:chgData name="ULDERICO IZZO" userId="f53fde0156ee877c" providerId="LiveId" clId="{C77B0DE8-47BD-4DEE-A1DE-157B85FC439D}" dt="2026-04-01T16:14:08.940" v="1461" actId="22"/>
          <ac:picMkLst>
            <pc:docMk/>
            <pc:sldMk cId="2979843842" sldId="319"/>
            <ac:picMk id="3" creationId="{0FD665BE-EAED-1CDA-0C7E-2155A601B8D7}"/>
          </ac:picMkLst>
        </pc:picChg>
      </pc:sldChg>
      <pc:sldChg chg="addSp add mod">
        <pc:chgData name="ULDERICO IZZO" userId="f53fde0156ee877c" providerId="LiveId" clId="{C77B0DE8-47BD-4DEE-A1DE-157B85FC439D}" dt="2026-04-01T16:12:08.440" v="1460" actId="22"/>
        <pc:sldMkLst>
          <pc:docMk/>
          <pc:sldMk cId="3330648870" sldId="320"/>
        </pc:sldMkLst>
        <pc:picChg chg="add">
          <ac:chgData name="ULDERICO IZZO" userId="f53fde0156ee877c" providerId="LiveId" clId="{C77B0DE8-47BD-4DEE-A1DE-157B85FC439D}" dt="2026-04-01T16:12:08.440" v="1460" actId="22"/>
          <ac:picMkLst>
            <pc:docMk/>
            <pc:sldMk cId="3330648870" sldId="320"/>
            <ac:picMk id="3" creationId="{21680C00-A349-C758-A947-61E615511D2E}"/>
          </ac:picMkLst>
        </pc:picChg>
      </pc:sldChg>
      <pc:sldChg chg="addSp add mod">
        <pc:chgData name="ULDERICO IZZO" userId="f53fde0156ee877c" providerId="LiveId" clId="{C77B0DE8-47BD-4DEE-A1DE-157B85FC439D}" dt="2026-04-01T16:11:25.698" v="1459" actId="22"/>
        <pc:sldMkLst>
          <pc:docMk/>
          <pc:sldMk cId="3302146509" sldId="321"/>
        </pc:sldMkLst>
        <pc:picChg chg="add">
          <ac:chgData name="ULDERICO IZZO" userId="f53fde0156ee877c" providerId="LiveId" clId="{C77B0DE8-47BD-4DEE-A1DE-157B85FC439D}" dt="2026-04-01T16:11:25.698" v="1459" actId="22"/>
          <ac:picMkLst>
            <pc:docMk/>
            <pc:sldMk cId="3302146509" sldId="321"/>
            <ac:picMk id="3" creationId="{86291B0D-F210-04AA-AC1A-1021AAD23D4B}"/>
          </ac:picMkLst>
        </pc:picChg>
      </pc:sldChg>
      <pc:sldChg chg="addSp add mod">
        <pc:chgData name="ULDERICO IZZO" userId="f53fde0156ee877c" providerId="LiveId" clId="{C77B0DE8-47BD-4DEE-A1DE-157B85FC439D}" dt="2026-04-01T16:10:48.934" v="1458" actId="22"/>
        <pc:sldMkLst>
          <pc:docMk/>
          <pc:sldMk cId="972571496" sldId="322"/>
        </pc:sldMkLst>
        <pc:picChg chg="add">
          <ac:chgData name="ULDERICO IZZO" userId="f53fde0156ee877c" providerId="LiveId" clId="{C77B0DE8-47BD-4DEE-A1DE-157B85FC439D}" dt="2026-04-01T16:10:48.934" v="1458" actId="22"/>
          <ac:picMkLst>
            <pc:docMk/>
            <pc:sldMk cId="972571496" sldId="322"/>
            <ac:picMk id="3" creationId="{11340C46-B364-A1B6-F846-88A944262B3C}"/>
          </ac:picMkLst>
        </pc:picChg>
      </pc:sldChg>
      <pc:sldChg chg="addSp delSp add mod">
        <pc:chgData name="ULDERICO IZZO" userId="f53fde0156ee877c" providerId="LiveId" clId="{C77B0DE8-47BD-4DEE-A1DE-157B85FC439D}" dt="2026-04-01T16:15:48.828" v="1478" actId="22"/>
        <pc:sldMkLst>
          <pc:docMk/>
          <pc:sldMk cId="3389672338" sldId="323"/>
        </pc:sldMkLst>
        <pc:picChg chg="add">
          <ac:chgData name="ULDERICO IZZO" userId="f53fde0156ee877c" providerId="LiveId" clId="{C77B0DE8-47BD-4DEE-A1DE-157B85FC439D}" dt="2026-04-01T16:15:48.828" v="1478" actId="22"/>
          <ac:picMkLst>
            <pc:docMk/>
            <pc:sldMk cId="3389672338" sldId="323"/>
            <ac:picMk id="7" creationId="{9D29DAD3-BA28-7197-27FC-B6E1AE84FF65}"/>
          </ac:picMkLst>
        </pc:picChg>
      </pc:sldChg>
      <pc:sldChg chg="addSp add mod">
        <pc:chgData name="ULDERICO IZZO" userId="f53fde0156ee877c" providerId="LiveId" clId="{C77B0DE8-47BD-4DEE-A1DE-157B85FC439D}" dt="2026-04-01T16:20:03.756" v="1481" actId="22"/>
        <pc:sldMkLst>
          <pc:docMk/>
          <pc:sldMk cId="349156881" sldId="324"/>
        </pc:sldMkLst>
        <pc:picChg chg="add">
          <ac:chgData name="ULDERICO IZZO" userId="f53fde0156ee877c" providerId="LiveId" clId="{C77B0DE8-47BD-4DEE-A1DE-157B85FC439D}" dt="2026-04-01T16:20:03.756" v="1481" actId="22"/>
          <ac:picMkLst>
            <pc:docMk/>
            <pc:sldMk cId="349156881" sldId="324"/>
            <ac:picMk id="3" creationId="{7D2A79DC-8A0F-A0A1-24B2-F2ECB04AC2C2}"/>
          </ac:picMkLst>
        </pc:picChg>
      </pc:sldChg>
      <pc:sldChg chg="addSp add mod">
        <pc:chgData name="ULDERICO IZZO" userId="f53fde0156ee877c" providerId="LiveId" clId="{C77B0DE8-47BD-4DEE-A1DE-157B85FC439D}" dt="2026-04-01T16:19:40.997" v="1480" actId="22"/>
        <pc:sldMkLst>
          <pc:docMk/>
          <pc:sldMk cId="831819412" sldId="325"/>
        </pc:sldMkLst>
        <pc:picChg chg="add">
          <ac:chgData name="ULDERICO IZZO" userId="f53fde0156ee877c" providerId="LiveId" clId="{C77B0DE8-47BD-4DEE-A1DE-157B85FC439D}" dt="2026-04-01T16:19:40.997" v="1480" actId="22"/>
          <ac:picMkLst>
            <pc:docMk/>
            <pc:sldMk cId="831819412" sldId="325"/>
            <ac:picMk id="3" creationId="{C7881F2C-BC19-F967-C381-F65CB0D516A3}"/>
          </ac:picMkLst>
        </pc:picChg>
      </pc:sldChg>
      <pc:sldChg chg="addSp add mod">
        <pc:chgData name="ULDERICO IZZO" userId="f53fde0156ee877c" providerId="LiveId" clId="{C77B0DE8-47BD-4DEE-A1DE-157B85FC439D}" dt="2026-04-01T16:16:11.669" v="1479" actId="22"/>
        <pc:sldMkLst>
          <pc:docMk/>
          <pc:sldMk cId="1130961248" sldId="326"/>
        </pc:sldMkLst>
        <pc:picChg chg="add">
          <ac:chgData name="ULDERICO IZZO" userId="f53fde0156ee877c" providerId="LiveId" clId="{C77B0DE8-47BD-4DEE-A1DE-157B85FC439D}" dt="2026-04-01T16:16:11.669" v="1479" actId="22"/>
          <ac:picMkLst>
            <pc:docMk/>
            <pc:sldMk cId="1130961248" sldId="326"/>
            <ac:picMk id="3" creationId="{A096739C-07CB-D970-B114-680949E18A4F}"/>
          </ac:picMkLst>
        </pc:picChg>
      </pc:sldChg>
      <pc:sldChg chg="addSp delSp add mod">
        <pc:chgData name="ULDERICO IZZO" userId="f53fde0156ee877c" providerId="LiveId" clId="{C77B0DE8-47BD-4DEE-A1DE-157B85FC439D}" dt="2026-04-01T16:23:28.611" v="1484" actId="22"/>
        <pc:sldMkLst>
          <pc:docMk/>
          <pc:sldMk cId="1022475848" sldId="327"/>
        </pc:sldMkLst>
        <pc:picChg chg="add">
          <ac:chgData name="ULDERICO IZZO" userId="f53fde0156ee877c" providerId="LiveId" clId="{C77B0DE8-47BD-4DEE-A1DE-157B85FC439D}" dt="2026-04-01T16:23:28.611" v="1484" actId="22"/>
          <ac:picMkLst>
            <pc:docMk/>
            <pc:sldMk cId="1022475848" sldId="327"/>
            <ac:picMk id="5" creationId="{BD93799B-B323-996F-DABA-A204A64634CE}"/>
          </ac:picMkLst>
        </pc:picChg>
      </pc:sldChg>
      <pc:sldChg chg="addSp delSp add mod">
        <pc:chgData name="ULDERICO IZZO" userId="f53fde0156ee877c" providerId="LiveId" clId="{C77B0DE8-47BD-4DEE-A1DE-157B85FC439D}" dt="2026-04-01T16:24:39.221" v="1487" actId="22"/>
        <pc:sldMkLst>
          <pc:docMk/>
          <pc:sldMk cId="2706812247" sldId="328"/>
        </pc:sldMkLst>
        <pc:picChg chg="add">
          <ac:chgData name="ULDERICO IZZO" userId="f53fde0156ee877c" providerId="LiveId" clId="{C77B0DE8-47BD-4DEE-A1DE-157B85FC439D}" dt="2026-04-01T16:24:39.221" v="1487" actId="22"/>
          <ac:picMkLst>
            <pc:docMk/>
            <pc:sldMk cId="2706812247" sldId="328"/>
            <ac:picMk id="3" creationId="{6C2D3445-F5CE-F91B-9DC8-B4AC3E25CF14}"/>
          </ac:picMkLst>
        </pc:picChg>
      </pc:sldChg>
      <pc:sldChg chg="addSp delSp add mod">
        <pc:chgData name="ULDERICO IZZO" userId="f53fde0156ee877c" providerId="LiveId" clId="{C77B0DE8-47BD-4DEE-A1DE-157B85FC439D}" dt="2026-04-01T16:25:10.481" v="1490" actId="22"/>
        <pc:sldMkLst>
          <pc:docMk/>
          <pc:sldMk cId="2405260103" sldId="329"/>
        </pc:sldMkLst>
        <pc:picChg chg="add">
          <ac:chgData name="ULDERICO IZZO" userId="f53fde0156ee877c" providerId="LiveId" clId="{C77B0DE8-47BD-4DEE-A1DE-157B85FC439D}" dt="2026-04-01T16:25:10.481" v="1490" actId="22"/>
          <ac:picMkLst>
            <pc:docMk/>
            <pc:sldMk cId="2405260103" sldId="329"/>
            <ac:picMk id="5" creationId="{4C380D7C-BFB0-3FE1-D73A-1D99B05DEF8A}"/>
          </ac:picMkLst>
        </pc:picChg>
      </pc:sldChg>
      <pc:sldChg chg="delSp add del mod ord">
        <pc:chgData name="ULDERICO IZZO" userId="f53fde0156ee877c" providerId="LiveId" clId="{C77B0DE8-47BD-4DEE-A1DE-157B85FC439D}" dt="2026-04-03T14:58:03.631" v="1642" actId="47"/>
        <pc:sldMkLst>
          <pc:docMk/>
          <pc:sldMk cId="1567653429" sldId="330"/>
        </pc:sldMkLst>
      </pc:sldChg>
      <pc:sldChg chg="addSp add mod ord">
        <pc:chgData name="ULDERICO IZZO" userId="f53fde0156ee877c" providerId="LiveId" clId="{C77B0DE8-47BD-4DEE-A1DE-157B85FC439D}" dt="2026-04-03T14:54:03.065" v="1558"/>
        <pc:sldMkLst>
          <pc:docMk/>
          <pc:sldMk cId="1002803649" sldId="331"/>
        </pc:sldMkLst>
        <pc:picChg chg="add">
          <ac:chgData name="ULDERICO IZZO" userId="f53fde0156ee877c" providerId="LiveId" clId="{C77B0DE8-47BD-4DEE-A1DE-157B85FC439D}" dt="2026-04-01T16:25:56.370" v="1496" actId="22"/>
          <ac:picMkLst>
            <pc:docMk/>
            <pc:sldMk cId="1002803649" sldId="331"/>
            <ac:picMk id="3" creationId="{72D17163-E18B-0BDB-E1D6-58108C612AA2}"/>
          </ac:picMkLst>
        </pc:picChg>
      </pc:sldChg>
      <pc:sldChg chg="addSp delSp modSp new mod ord setBg modClrScheme chgLayout">
        <pc:chgData name="ULDERICO IZZO" userId="f53fde0156ee877c" providerId="LiveId" clId="{C77B0DE8-47BD-4DEE-A1DE-157B85FC439D}" dt="2026-04-03T14:51:22.452" v="1521"/>
        <pc:sldMkLst>
          <pc:docMk/>
          <pc:sldMk cId="375409922" sldId="332"/>
        </pc:sldMkLst>
        <pc:spChg chg="add mod">
          <ac:chgData name="ULDERICO IZZO" userId="f53fde0156ee877c" providerId="LiveId" clId="{C77B0DE8-47BD-4DEE-A1DE-157B85FC439D}" dt="2026-04-03T14:51:22.452" v="1521"/>
          <ac:spMkLst>
            <pc:docMk/>
            <pc:sldMk cId="375409922" sldId="332"/>
            <ac:spMk id="2" creationId="{67905220-ECB8-3DED-1DEE-CBF088A03556}"/>
          </ac:spMkLst>
        </pc:spChg>
        <pc:picChg chg="add mod">
          <ac:chgData name="ULDERICO IZZO" userId="f53fde0156ee877c" providerId="LiveId" clId="{C77B0DE8-47BD-4DEE-A1DE-157B85FC439D}" dt="2026-04-03T14:49:22.677" v="1504" actId="1076"/>
          <ac:picMkLst>
            <pc:docMk/>
            <pc:sldMk cId="375409922" sldId="332"/>
            <ac:picMk id="4" creationId="{1DBCBB93-07E0-B3DB-0FEC-2B5E277E76E2}"/>
          </ac:picMkLst>
        </pc:picChg>
        <pc:cxnChg chg="add del">
          <ac:chgData name="ULDERICO IZZO" userId="f53fde0156ee877c" providerId="LiveId" clId="{C77B0DE8-47BD-4DEE-A1DE-157B85FC439D}" dt="2026-04-03T14:49:37.239" v="1506" actId="21"/>
          <ac:cxnSpMkLst>
            <pc:docMk/>
            <pc:sldMk cId="375409922" sldId="332"/>
            <ac:cxnSpMk id="6" creationId="{1D3BE4F6-C274-C76F-6826-50FF2ACEE463}"/>
          </ac:cxnSpMkLst>
        </pc:cxnChg>
        <pc:cxnChg chg="add mod">
          <ac:chgData name="ULDERICO IZZO" userId="f53fde0156ee877c" providerId="LiveId" clId="{C77B0DE8-47BD-4DEE-A1DE-157B85FC439D}" dt="2026-04-03T14:50:25.564" v="1510" actId="1582"/>
          <ac:cxnSpMkLst>
            <pc:docMk/>
            <pc:sldMk cId="375409922" sldId="332"/>
            <ac:cxnSpMk id="8" creationId="{54A8E5DD-CC70-C460-7731-EF172AED88F4}"/>
          </ac:cxnSpMkLst>
        </pc:cxnChg>
      </pc:sldChg>
      <pc:sldChg chg="modSp add del mod ord">
        <pc:chgData name="ULDERICO IZZO" userId="f53fde0156ee877c" providerId="LiveId" clId="{C77B0DE8-47BD-4DEE-A1DE-157B85FC439D}" dt="2026-04-03T14:58:03.251" v="1641" actId="47"/>
        <pc:sldMkLst>
          <pc:docMk/>
          <pc:sldMk cId="1673855800" sldId="333"/>
        </pc:sldMkLst>
        <pc:spChg chg="mod">
          <ac:chgData name="ULDERICO IZZO" userId="f53fde0156ee877c" providerId="LiveId" clId="{C77B0DE8-47BD-4DEE-A1DE-157B85FC439D}" dt="2026-04-03T14:53:27.724" v="1554" actId="20577"/>
          <ac:spMkLst>
            <pc:docMk/>
            <pc:sldMk cId="1673855800" sldId="333"/>
            <ac:spMk id="2" creationId="{99C5CEA6-5D75-3343-CDF3-65399733FDAA}"/>
          </ac:spMkLst>
        </pc:spChg>
      </pc:sldChg>
      <pc:sldChg chg="modSp add del mod ord">
        <pc:chgData name="ULDERICO IZZO" userId="f53fde0156ee877c" providerId="LiveId" clId="{C77B0DE8-47BD-4DEE-A1DE-157B85FC439D}" dt="2026-04-03T14:58:03.064" v="1640" actId="47"/>
        <pc:sldMkLst>
          <pc:docMk/>
          <pc:sldMk cId="2345288426" sldId="334"/>
        </pc:sldMkLst>
        <pc:spChg chg="mod">
          <ac:chgData name="ULDERICO IZZO" userId="f53fde0156ee877c" providerId="LiveId" clId="{C77B0DE8-47BD-4DEE-A1DE-157B85FC439D}" dt="2026-04-03T14:53:00.688" v="1547" actId="20577"/>
          <ac:spMkLst>
            <pc:docMk/>
            <pc:sldMk cId="2345288426" sldId="334"/>
            <ac:spMk id="2" creationId="{CE599FE5-8F5B-AE24-9DE2-70D9FEF4A981}"/>
          </ac:spMkLst>
        </pc:spChg>
      </pc:sldChg>
      <pc:sldChg chg="modSp add mod ord">
        <pc:chgData name="ULDERICO IZZO" userId="f53fde0156ee877c" providerId="LiveId" clId="{C77B0DE8-47BD-4DEE-A1DE-157B85FC439D}" dt="2026-04-03T14:54:45.665" v="1565"/>
        <pc:sldMkLst>
          <pc:docMk/>
          <pc:sldMk cId="568748615" sldId="335"/>
        </pc:sldMkLst>
        <pc:spChg chg="mod">
          <ac:chgData name="ULDERICO IZZO" userId="f53fde0156ee877c" providerId="LiveId" clId="{C77B0DE8-47BD-4DEE-A1DE-157B85FC439D}" dt="2026-04-03T14:52:25.285" v="1538" actId="122"/>
          <ac:spMkLst>
            <pc:docMk/>
            <pc:sldMk cId="568748615" sldId="335"/>
            <ac:spMk id="2" creationId="{F0431542-439D-18A7-10E2-86D788DCD2C8}"/>
          </ac:spMkLst>
        </pc:spChg>
      </pc:sldChg>
      <pc:sldChg chg="modSp add del mod ord">
        <pc:chgData name="ULDERICO IZZO" userId="f53fde0156ee877c" providerId="LiveId" clId="{C77B0DE8-47BD-4DEE-A1DE-157B85FC439D}" dt="2026-04-03T14:58:02.890" v="1639" actId="47"/>
        <pc:sldMkLst>
          <pc:docMk/>
          <pc:sldMk cId="3784002589" sldId="336"/>
        </pc:sldMkLst>
        <pc:spChg chg="mod">
          <ac:chgData name="ULDERICO IZZO" userId="f53fde0156ee877c" providerId="LiveId" clId="{C77B0DE8-47BD-4DEE-A1DE-157B85FC439D}" dt="2026-04-03T14:51:52.506" v="1530" actId="27636"/>
          <ac:spMkLst>
            <pc:docMk/>
            <pc:sldMk cId="3784002589" sldId="336"/>
            <ac:spMk id="2" creationId="{1A10BBF1-6EE2-4665-3639-C2D3C44E5D24}"/>
          </ac:spMkLst>
        </pc:spChg>
      </pc:sldChg>
      <pc:sldChg chg="add del">
        <pc:chgData name="ULDERICO IZZO" userId="f53fde0156ee877c" providerId="LiveId" clId="{C77B0DE8-47BD-4DEE-A1DE-157B85FC439D}" dt="2026-04-03T14:58:04.503" v="1645" actId="47"/>
        <pc:sldMkLst>
          <pc:docMk/>
          <pc:sldMk cId="987703096" sldId="337"/>
        </pc:sldMkLst>
      </pc:sldChg>
      <pc:sldChg chg="add del">
        <pc:chgData name="ULDERICO IZZO" userId="f53fde0156ee877c" providerId="LiveId" clId="{C77B0DE8-47BD-4DEE-A1DE-157B85FC439D}" dt="2026-04-03T14:55:24.605" v="1568" actId="2696"/>
        <pc:sldMkLst>
          <pc:docMk/>
          <pc:sldMk cId="2871394459" sldId="337"/>
        </pc:sldMkLst>
      </pc:sldChg>
      <pc:sldChg chg="add ord">
        <pc:chgData name="ULDERICO IZZO" userId="f53fde0156ee877c" providerId="LiveId" clId="{C77B0DE8-47BD-4DEE-A1DE-157B85FC439D}" dt="2026-04-03T14:58:49.683" v="1752"/>
        <pc:sldMkLst>
          <pc:docMk/>
          <pc:sldMk cId="3365421630" sldId="338"/>
        </pc:sldMkLst>
      </pc:sldChg>
      <pc:sldChg chg="modSp add mod ord">
        <pc:chgData name="ULDERICO IZZO" userId="f53fde0156ee877c" providerId="LiveId" clId="{C77B0DE8-47BD-4DEE-A1DE-157B85FC439D}" dt="2026-04-03T14:59:26.970" v="1762" actId="113"/>
        <pc:sldMkLst>
          <pc:docMk/>
          <pc:sldMk cId="625817517" sldId="339"/>
        </pc:sldMkLst>
        <pc:spChg chg="mod">
          <ac:chgData name="ULDERICO IZZO" userId="f53fde0156ee877c" providerId="LiveId" clId="{C77B0DE8-47BD-4DEE-A1DE-157B85FC439D}" dt="2026-04-03T14:59:26.970" v="1762" actId="113"/>
          <ac:spMkLst>
            <pc:docMk/>
            <pc:sldMk cId="625817517" sldId="339"/>
            <ac:spMk id="2" creationId="{31B74D5C-FA3F-2797-ECE9-804E7E81F99C}"/>
          </ac:spMkLst>
        </pc:spChg>
      </pc:sldChg>
      <pc:sldChg chg="add del">
        <pc:chgData name="ULDERICO IZZO" userId="f53fde0156ee877c" providerId="LiveId" clId="{C77B0DE8-47BD-4DEE-A1DE-157B85FC439D}" dt="2026-04-03T14:58:41.351" v="1749" actId="47"/>
        <pc:sldMkLst>
          <pc:docMk/>
          <pc:sldMk cId="2105924316" sldId="339"/>
        </pc:sldMkLst>
      </pc:sldChg>
      <pc:sldChg chg="add del">
        <pc:chgData name="ULDERICO IZZO" userId="f53fde0156ee877c" providerId="LiveId" clId="{C77B0DE8-47BD-4DEE-A1DE-157B85FC439D}" dt="2026-04-03T14:58:40.424" v="1748" actId="47"/>
        <pc:sldMkLst>
          <pc:docMk/>
          <pc:sldMk cId="829037281" sldId="340"/>
        </pc:sldMkLst>
      </pc:sldChg>
      <pc:sldChg chg="modSp add mod ord">
        <pc:chgData name="ULDERICO IZZO" userId="f53fde0156ee877c" providerId="LiveId" clId="{C77B0DE8-47BD-4DEE-A1DE-157B85FC439D}" dt="2026-04-03T15:26:42.353" v="1771" actId="113"/>
        <pc:sldMkLst>
          <pc:docMk/>
          <pc:sldMk cId="1190710136" sldId="340"/>
        </pc:sldMkLst>
        <pc:spChg chg="mod">
          <ac:chgData name="ULDERICO IZZO" userId="f53fde0156ee877c" providerId="LiveId" clId="{C77B0DE8-47BD-4DEE-A1DE-157B85FC439D}" dt="2026-04-03T15:26:42.353" v="1771" actId="113"/>
          <ac:spMkLst>
            <pc:docMk/>
            <pc:sldMk cId="1190710136" sldId="340"/>
            <ac:spMk id="2" creationId="{2FF54B2E-6E22-E639-DC9B-CAFA04AC9B4D}"/>
          </ac:spMkLst>
        </pc:spChg>
      </pc:sldChg>
      <pc:sldChg chg="modSp add mod">
        <pc:chgData name="ULDERICO IZZO" userId="f53fde0156ee877c" providerId="LiveId" clId="{C77B0DE8-47BD-4DEE-A1DE-157B85FC439D}" dt="2026-04-03T15:27:18.872" v="1780" actId="20577"/>
        <pc:sldMkLst>
          <pc:docMk/>
          <pc:sldMk cId="2924454216" sldId="341"/>
        </pc:sldMkLst>
        <pc:spChg chg="mod">
          <ac:chgData name="ULDERICO IZZO" userId="f53fde0156ee877c" providerId="LiveId" clId="{C77B0DE8-47BD-4DEE-A1DE-157B85FC439D}" dt="2026-04-03T15:27:18.872" v="1780" actId="20577"/>
          <ac:spMkLst>
            <pc:docMk/>
            <pc:sldMk cId="2924454216" sldId="341"/>
            <ac:spMk id="2" creationId="{704ABEB3-8DCB-70E1-26C7-067C67E19134}"/>
          </ac:spMkLst>
        </pc:spChg>
      </pc:sldChg>
      <pc:sldChg chg="add del">
        <pc:chgData name="ULDERICO IZZO" userId="f53fde0156ee877c" providerId="LiveId" clId="{C77B0DE8-47BD-4DEE-A1DE-157B85FC439D}" dt="2026-04-03T14:58:40.173" v="1747" actId="47"/>
        <pc:sldMkLst>
          <pc:docMk/>
          <pc:sldMk cId="3361396735" sldId="341"/>
        </pc:sldMkLst>
      </pc:sldChg>
      <pc:sldChg chg="add del">
        <pc:chgData name="ULDERICO IZZO" userId="f53fde0156ee877c" providerId="LiveId" clId="{C77B0DE8-47BD-4DEE-A1DE-157B85FC439D}" dt="2026-04-03T14:58:39.970" v="1746" actId="47"/>
        <pc:sldMkLst>
          <pc:docMk/>
          <pc:sldMk cId="1169871704" sldId="342"/>
        </pc:sldMkLst>
      </pc:sldChg>
      <pc:sldChg chg="addSp delSp modSp add mod ord">
        <pc:chgData name="ULDERICO IZZO" userId="f53fde0156ee877c" providerId="LiveId" clId="{C77B0DE8-47BD-4DEE-A1DE-157B85FC439D}" dt="2026-04-03T15:37:23.159" v="1812" actId="12"/>
        <pc:sldMkLst>
          <pc:docMk/>
          <pc:sldMk cId="4222202900" sldId="342"/>
        </pc:sldMkLst>
        <pc:spChg chg="add mod">
          <ac:chgData name="ULDERICO IZZO" userId="f53fde0156ee877c" providerId="LiveId" clId="{C77B0DE8-47BD-4DEE-A1DE-157B85FC439D}" dt="2026-04-03T15:37:23.159" v="1812" actId="12"/>
          <ac:spMkLst>
            <pc:docMk/>
            <pc:sldMk cId="4222202900" sldId="342"/>
            <ac:spMk id="5" creationId="{A60D2B79-794E-E8FE-91DE-1ABB84846811}"/>
          </ac:spMkLst>
        </pc:spChg>
        <pc:picChg chg="del">
          <ac:chgData name="ULDERICO IZZO" userId="f53fde0156ee877c" providerId="LiveId" clId="{C77B0DE8-47BD-4DEE-A1DE-157B85FC439D}" dt="2026-04-03T15:28:20.747" v="1784" actId="478"/>
          <ac:picMkLst>
            <pc:docMk/>
            <pc:sldMk cId="4222202900" sldId="342"/>
            <ac:picMk id="3" creationId="{72B07A9D-DFC8-9DB7-D86D-63B2CEBD5BB1}"/>
          </ac:picMkLst>
        </pc:picChg>
      </pc:sldChg>
      <pc:sldChg chg="addSp modSp add mod">
        <pc:chgData name="ULDERICO IZZO" userId="f53fde0156ee877c" providerId="LiveId" clId="{C77B0DE8-47BD-4DEE-A1DE-157B85FC439D}" dt="2026-04-03T15:29:42.343" v="1801" actId="1076"/>
        <pc:sldMkLst>
          <pc:docMk/>
          <pc:sldMk cId="1379397340" sldId="343"/>
        </pc:sldMkLst>
        <pc:spChg chg="add mod">
          <ac:chgData name="ULDERICO IZZO" userId="f53fde0156ee877c" providerId="LiveId" clId="{C77B0DE8-47BD-4DEE-A1DE-157B85FC439D}" dt="2026-04-03T15:29:42.343" v="1801" actId="1076"/>
          <ac:spMkLst>
            <pc:docMk/>
            <pc:sldMk cId="1379397340" sldId="343"/>
            <ac:spMk id="3" creationId="{67FB8996-F4F1-70DF-D803-D92A05048464}"/>
          </ac:spMkLst>
        </pc:spChg>
      </pc:sldChg>
      <pc:sldChg chg="add del">
        <pc:chgData name="ULDERICO IZZO" userId="f53fde0156ee877c" providerId="LiveId" clId="{C77B0DE8-47BD-4DEE-A1DE-157B85FC439D}" dt="2026-04-03T14:58:39.758" v="1745" actId="47"/>
        <pc:sldMkLst>
          <pc:docMk/>
          <pc:sldMk cId="4216282944" sldId="343"/>
        </pc:sldMkLst>
      </pc:sldChg>
      <pc:sldChg chg="addSp delSp modSp add mod modClrScheme chgLayout">
        <pc:chgData name="ULDERICO IZZO" userId="f53fde0156ee877c" providerId="LiveId" clId="{C77B0DE8-47BD-4DEE-A1DE-157B85FC439D}" dt="2026-04-03T15:39:16.493" v="1836" actId="12"/>
        <pc:sldMkLst>
          <pc:docMk/>
          <pc:sldMk cId="3385595058" sldId="344"/>
        </pc:sldMkLst>
        <pc:spChg chg="add del mod ord">
          <ac:chgData name="ULDERICO IZZO" userId="f53fde0156ee877c" providerId="LiveId" clId="{C77B0DE8-47BD-4DEE-A1DE-157B85FC439D}" dt="2026-04-03T15:37:52.020" v="1816" actId="700"/>
          <ac:spMkLst>
            <pc:docMk/>
            <pc:sldMk cId="3385595058" sldId="344"/>
            <ac:spMk id="2" creationId="{AD9202EF-18A3-A9DD-10E5-06EAD93EBFF4}"/>
          </ac:spMkLst>
        </pc:spChg>
        <pc:spChg chg="add del mod">
          <ac:chgData name="ULDERICO IZZO" userId="f53fde0156ee877c" providerId="LiveId" clId="{C77B0DE8-47BD-4DEE-A1DE-157B85FC439D}" dt="2026-04-03T15:38:04.325" v="1819"/>
          <ac:spMkLst>
            <pc:docMk/>
            <pc:sldMk cId="3385595058" sldId="344"/>
            <ac:spMk id="3" creationId="{D62A7382-3383-7B27-7C40-E702A55A8E24}"/>
          </ac:spMkLst>
        </pc:spChg>
        <pc:spChg chg="add mod">
          <ac:chgData name="ULDERICO IZZO" userId="f53fde0156ee877c" providerId="LiveId" clId="{C77B0DE8-47BD-4DEE-A1DE-157B85FC439D}" dt="2026-04-03T15:38:37.297" v="1827" actId="403"/>
          <ac:spMkLst>
            <pc:docMk/>
            <pc:sldMk cId="3385595058" sldId="344"/>
            <ac:spMk id="5" creationId="{7B14A91F-0EBC-BE78-FC12-2D7D077999F8}"/>
          </ac:spMkLst>
        </pc:spChg>
        <pc:spChg chg="add mod">
          <ac:chgData name="ULDERICO IZZO" userId="f53fde0156ee877c" providerId="LiveId" clId="{C77B0DE8-47BD-4DEE-A1DE-157B85FC439D}" dt="2026-04-03T15:39:16.493" v="1836" actId="12"/>
          <ac:spMkLst>
            <pc:docMk/>
            <pc:sldMk cId="3385595058" sldId="344"/>
            <ac:spMk id="7" creationId="{683227F3-EA09-FF11-67C9-E5156AF46790}"/>
          </ac:spMkLst>
        </pc:spChg>
      </pc:sldChg>
      <pc:sldChg chg="add del">
        <pc:chgData name="ULDERICO IZZO" userId="f53fde0156ee877c" providerId="LiveId" clId="{C77B0DE8-47BD-4DEE-A1DE-157B85FC439D}" dt="2026-04-03T14:58:39.588" v="1744" actId="47"/>
        <pc:sldMkLst>
          <pc:docMk/>
          <pc:sldMk cId="3814390071" sldId="344"/>
        </pc:sldMkLst>
      </pc:sldChg>
      <pc:sldChg chg="add del">
        <pc:chgData name="ULDERICO IZZO" userId="f53fde0156ee877c" providerId="LiveId" clId="{C77B0DE8-47BD-4DEE-A1DE-157B85FC439D}" dt="2026-04-03T14:58:39.377" v="1743" actId="47"/>
        <pc:sldMkLst>
          <pc:docMk/>
          <pc:sldMk cId="1041617197" sldId="345"/>
        </pc:sldMkLst>
      </pc:sldChg>
      <pc:sldChg chg="addSp modSp add mod replId">
        <pc:chgData name="ULDERICO IZZO" userId="f53fde0156ee877c" providerId="LiveId" clId="{C77B0DE8-47BD-4DEE-A1DE-157B85FC439D}" dt="2026-04-03T15:40:23.902" v="1859" actId="403"/>
        <pc:sldMkLst>
          <pc:docMk/>
          <pc:sldMk cId="4121466667" sldId="345"/>
        </pc:sldMkLst>
        <pc:spChg chg="add mod">
          <ac:chgData name="ULDERICO IZZO" userId="f53fde0156ee877c" providerId="LiveId" clId="{C77B0DE8-47BD-4DEE-A1DE-157B85FC439D}" dt="2026-04-03T15:39:55.014" v="1848" actId="1076"/>
          <ac:spMkLst>
            <pc:docMk/>
            <pc:sldMk cId="4121466667" sldId="345"/>
            <ac:spMk id="3" creationId="{92C43610-830E-B9B8-3841-BBF0358081DA}"/>
          </ac:spMkLst>
        </pc:spChg>
        <pc:spChg chg="add mod">
          <ac:chgData name="ULDERICO IZZO" userId="f53fde0156ee877c" providerId="LiveId" clId="{C77B0DE8-47BD-4DEE-A1DE-157B85FC439D}" dt="2026-04-03T15:40:23.902" v="1859" actId="403"/>
          <ac:spMkLst>
            <pc:docMk/>
            <pc:sldMk cId="4121466667" sldId="345"/>
            <ac:spMk id="6" creationId="{12961448-538C-0D6F-97F1-17C1BFA9A614}"/>
          </ac:spMkLst>
        </pc:spChg>
      </pc:sldChg>
      <pc:sldChg chg="add del">
        <pc:chgData name="ULDERICO IZZO" userId="f53fde0156ee877c" providerId="LiveId" clId="{C77B0DE8-47BD-4DEE-A1DE-157B85FC439D}" dt="2026-04-03T14:58:39.186" v="1742" actId="47"/>
        <pc:sldMkLst>
          <pc:docMk/>
          <pc:sldMk cId="1942542993" sldId="346"/>
        </pc:sldMkLst>
      </pc:sldChg>
      <pc:sldChg chg="addSp modSp add mod">
        <pc:chgData name="ULDERICO IZZO" userId="f53fde0156ee877c" providerId="LiveId" clId="{C77B0DE8-47BD-4DEE-A1DE-157B85FC439D}" dt="2026-04-03T15:41:30.236" v="1880" actId="1076"/>
        <pc:sldMkLst>
          <pc:docMk/>
          <pc:sldMk cId="2037929232" sldId="346"/>
        </pc:sldMkLst>
        <pc:spChg chg="add mod">
          <ac:chgData name="ULDERICO IZZO" userId="f53fde0156ee877c" providerId="LiveId" clId="{C77B0DE8-47BD-4DEE-A1DE-157B85FC439D}" dt="2026-04-03T15:40:57.923" v="1869" actId="1076"/>
          <ac:spMkLst>
            <pc:docMk/>
            <pc:sldMk cId="2037929232" sldId="346"/>
            <ac:spMk id="3" creationId="{FCF1C3C9-BDC6-949F-C710-D30D75D1AA9C}"/>
          </ac:spMkLst>
        </pc:spChg>
        <pc:spChg chg="add mod">
          <ac:chgData name="ULDERICO IZZO" userId="f53fde0156ee877c" providerId="LiveId" clId="{C77B0DE8-47BD-4DEE-A1DE-157B85FC439D}" dt="2026-04-03T15:41:30.236" v="1880" actId="1076"/>
          <ac:spMkLst>
            <pc:docMk/>
            <pc:sldMk cId="2037929232" sldId="346"/>
            <ac:spMk id="6" creationId="{06804D7C-08DA-565F-3339-4F47F1F67E7C}"/>
          </ac:spMkLst>
        </pc:spChg>
      </pc:sldChg>
      <pc:sldChg chg="add del">
        <pc:chgData name="ULDERICO IZZO" userId="f53fde0156ee877c" providerId="LiveId" clId="{C77B0DE8-47BD-4DEE-A1DE-157B85FC439D}" dt="2026-04-03T14:58:39.014" v="1741" actId="47"/>
        <pc:sldMkLst>
          <pc:docMk/>
          <pc:sldMk cId="19156287" sldId="347"/>
        </pc:sldMkLst>
      </pc:sldChg>
      <pc:sldChg chg="addSp modSp add mod replId">
        <pc:chgData name="ULDERICO IZZO" userId="f53fde0156ee877c" providerId="LiveId" clId="{C77B0DE8-47BD-4DEE-A1DE-157B85FC439D}" dt="2026-04-03T15:42:52.762" v="1903" actId="113"/>
        <pc:sldMkLst>
          <pc:docMk/>
          <pc:sldMk cId="76778493" sldId="347"/>
        </pc:sldMkLst>
        <pc:spChg chg="add mod">
          <ac:chgData name="ULDERICO IZZO" userId="f53fde0156ee877c" providerId="LiveId" clId="{C77B0DE8-47BD-4DEE-A1DE-157B85FC439D}" dt="2026-04-03T15:42:04.743" v="1889" actId="1076"/>
          <ac:spMkLst>
            <pc:docMk/>
            <pc:sldMk cId="76778493" sldId="347"/>
            <ac:spMk id="3" creationId="{1F1E018D-103A-3EA9-8B79-D1B2CBB7B28B}"/>
          </ac:spMkLst>
        </pc:spChg>
        <pc:spChg chg="add mod">
          <ac:chgData name="ULDERICO IZZO" userId="f53fde0156ee877c" providerId="LiveId" clId="{C77B0DE8-47BD-4DEE-A1DE-157B85FC439D}" dt="2026-04-03T15:42:52.762" v="1903" actId="113"/>
          <ac:spMkLst>
            <pc:docMk/>
            <pc:sldMk cId="76778493" sldId="347"/>
            <ac:spMk id="6" creationId="{1068B7BF-CD11-2492-1504-67D713259BF8}"/>
          </ac:spMkLst>
        </pc:spChg>
      </pc:sldChg>
      <pc:sldChg chg="addSp modSp add mod replId">
        <pc:chgData name="ULDERICO IZZO" userId="f53fde0156ee877c" providerId="LiveId" clId="{C77B0DE8-47BD-4DEE-A1DE-157B85FC439D}" dt="2026-04-03T15:44:45.481" v="1925" actId="20577"/>
        <pc:sldMkLst>
          <pc:docMk/>
          <pc:sldMk cId="1629249649" sldId="348"/>
        </pc:sldMkLst>
        <pc:spChg chg="add mod">
          <ac:chgData name="ULDERICO IZZO" userId="f53fde0156ee877c" providerId="LiveId" clId="{C77B0DE8-47BD-4DEE-A1DE-157B85FC439D}" dt="2026-04-03T15:43:22.453" v="1910" actId="1076"/>
          <ac:spMkLst>
            <pc:docMk/>
            <pc:sldMk cId="1629249649" sldId="348"/>
            <ac:spMk id="3" creationId="{A05714FE-CCA1-D864-8AF3-59D1F81EE9EB}"/>
          </ac:spMkLst>
        </pc:spChg>
        <pc:spChg chg="add mod">
          <ac:chgData name="ULDERICO IZZO" userId="f53fde0156ee877c" providerId="LiveId" clId="{C77B0DE8-47BD-4DEE-A1DE-157B85FC439D}" dt="2026-04-03T15:44:45.481" v="1925" actId="20577"/>
          <ac:spMkLst>
            <pc:docMk/>
            <pc:sldMk cId="1629249649" sldId="348"/>
            <ac:spMk id="6" creationId="{E98E3DFC-8597-D409-F27E-72A70EDD57BA}"/>
          </ac:spMkLst>
        </pc:spChg>
      </pc:sldChg>
      <pc:sldChg chg="add del">
        <pc:chgData name="ULDERICO IZZO" userId="f53fde0156ee877c" providerId="LiveId" clId="{C77B0DE8-47BD-4DEE-A1DE-157B85FC439D}" dt="2026-04-03T14:58:38.820" v="1740" actId="47"/>
        <pc:sldMkLst>
          <pc:docMk/>
          <pc:sldMk cId="3323135032" sldId="348"/>
        </pc:sldMkLst>
      </pc:sldChg>
      <pc:sldChg chg="add del">
        <pc:chgData name="ULDERICO IZZO" userId="f53fde0156ee877c" providerId="LiveId" clId="{C77B0DE8-47BD-4DEE-A1DE-157B85FC439D}" dt="2026-04-03T14:58:38.660" v="1739" actId="47"/>
        <pc:sldMkLst>
          <pc:docMk/>
          <pc:sldMk cId="3410150713" sldId="349"/>
        </pc:sldMkLst>
      </pc:sldChg>
      <pc:sldChg chg="addSp modSp add mod replId">
        <pc:chgData name="ULDERICO IZZO" userId="f53fde0156ee877c" providerId="LiveId" clId="{C77B0DE8-47BD-4DEE-A1DE-157B85FC439D}" dt="2026-04-03T15:47:04.350" v="1948" actId="113"/>
        <pc:sldMkLst>
          <pc:docMk/>
          <pc:sldMk cId="4030863821" sldId="349"/>
        </pc:sldMkLst>
        <pc:spChg chg="add mod">
          <ac:chgData name="ULDERICO IZZO" userId="f53fde0156ee877c" providerId="LiveId" clId="{C77B0DE8-47BD-4DEE-A1DE-157B85FC439D}" dt="2026-04-03T15:46:02.069" v="1932" actId="1076"/>
          <ac:spMkLst>
            <pc:docMk/>
            <pc:sldMk cId="4030863821" sldId="349"/>
            <ac:spMk id="3" creationId="{D45E63D0-771C-8247-32FD-EB11959E12FE}"/>
          </ac:spMkLst>
        </pc:spChg>
        <pc:spChg chg="add mod">
          <ac:chgData name="ULDERICO IZZO" userId="f53fde0156ee877c" providerId="LiveId" clId="{C77B0DE8-47BD-4DEE-A1DE-157B85FC439D}" dt="2026-04-03T15:47:04.350" v="1948" actId="113"/>
          <ac:spMkLst>
            <pc:docMk/>
            <pc:sldMk cId="4030863821" sldId="349"/>
            <ac:spMk id="6" creationId="{EC32ED28-80FC-A176-8BF2-5035C026031A}"/>
          </ac:spMkLst>
        </pc:spChg>
      </pc:sldChg>
      <pc:sldChg chg="addSp modSp add mod">
        <pc:chgData name="ULDERICO IZZO" userId="f53fde0156ee877c" providerId="LiveId" clId="{C77B0DE8-47BD-4DEE-A1DE-157B85FC439D}" dt="2026-04-03T15:48:12.078" v="1965" actId="20577"/>
        <pc:sldMkLst>
          <pc:docMk/>
          <pc:sldMk cId="2851641228" sldId="350"/>
        </pc:sldMkLst>
        <pc:spChg chg="add mod">
          <ac:chgData name="ULDERICO IZZO" userId="f53fde0156ee877c" providerId="LiveId" clId="{C77B0DE8-47BD-4DEE-A1DE-157B85FC439D}" dt="2026-04-03T15:47:28.991" v="1954" actId="113"/>
          <ac:spMkLst>
            <pc:docMk/>
            <pc:sldMk cId="2851641228" sldId="350"/>
            <ac:spMk id="3" creationId="{BE9CEA34-BA40-3833-AA29-4525C9522C27}"/>
          </ac:spMkLst>
        </pc:spChg>
        <pc:spChg chg="add mod">
          <ac:chgData name="ULDERICO IZZO" userId="f53fde0156ee877c" providerId="LiveId" clId="{C77B0DE8-47BD-4DEE-A1DE-157B85FC439D}" dt="2026-04-03T15:48:12.078" v="1965" actId="20577"/>
          <ac:spMkLst>
            <pc:docMk/>
            <pc:sldMk cId="2851641228" sldId="350"/>
            <ac:spMk id="6" creationId="{EA920DD5-9097-3363-01F9-89C90E9BADA3}"/>
          </ac:spMkLst>
        </pc:spChg>
      </pc:sldChg>
      <pc:sldChg chg="add del">
        <pc:chgData name="ULDERICO IZZO" userId="f53fde0156ee877c" providerId="LiveId" clId="{C77B0DE8-47BD-4DEE-A1DE-157B85FC439D}" dt="2026-04-03T14:58:38.443" v="1738" actId="47"/>
        <pc:sldMkLst>
          <pc:docMk/>
          <pc:sldMk cId="3973841498" sldId="350"/>
        </pc:sldMkLst>
      </pc:sldChg>
      <pc:sldChg chg="add del">
        <pc:chgData name="ULDERICO IZZO" userId="f53fde0156ee877c" providerId="LiveId" clId="{C77B0DE8-47BD-4DEE-A1DE-157B85FC439D}" dt="2026-04-03T14:58:38.284" v="1737" actId="47"/>
        <pc:sldMkLst>
          <pc:docMk/>
          <pc:sldMk cId="893988946" sldId="351"/>
        </pc:sldMkLst>
      </pc:sldChg>
      <pc:sldChg chg="addSp delSp modSp add mod ord replId">
        <pc:chgData name="ULDERICO IZZO" userId="f53fde0156ee877c" providerId="LiveId" clId="{C77B0DE8-47BD-4DEE-A1DE-157B85FC439D}" dt="2026-04-03T15:53:04.253" v="2012" actId="122"/>
        <pc:sldMkLst>
          <pc:docMk/>
          <pc:sldMk cId="1844800938" sldId="351"/>
        </pc:sldMkLst>
        <pc:graphicFrameChg chg="add del modGraphic">
          <ac:chgData name="ULDERICO IZZO" userId="f53fde0156ee877c" providerId="LiveId" clId="{C77B0DE8-47BD-4DEE-A1DE-157B85FC439D}" dt="2026-04-03T15:49:58.360" v="1975" actId="1032"/>
          <ac:graphicFrameMkLst>
            <pc:docMk/>
            <pc:sldMk cId="1844800938" sldId="351"/>
            <ac:graphicFrameMk id="2" creationId="{9E0F51ED-E2C9-4B22-A1B0-0932849332C9}"/>
          </ac:graphicFrameMkLst>
        </pc:graphicFrameChg>
        <pc:graphicFrameChg chg="add mod modGraphic">
          <ac:chgData name="ULDERICO IZZO" userId="f53fde0156ee877c" providerId="LiveId" clId="{C77B0DE8-47BD-4DEE-A1DE-157B85FC439D}" dt="2026-04-03T15:53:04.253" v="2012" actId="122"/>
          <ac:graphicFrameMkLst>
            <pc:docMk/>
            <pc:sldMk cId="1844800938" sldId="351"/>
            <ac:graphicFrameMk id="3" creationId="{1D337304-9709-7202-A2E4-29FB34AAF43A}"/>
          </ac:graphicFrameMkLst>
        </pc:graphicFrameChg>
      </pc:sldChg>
      <pc:sldChg chg="add del">
        <pc:chgData name="ULDERICO IZZO" userId="f53fde0156ee877c" providerId="LiveId" clId="{C77B0DE8-47BD-4DEE-A1DE-157B85FC439D}" dt="2026-04-03T14:58:38.103" v="1736" actId="47"/>
        <pc:sldMkLst>
          <pc:docMk/>
          <pc:sldMk cId="667864672" sldId="352"/>
        </pc:sldMkLst>
      </pc:sldChg>
      <pc:sldChg chg="add replId">
        <pc:chgData name="ULDERICO IZZO" userId="f53fde0156ee877c" providerId="LiveId" clId="{C77B0DE8-47BD-4DEE-A1DE-157B85FC439D}" dt="2026-04-03T15:28:48.960" v="1789" actId="2890"/>
        <pc:sldMkLst>
          <pc:docMk/>
          <pc:sldMk cId="3172580557" sldId="352"/>
        </pc:sldMkLst>
      </pc:sldChg>
      <pc:sldChg chg="add del">
        <pc:chgData name="ULDERICO IZZO" userId="f53fde0156ee877c" providerId="LiveId" clId="{C77B0DE8-47BD-4DEE-A1DE-157B85FC439D}" dt="2026-04-03T14:58:37.912" v="1735" actId="47"/>
        <pc:sldMkLst>
          <pc:docMk/>
          <pc:sldMk cId="101535326" sldId="353"/>
        </pc:sldMkLst>
      </pc:sldChg>
      <pc:sldChg chg="add replId">
        <pc:chgData name="ULDERICO IZZO" userId="f53fde0156ee877c" providerId="LiveId" clId="{C77B0DE8-47BD-4DEE-A1DE-157B85FC439D}" dt="2026-04-03T15:28:48.960" v="1789" actId="2890"/>
        <pc:sldMkLst>
          <pc:docMk/>
          <pc:sldMk cId="398400554" sldId="353"/>
        </pc:sldMkLst>
      </pc:sldChg>
      <pc:sldChg chg="add del">
        <pc:chgData name="ULDERICO IZZO" userId="f53fde0156ee877c" providerId="LiveId" clId="{C77B0DE8-47BD-4DEE-A1DE-157B85FC439D}" dt="2026-04-03T14:58:37.726" v="1734" actId="47"/>
        <pc:sldMkLst>
          <pc:docMk/>
          <pc:sldMk cId="2608112565" sldId="354"/>
        </pc:sldMkLst>
      </pc:sldChg>
      <pc:sldChg chg="add replId">
        <pc:chgData name="ULDERICO IZZO" userId="f53fde0156ee877c" providerId="LiveId" clId="{C77B0DE8-47BD-4DEE-A1DE-157B85FC439D}" dt="2026-04-03T15:28:48.960" v="1789" actId="2890"/>
        <pc:sldMkLst>
          <pc:docMk/>
          <pc:sldMk cId="3488131874" sldId="354"/>
        </pc:sldMkLst>
      </pc:sldChg>
      <pc:sldChg chg="add del">
        <pc:chgData name="ULDERICO IZZO" userId="f53fde0156ee877c" providerId="LiveId" clId="{C77B0DE8-47BD-4DEE-A1DE-157B85FC439D}" dt="2026-04-03T14:58:37.541" v="1733" actId="47"/>
        <pc:sldMkLst>
          <pc:docMk/>
          <pc:sldMk cId="3116242100" sldId="355"/>
        </pc:sldMkLst>
      </pc:sldChg>
      <pc:sldChg chg="add replId">
        <pc:chgData name="ULDERICO IZZO" userId="f53fde0156ee877c" providerId="LiveId" clId="{C77B0DE8-47BD-4DEE-A1DE-157B85FC439D}" dt="2026-04-03T15:28:48.960" v="1789" actId="2890"/>
        <pc:sldMkLst>
          <pc:docMk/>
          <pc:sldMk cId="3185009978" sldId="355"/>
        </pc:sldMkLst>
      </pc:sldChg>
      <pc:sldChg chg="add replId">
        <pc:chgData name="ULDERICO IZZO" userId="f53fde0156ee877c" providerId="LiveId" clId="{C77B0DE8-47BD-4DEE-A1DE-157B85FC439D}" dt="2026-04-03T15:28:48.960" v="1789" actId="2890"/>
        <pc:sldMkLst>
          <pc:docMk/>
          <pc:sldMk cId="1556873417" sldId="356"/>
        </pc:sldMkLst>
      </pc:sldChg>
      <pc:sldChg chg="add del">
        <pc:chgData name="ULDERICO IZZO" userId="f53fde0156ee877c" providerId="LiveId" clId="{C77B0DE8-47BD-4DEE-A1DE-157B85FC439D}" dt="2026-04-03T14:58:37.368" v="1732" actId="47"/>
        <pc:sldMkLst>
          <pc:docMk/>
          <pc:sldMk cId="3608344380" sldId="356"/>
        </pc:sldMkLst>
      </pc:sldChg>
      <pc:sldChg chg="add replId">
        <pc:chgData name="ULDERICO IZZO" userId="f53fde0156ee877c" providerId="LiveId" clId="{C77B0DE8-47BD-4DEE-A1DE-157B85FC439D}" dt="2026-04-03T15:28:48.960" v="1789" actId="2890"/>
        <pc:sldMkLst>
          <pc:docMk/>
          <pc:sldMk cId="1055036093" sldId="357"/>
        </pc:sldMkLst>
      </pc:sldChg>
      <pc:sldChg chg="add del">
        <pc:chgData name="ULDERICO IZZO" userId="f53fde0156ee877c" providerId="LiveId" clId="{C77B0DE8-47BD-4DEE-A1DE-157B85FC439D}" dt="2026-04-03T14:58:37.171" v="1731" actId="47"/>
        <pc:sldMkLst>
          <pc:docMk/>
          <pc:sldMk cId="4181737311" sldId="357"/>
        </pc:sldMkLst>
      </pc:sldChg>
      <pc:sldChg chg="add del">
        <pc:chgData name="ULDERICO IZZO" userId="f53fde0156ee877c" providerId="LiveId" clId="{C77B0DE8-47BD-4DEE-A1DE-157B85FC439D}" dt="2026-04-03T14:58:36.967" v="1730" actId="47"/>
        <pc:sldMkLst>
          <pc:docMk/>
          <pc:sldMk cId="709634838" sldId="358"/>
        </pc:sldMkLst>
      </pc:sldChg>
      <pc:sldChg chg="addSp delSp modSp add mod">
        <pc:chgData name="ULDERICO IZZO" userId="f53fde0156ee877c" providerId="LiveId" clId="{C77B0DE8-47BD-4DEE-A1DE-157B85FC439D}" dt="2026-04-03T15:55:25.292" v="2063" actId="113"/>
        <pc:sldMkLst>
          <pc:docMk/>
          <pc:sldMk cId="1663079375" sldId="358"/>
        </pc:sldMkLst>
        <pc:spChg chg="add mod">
          <ac:chgData name="ULDERICO IZZO" userId="f53fde0156ee877c" providerId="LiveId" clId="{C77B0DE8-47BD-4DEE-A1DE-157B85FC439D}" dt="2026-04-03T15:55:25.292" v="2063" actId="113"/>
          <ac:spMkLst>
            <pc:docMk/>
            <pc:sldMk cId="1663079375" sldId="358"/>
            <ac:spMk id="5" creationId="{76A18F5B-41B3-E8B1-FD11-53B556DEDA67}"/>
          </ac:spMkLst>
        </pc:spChg>
        <pc:graphicFrameChg chg="del">
          <ac:chgData name="ULDERICO IZZO" userId="f53fde0156ee877c" providerId="LiveId" clId="{C77B0DE8-47BD-4DEE-A1DE-157B85FC439D}" dt="2026-04-03T15:53:33.466" v="2014" actId="21"/>
          <ac:graphicFrameMkLst>
            <pc:docMk/>
            <pc:sldMk cId="1663079375" sldId="358"/>
            <ac:graphicFrameMk id="3" creationId="{44E3A761-DDEF-8D45-2802-04A4929A51E5}"/>
          </ac:graphicFrameMkLst>
        </pc:graphicFrameChg>
      </pc:sldChg>
      <pc:sldChg chg="add del">
        <pc:chgData name="ULDERICO IZZO" userId="f53fde0156ee877c" providerId="LiveId" clId="{C77B0DE8-47BD-4DEE-A1DE-157B85FC439D}" dt="2026-04-03T14:58:13.157" v="1689" actId="47"/>
        <pc:sldMkLst>
          <pc:docMk/>
          <pc:sldMk cId="328842347" sldId="359"/>
        </pc:sldMkLst>
      </pc:sldChg>
      <pc:sldChg chg="addSp modSp add mod">
        <pc:chgData name="ULDERICO IZZO" userId="f53fde0156ee877c" providerId="LiveId" clId="{C77B0DE8-47BD-4DEE-A1DE-157B85FC439D}" dt="2026-04-03T15:57:14.904" v="2120" actId="20577"/>
        <pc:sldMkLst>
          <pc:docMk/>
          <pc:sldMk cId="1600384011" sldId="359"/>
        </pc:sldMkLst>
        <pc:spChg chg="add mod">
          <ac:chgData name="ULDERICO IZZO" userId="f53fde0156ee877c" providerId="LiveId" clId="{C77B0DE8-47BD-4DEE-A1DE-157B85FC439D}" dt="2026-04-03T15:57:14.904" v="2120" actId="20577"/>
          <ac:spMkLst>
            <pc:docMk/>
            <pc:sldMk cId="1600384011" sldId="359"/>
            <ac:spMk id="3" creationId="{B667BF0F-A49E-9263-5F67-3F472FED0C59}"/>
          </ac:spMkLst>
        </pc:spChg>
      </pc:sldChg>
      <pc:sldChg chg="add del">
        <pc:chgData name="ULDERICO IZZO" userId="f53fde0156ee877c" providerId="LiveId" clId="{C77B0DE8-47BD-4DEE-A1DE-157B85FC439D}" dt="2026-04-03T14:58:12.970" v="1688" actId="47"/>
        <pc:sldMkLst>
          <pc:docMk/>
          <pc:sldMk cId="1952697552" sldId="360"/>
        </pc:sldMkLst>
      </pc:sldChg>
      <pc:sldChg chg="addSp modSp add mod">
        <pc:chgData name="ULDERICO IZZO" userId="f53fde0156ee877c" providerId="LiveId" clId="{C77B0DE8-47BD-4DEE-A1DE-157B85FC439D}" dt="2026-04-03T15:56:18.548" v="2099" actId="14100"/>
        <pc:sldMkLst>
          <pc:docMk/>
          <pc:sldMk cId="2342756115" sldId="360"/>
        </pc:sldMkLst>
        <pc:spChg chg="add mod">
          <ac:chgData name="ULDERICO IZZO" userId="f53fde0156ee877c" providerId="LiveId" clId="{C77B0DE8-47BD-4DEE-A1DE-157B85FC439D}" dt="2026-04-03T15:56:18.548" v="2099" actId="14100"/>
          <ac:spMkLst>
            <pc:docMk/>
            <pc:sldMk cId="2342756115" sldId="360"/>
            <ac:spMk id="3" creationId="{A03B9881-8AE6-8F37-3011-ADB8405CD2DB}"/>
          </ac:spMkLst>
        </pc:spChg>
      </pc:sldChg>
      <pc:sldChg chg="addSp delSp modSp add mod modClrScheme chgLayout">
        <pc:chgData name="ULDERICO IZZO" userId="f53fde0156ee877c" providerId="LiveId" clId="{C77B0DE8-47BD-4DEE-A1DE-157B85FC439D}" dt="2026-04-03T16:58:03.345" v="2168" actId="14100"/>
        <pc:sldMkLst>
          <pc:docMk/>
          <pc:sldMk cId="195086693" sldId="361"/>
        </pc:sldMkLst>
        <pc:spChg chg="add del mod ord">
          <ac:chgData name="ULDERICO IZZO" userId="f53fde0156ee877c" providerId="LiveId" clId="{C77B0DE8-47BD-4DEE-A1DE-157B85FC439D}" dt="2026-04-03T16:57:14.694" v="2124" actId="700"/>
          <ac:spMkLst>
            <pc:docMk/>
            <pc:sldMk cId="195086693" sldId="361"/>
            <ac:spMk id="2" creationId="{0412F19F-5E7E-6FEB-1E89-C71602949DCF}"/>
          </ac:spMkLst>
        </pc:spChg>
        <pc:spChg chg="add mod">
          <ac:chgData name="ULDERICO IZZO" userId="f53fde0156ee877c" providerId="LiveId" clId="{C77B0DE8-47BD-4DEE-A1DE-157B85FC439D}" dt="2026-04-03T16:58:03.345" v="2168" actId="14100"/>
          <ac:spMkLst>
            <pc:docMk/>
            <pc:sldMk cId="195086693" sldId="361"/>
            <ac:spMk id="3" creationId="{67DBE08C-6360-A065-2422-0F73EFC7BC36}"/>
          </ac:spMkLst>
        </pc:spChg>
        <pc:picChg chg="del">
          <ac:chgData name="ULDERICO IZZO" userId="f53fde0156ee877c" providerId="LiveId" clId="{C77B0DE8-47BD-4DEE-A1DE-157B85FC439D}" dt="2026-04-03T16:40:08.857" v="2122" actId="478"/>
          <ac:picMkLst>
            <pc:docMk/>
            <pc:sldMk cId="195086693" sldId="361"/>
            <ac:picMk id="3" creationId="{42774F5B-A9C9-080D-552F-EB61D0E91DF0}"/>
          </ac:picMkLst>
        </pc:picChg>
      </pc:sldChg>
      <pc:sldChg chg="add del">
        <pc:chgData name="ULDERICO IZZO" userId="f53fde0156ee877c" providerId="LiveId" clId="{C77B0DE8-47BD-4DEE-A1DE-157B85FC439D}" dt="2026-04-03T14:58:12.745" v="1687" actId="47"/>
        <pc:sldMkLst>
          <pc:docMk/>
          <pc:sldMk cId="3691097418" sldId="361"/>
        </pc:sldMkLst>
      </pc:sldChg>
      <pc:sldChg chg="addSp delSp modSp add mod">
        <pc:chgData name="ULDERICO IZZO" userId="f53fde0156ee877c" providerId="LiveId" clId="{C77B0DE8-47BD-4DEE-A1DE-157B85FC439D}" dt="2026-04-03T16:59:39.927" v="2181" actId="1582"/>
        <pc:sldMkLst>
          <pc:docMk/>
          <pc:sldMk cId="2755881994" sldId="362"/>
        </pc:sldMkLst>
        <pc:spChg chg="del">
          <ac:chgData name="ULDERICO IZZO" userId="f53fde0156ee877c" providerId="LiveId" clId="{C77B0DE8-47BD-4DEE-A1DE-157B85FC439D}" dt="2026-04-03T16:58:12.078" v="2170" actId="478"/>
          <ac:spMkLst>
            <pc:docMk/>
            <pc:sldMk cId="2755881994" sldId="362"/>
            <ac:spMk id="3" creationId="{EB96A42A-D419-ECEA-0791-7CE8F4CE7A6E}"/>
          </ac:spMkLst>
        </pc:spChg>
        <pc:picChg chg="add mod">
          <ac:chgData name="ULDERICO IZZO" userId="f53fde0156ee877c" providerId="LiveId" clId="{C77B0DE8-47BD-4DEE-A1DE-157B85FC439D}" dt="2026-04-03T16:59:39.927" v="2181" actId="1582"/>
          <ac:picMkLst>
            <pc:docMk/>
            <pc:sldMk cId="2755881994" sldId="362"/>
            <ac:picMk id="5" creationId="{175FBE07-64D7-DCEF-74A1-3788887AF9EC}"/>
          </ac:picMkLst>
        </pc:picChg>
      </pc:sldChg>
      <pc:sldChg chg="add del">
        <pc:chgData name="ULDERICO IZZO" userId="f53fde0156ee877c" providerId="LiveId" clId="{C77B0DE8-47BD-4DEE-A1DE-157B85FC439D}" dt="2026-04-03T14:58:12.558" v="1686" actId="47"/>
        <pc:sldMkLst>
          <pc:docMk/>
          <pc:sldMk cId="3063344791" sldId="362"/>
        </pc:sldMkLst>
      </pc:sldChg>
      <pc:sldChg chg="add del">
        <pc:chgData name="ULDERICO IZZO" userId="f53fde0156ee877c" providerId="LiveId" clId="{C77B0DE8-47BD-4DEE-A1DE-157B85FC439D}" dt="2026-04-03T14:58:12.381" v="1685" actId="47"/>
        <pc:sldMkLst>
          <pc:docMk/>
          <pc:sldMk cId="2791253" sldId="363"/>
        </pc:sldMkLst>
      </pc:sldChg>
      <pc:sldChg chg="addSp modSp add mod">
        <pc:chgData name="ULDERICO IZZO" userId="f53fde0156ee877c" providerId="LiveId" clId="{C77B0DE8-47BD-4DEE-A1DE-157B85FC439D}" dt="2026-04-03T17:00:21.779" v="2185" actId="14100"/>
        <pc:sldMkLst>
          <pc:docMk/>
          <pc:sldMk cId="2243778765" sldId="363"/>
        </pc:sldMkLst>
        <pc:picChg chg="add mod">
          <ac:chgData name="ULDERICO IZZO" userId="f53fde0156ee877c" providerId="LiveId" clId="{C77B0DE8-47BD-4DEE-A1DE-157B85FC439D}" dt="2026-04-03T17:00:21.779" v="2185" actId="14100"/>
          <ac:picMkLst>
            <pc:docMk/>
            <pc:sldMk cId="2243778765" sldId="363"/>
            <ac:picMk id="3" creationId="{1C592B2C-D5C3-E217-7334-3D14966E42F6}"/>
          </ac:picMkLst>
        </pc:picChg>
      </pc:sldChg>
      <pc:sldChg chg="add del">
        <pc:chgData name="ULDERICO IZZO" userId="f53fde0156ee877c" providerId="LiveId" clId="{C77B0DE8-47BD-4DEE-A1DE-157B85FC439D}" dt="2026-04-03T14:58:12.183" v="1684" actId="47"/>
        <pc:sldMkLst>
          <pc:docMk/>
          <pc:sldMk cId="3498950110" sldId="364"/>
        </pc:sldMkLst>
      </pc:sldChg>
      <pc:sldChg chg="addSp modSp add mod">
        <pc:chgData name="ULDERICO IZZO" userId="f53fde0156ee877c" providerId="LiveId" clId="{C77B0DE8-47BD-4DEE-A1DE-157B85FC439D}" dt="2026-04-03T17:01:39.945" v="2194" actId="1582"/>
        <pc:sldMkLst>
          <pc:docMk/>
          <pc:sldMk cId="3771973340" sldId="364"/>
        </pc:sldMkLst>
        <pc:picChg chg="add mod">
          <ac:chgData name="ULDERICO IZZO" userId="f53fde0156ee877c" providerId="LiveId" clId="{C77B0DE8-47BD-4DEE-A1DE-157B85FC439D}" dt="2026-04-03T17:01:39.945" v="2194" actId="1582"/>
          <ac:picMkLst>
            <pc:docMk/>
            <pc:sldMk cId="3771973340" sldId="364"/>
            <ac:picMk id="3" creationId="{3B0B548C-A1E4-7B67-6F48-05D83283603B}"/>
          </ac:picMkLst>
        </pc:picChg>
      </pc:sldChg>
      <pc:sldChg chg="addSp modSp add mod">
        <pc:chgData name="ULDERICO IZZO" userId="f53fde0156ee877c" providerId="LiveId" clId="{C77B0DE8-47BD-4DEE-A1DE-157B85FC439D}" dt="2026-04-03T16:59:29.189" v="2179" actId="1582"/>
        <pc:sldMkLst>
          <pc:docMk/>
          <pc:sldMk cId="114291" sldId="365"/>
        </pc:sldMkLst>
        <pc:picChg chg="add mod">
          <ac:chgData name="ULDERICO IZZO" userId="f53fde0156ee877c" providerId="LiveId" clId="{C77B0DE8-47BD-4DEE-A1DE-157B85FC439D}" dt="2026-04-03T16:59:29.189" v="2179" actId="1582"/>
          <ac:picMkLst>
            <pc:docMk/>
            <pc:sldMk cId="114291" sldId="365"/>
            <ac:picMk id="3" creationId="{9FD0017A-F710-3AD4-CB24-F78A44D0AFEC}"/>
          </ac:picMkLst>
        </pc:picChg>
      </pc:sldChg>
      <pc:sldChg chg="add del">
        <pc:chgData name="ULDERICO IZZO" userId="f53fde0156ee877c" providerId="LiveId" clId="{C77B0DE8-47BD-4DEE-A1DE-157B85FC439D}" dt="2026-04-03T14:58:11.984" v="1683" actId="47"/>
        <pc:sldMkLst>
          <pc:docMk/>
          <pc:sldMk cId="2770144952" sldId="365"/>
        </pc:sldMkLst>
      </pc:sldChg>
      <pc:sldChg chg="addSp modSp add mod ord">
        <pc:chgData name="ULDERICO IZZO" userId="f53fde0156ee877c" providerId="LiveId" clId="{C77B0DE8-47BD-4DEE-A1DE-157B85FC439D}" dt="2026-04-03T17:00:55.263" v="2191" actId="1582"/>
        <pc:sldMkLst>
          <pc:docMk/>
          <pc:sldMk cId="376596413" sldId="366"/>
        </pc:sldMkLst>
        <pc:picChg chg="add mod">
          <ac:chgData name="ULDERICO IZZO" userId="f53fde0156ee877c" providerId="LiveId" clId="{C77B0DE8-47BD-4DEE-A1DE-157B85FC439D}" dt="2026-04-03T17:00:55.263" v="2191" actId="1582"/>
          <ac:picMkLst>
            <pc:docMk/>
            <pc:sldMk cId="376596413" sldId="366"/>
            <ac:picMk id="3" creationId="{E5EA47F4-2EA4-86A3-28A4-8A7D2AB7CE2C}"/>
          </ac:picMkLst>
        </pc:picChg>
      </pc:sldChg>
      <pc:sldChg chg="add del">
        <pc:chgData name="ULDERICO IZZO" userId="f53fde0156ee877c" providerId="LiveId" clId="{C77B0DE8-47BD-4DEE-A1DE-157B85FC439D}" dt="2026-04-03T14:58:11.794" v="1682" actId="47"/>
        <pc:sldMkLst>
          <pc:docMk/>
          <pc:sldMk cId="3694915651" sldId="366"/>
        </pc:sldMkLst>
      </pc:sldChg>
      <pc:sldChg chg="addSp delSp modSp new mod modClrScheme chgLayout">
        <pc:chgData name="ULDERICO IZZO" userId="f53fde0156ee877c" providerId="LiveId" clId="{C77B0DE8-47BD-4DEE-A1DE-157B85FC439D}" dt="2026-04-03T17:11:05.310" v="2202" actId="1076"/>
        <pc:sldMkLst>
          <pc:docMk/>
          <pc:sldMk cId="884496611" sldId="367"/>
        </pc:sldMkLst>
        <pc:spChg chg="add del">
          <ac:chgData name="ULDERICO IZZO" userId="f53fde0156ee877c" providerId="LiveId" clId="{C77B0DE8-47BD-4DEE-A1DE-157B85FC439D}" dt="2026-04-03T17:02:25.650" v="2199" actId="478"/>
          <ac:spMkLst>
            <pc:docMk/>
            <pc:sldMk cId="884496611" sldId="367"/>
            <ac:spMk id="2" creationId="{1991D95E-3880-4C1F-5BF7-4EC947E86453}"/>
          </ac:spMkLst>
        </pc:spChg>
        <pc:spChg chg="add del">
          <ac:chgData name="ULDERICO IZZO" userId="f53fde0156ee877c" providerId="LiveId" clId="{C77B0DE8-47BD-4DEE-A1DE-157B85FC439D}" dt="2026-04-03T17:02:24.602" v="2198" actId="478"/>
          <ac:spMkLst>
            <pc:docMk/>
            <pc:sldMk cId="884496611" sldId="367"/>
            <ac:spMk id="3" creationId="{7827FAAB-4F37-1422-B5B8-11B5BD45899C}"/>
          </ac:spMkLst>
        </pc:spChg>
        <pc:picChg chg="add">
          <ac:chgData name="ULDERICO IZZO" userId="f53fde0156ee877c" providerId="LiveId" clId="{C77B0DE8-47BD-4DEE-A1DE-157B85FC439D}" dt="2026-04-03T17:02:26.925" v="2200" actId="22"/>
          <ac:picMkLst>
            <pc:docMk/>
            <pc:sldMk cId="884496611" sldId="367"/>
            <ac:picMk id="5" creationId="{08182E18-9055-DB2D-8970-071025F7C3F9}"/>
          </ac:picMkLst>
        </pc:picChg>
        <pc:picChg chg="add mod">
          <ac:chgData name="ULDERICO IZZO" userId="f53fde0156ee877c" providerId="LiveId" clId="{C77B0DE8-47BD-4DEE-A1DE-157B85FC439D}" dt="2026-04-03T17:11:05.310" v="2202" actId="1076"/>
          <ac:picMkLst>
            <pc:docMk/>
            <pc:sldMk cId="884496611" sldId="367"/>
            <ac:picMk id="7" creationId="{E84D5A0E-E734-97BD-2D30-E958C0A2606B}"/>
          </ac:picMkLst>
        </pc:picChg>
      </pc:sldChg>
      <pc:sldChg chg="add del">
        <pc:chgData name="ULDERICO IZZO" userId="f53fde0156ee877c" providerId="LiveId" clId="{C77B0DE8-47BD-4DEE-A1DE-157B85FC439D}" dt="2026-04-03T14:58:11.582" v="1681" actId="47"/>
        <pc:sldMkLst>
          <pc:docMk/>
          <pc:sldMk cId="3871586294" sldId="367"/>
        </pc:sldMkLst>
      </pc:sldChg>
      <pc:sldChg chg="add del">
        <pc:chgData name="ULDERICO IZZO" userId="f53fde0156ee877c" providerId="LiveId" clId="{C77B0DE8-47BD-4DEE-A1DE-157B85FC439D}" dt="2026-04-03T14:58:11.366" v="1680" actId="47"/>
        <pc:sldMkLst>
          <pc:docMk/>
          <pc:sldMk cId="569626798" sldId="368"/>
        </pc:sldMkLst>
      </pc:sldChg>
      <pc:sldChg chg="add del">
        <pc:chgData name="ULDERICO IZZO" userId="f53fde0156ee877c" providerId="LiveId" clId="{C77B0DE8-47BD-4DEE-A1DE-157B85FC439D}" dt="2026-04-03T14:58:11.164" v="1679" actId="47"/>
        <pc:sldMkLst>
          <pc:docMk/>
          <pc:sldMk cId="1115024139" sldId="369"/>
        </pc:sldMkLst>
      </pc:sldChg>
      <pc:sldChg chg="add del">
        <pc:chgData name="ULDERICO IZZO" userId="f53fde0156ee877c" providerId="LiveId" clId="{C77B0DE8-47BD-4DEE-A1DE-157B85FC439D}" dt="2026-04-03T14:58:10.966" v="1678" actId="47"/>
        <pc:sldMkLst>
          <pc:docMk/>
          <pc:sldMk cId="202548252" sldId="437"/>
        </pc:sldMkLst>
      </pc:sldChg>
      <pc:sldChg chg="add del">
        <pc:chgData name="ULDERICO IZZO" userId="f53fde0156ee877c" providerId="LiveId" clId="{C77B0DE8-47BD-4DEE-A1DE-157B85FC439D}" dt="2026-04-03T14:58:10.763" v="1677" actId="47"/>
        <pc:sldMkLst>
          <pc:docMk/>
          <pc:sldMk cId="2507180433" sldId="438"/>
        </pc:sldMkLst>
      </pc:sldChg>
      <pc:sldChg chg="add del">
        <pc:chgData name="ULDERICO IZZO" userId="f53fde0156ee877c" providerId="LiveId" clId="{C77B0DE8-47BD-4DEE-A1DE-157B85FC439D}" dt="2026-04-03T14:58:10.572" v="1676" actId="47"/>
        <pc:sldMkLst>
          <pc:docMk/>
          <pc:sldMk cId="1451845710" sldId="439"/>
        </pc:sldMkLst>
      </pc:sldChg>
      <pc:sldChg chg="add del">
        <pc:chgData name="ULDERICO IZZO" userId="f53fde0156ee877c" providerId="LiveId" clId="{C77B0DE8-47BD-4DEE-A1DE-157B85FC439D}" dt="2026-04-03T14:58:10.362" v="1675" actId="47"/>
        <pc:sldMkLst>
          <pc:docMk/>
          <pc:sldMk cId="2983796648" sldId="440"/>
        </pc:sldMkLst>
      </pc:sldChg>
      <pc:sldChg chg="add del">
        <pc:chgData name="ULDERICO IZZO" userId="f53fde0156ee877c" providerId="LiveId" clId="{C77B0DE8-47BD-4DEE-A1DE-157B85FC439D}" dt="2026-04-03T14:58:10.174" v="1674" actId="47"/>
        <pc:sldMkLst>
          <pc:docMk/>
          <pc:sldMk cId="3157841915" sldId="441"/>
        </pc:sldMkLst>
      </pc:sldChg>
      <pc:sldChg chg="add del">
        <pc:chgData name="ULDERICO IZZO" userId="f53fde0156ee877c" providerId="LiveId" clId="{C77B0DE8-47BD-4DEE-A1DE-157B85FC439D}" dt="2026-04-03T14:58:09.963" v="1673" actId="47"/>
        <pc:sldMkLst>
          <pc:docMk/>
          <pc:sldMk cId="175999604" sldId="505"/>
        </pc:sldMkLst>
      </pc:sldChg>
      <pc:sldChg chg="add del">
        <pc:chgData name="ULDERICO IZZO" userId="f53fde0156ee877c" providerId="LiveId" clId="{C77B0DE8-47BD-4DEE-A1DE-157B85FC439D}" dt="2026-04-03T14:58:09.755" v="1672" actId="47"/>
        <pc:sldMkLst>
          <pc:docMk/>
          <pc:sldMk cId="2547621734" sldId="506"/>
        </pc:sldMkLst>
      </pc:sldChg>
      <pc:sldChg chg="add del">
        <pc:chgData name="ULDERICO IZZO" userId="f53fde0156ee877c" providerId="LiveId" clId="{C77B0DE8-47BD-4DEE-A1DE-157B85FC439D}" dt="2026-04-03T14:58:09.553" v="1671" actId="47"/>
        <pc:sldMkLst>
          <pc:docMk/>
          <pc:sldMk cId="1979999514" sldId="507"/>
        </pc:sldMkLst>
      </pc:sldChg>
      <pc:sldChg chg="add del">
        <pc:chgData name="ULDERICO IZZO" userId="f53fde0156ee877c" providerId="LiveId" clId="{C77B0DE8-47BD-4DEE-A1DE-157B85FC439D}" dt="2026-04-03T14:58:09.361" v="1670" actId="47"/>
        <pc:sldMkLst>
          <pc:docMk/>
          <pc:sldMk cId="3003040678" sldId="508"/>
        </pc:sldMkLst>
      </pc:sldChg>
      <pc:sldChg chg="add del">
        <pc:chgData name="ULDERICO IZZO" userId="f53fde0156ee877c" providerId="LiveId" clId="{C77B0DE8-47BD-4DEE-A1DE-157B85FC439D}" dt="2026-04-03T14:58:09.177" v="1669" actId="47"/>
        <pc:sldMkLst>
          <pc:docMk/>
          <pc:sldMk cId="3052296825" sldId="509"/>
        </pc:sldMkLst>
      </pc:sldChg>
      <pc:sldChg chg="add del">
        <pc:chgData name="ULDERICO IZZO" userId="f53fde0156ee877c" providerId="LiveId" clId="{C77B0DE8-47BD-4DEE-A1DE-157B85FC439D}" dt="2026-04-03T14:58:08.987" v="1668" actId="47"/>
        <pc:sldMkLst>
          <pc:docMk/>
          <pc:sldMk cId="2240091537" sldId="510"/>
        </pc:sldMkLst>
      </pc:sldChg>
      <pc:sldChg chg="add del">
        <pc:chgData name="ULDERICO IZZO" userId="f53fde0156ee877c" providerId="LiveId" clId="{C77B0DE8-47BD-4DEE-A1DE-157B85FC439D}" dt="2026-04-03T14:58:08.772" v="1667" actId="47"/>
        <pc:sldMkLst>
          <pc:docMk/>
          <pc:sldMk cId="797932959" sldId="511"/>
        </pc:sldMkLst>
      </pc:sldChg>
      <pc:sldChg chg="add del">
        <pc:chgData name="ULDERICO IZZO" userId="f53fde0156ee877c" providerId="LiveId" clId="{C77B0DE8-47BD-4DEE-A1DE-157B85FC439D}" dt="2026-04-03T14:58:08.575" v="1666" actId="47"/>
        <pc:sldMkLst>
          <pc:docMk/>
          <pc:sldMk cId="1114136159" sldId="512"/>
        </pc:sldMkLst>
      </pc:sldChg>
      <pc:sldChg chg="add del">
        <pc:chgData name="ULDERICO IZZO" userId="f53fde0156ee877c" providerId="LiveId" clId="{C77B0DE8-47BD-4DEE-A1DE-157B85FC439D}" dt="2026-04-03T14:58:08.367" v="1665" actId="47"/>
        <pc:sldMkLst>
          <pc:docMk/>
          <pc:sldMk cId="3489816809" sldId="513"/>
        </pc:sldMkLst>
      </pc:sldChg>
      <pc:sldChg chg="add del">
        <pc:chgData name="ULDERICO IZZO" userId="f53fde0156ee877c" providerId="LiveId" clId="{C77B0DE8-47BD-4DEE-A1DE-157B85FC439D}" dt="2026-04-03T14:58:08.186" v="1664" actId="47"/>
        <pc:sldMkLst>
          <pc:docMk/>
          <pc:sldMk cId="2460615503" sldId="514"/>
        </pc:sldMkLst>
      </pc:sldChg>
      <pc:sldChg chg="add del">
        <pc:chgData name="ULDERICO IZZO" userId="f53fde0156ee877c" providerId="LiveId" clId="{C77B0DE8-47BD-4DEE-A1DE-157B85FC439D}" dt="2026-04-03T14:58:07.975" v="1663" actId="47"/>
        <pc:sldMkLst>
          <pc:docMk/>
          <pc:sldMk cId="2667718049" sldId="515"/>
        </pc:sldMkLst>
      </pc:sldChg>
      <pc:sldChg chg="add del">
        <pc:chgData name="ULDERICO IZZO" userId="f53fde0156ee877c" providerId="LiveId" clId="{C77B0DE8-47BD-4DEE-A1DE-157B85FC439D}" dt="2026-04-03T14:58:07.771" v="1662" actId="47"/>
        <pc:sldMkLst>
          <pc:docMk/>
          <pc:sldMk cId="3147266175" sldId="516"/>
        </pc:sldMkLst>
      </pc:sldChg>
      <pc:sldChg chg="add del">
        <pc:chgData name="ULDERICO IZZO" userId="f53fde0156ee877c" providerId="LiveId" clId="{C77B0DE8-47BD-4DEE-A1DE-157B85FC439D}" dt="2026-04-03T14:58:07.542" v="1661" actId="47"/>
        <pc:sldMkLst>
          <pc:docMk/>
          <pc:sldMk cId="1223971296" sldId="517"/>
        </pc:sldMkLst>
      </pc:sldChg>
      <pc:sldChg chg="add del">
        <pc:chgData name="ULDERICO IZZO" userId="f53fde0156ee877c" providerId="LiveId" clId="{C77B0DE8-47BD-4DEE-A1DE-157B85FC439D}" dt="2026-04-03T14:58:07.359" v="1660" actId="47"/>
        <pc:sldMkLst>
          <pc:docMk/>
          <pc:sldMk cId="635773215" sldId="518"/>
        </pc:sldMkLst>
      </pc:sldChg>
      <pc:sldChg chg="add del">
        <pc:chgData name="ULDERICO IZZO" userId="f53fde0156ee877c" providerId="LiveId" clId="{C77B0DE8-47BD-4DEE-A1DE-157B85FC439D}" dt="2026-04-03T14:58:07.182" v="1659" actId="47"/>
        <pc:sldMkLst>
          <pc:docMk/>
          <pc:sldMk cId="3330134222" sldId="519"/>
        </pc:sldMkLst>
      </pc:sldChg>
      <pc:sldChg chg="add del">
        <pc:chgData name="ULDERICO IZZO" userId="f53fde0156ee877c" providerId="LiveId" clId="{C77B0DE8-47BD-4DEE-A1DE-157B85FC439D}" dt="2026-04-03T14:58:06.977" v="1658" actId="47"/>
        <pc:sldMkLst>
          <pc:docMk/>
          <pc:sldMk cId="3071773215" sldId="520"/>
        </pc:sldMkLst>
      </pc:sldChg>
      <pc:sldChg chg="add del">
        <pc:chgData name="ULDERICO IZZO" userId="f53fde0156ee877c" providerId="LiveId" clId="{C77B0DE8-47BD-4DEE-A1DE-157B85FC439D}" dt="2026-04-03T14:58:06.786" v="1657" actId="47"/>
        <pc:sldMkLst>
          <pc:docMk/>
          <pc:sldMk cId="135150257" sldId="521"/>
        </pc:sldMkLst>
      </pc:sldChg>
      <pc:sldChg chg="add del">
        <pc:chgData name="ULDERICO IZZO" userId="f53fde0156ee877c" providerId="LiveId" clId="{C77B0DE8-47BD-4DEE-A1DE-157B85FC439D}" dt="2026-04-03T14:58:06.594" v="1656" actId="47"/>
        <pc:sldMkLst>
          <pc:docMk/>
          <pc:sldMk cId="2606414454" sldId="522"/>
        </pc:sldMkLst>
      </pc:sldChg>
      <pc:sldChg chg="add del">
        <pc:chgData name="ULDERICO IZZO" userId="f53fde0156ee877c" providerId="LiveId" clId="{C77B0DE8-47BD-4DEE-A1DE-157B85FC439D}" dt="2026-04-03T14:58:06.389" v="1655" actId="47"/>
        <pc:sldMkLst>
          <pc:docMk/>
          <pc:sldMk cId="2739897802" sldId="523"/>
        </pc:sldMkLst>
      </pc:sldChg>
      <pc:sldChg chg="add del">
        <pc:chgData name="ULDERICO IZZO" userId="f53fde0156ee877c" providerId="LiveId" clId="{C77B0DE8-47BD-4DEE-A1DE-157B85FC439D}" dt="2026-04-03T14:58:06.188" v="1654" actId="47"/>
        <pc:sldMkLst>
          <pc:docMk/>
          <pc:sldMk cId="1448251329" sldId="524"/>
        </pc:sldMkLst>
      </pc:sldChg>
      <pc:sldChg chg="add del">
        <pc:chgData name="ULDERICO IZZO" userId="f53fde0156ee877c" providerId="LiveId" clId="{C77B0DE8-47BD-4DEE-A1DE-157B85FC439D}" dt="2026-04-03T14:58:06.007" v="1653" actId="47"/>
        <pc:sldMkLst>
          <pc:docMk/>
          <pc:sldMk cId="1028359274" sldId="525"/>
        </pc:sldMkLst>
      </pc:sldChg>
      <pc:sldChg chg="add del">
        <pc:chgData name="ULDERICO IZZO" userId="f53fde0156ee877c" providerId="LiveId" clId="{C77B0DE8-47BD-4DEE-A1DE-157B85FC439D}" dt="2026-04-03T14:58:05.823" v="1652" actId="47"/>
        <pc:sldMkLst>
          <pc:docMk/>
          <pc:sldMk cId="2843093121" sldId="526"/>
        </pc:sldMkLst>
      </pc:sldChg>
      <pc:sldChg chg="add del">
        <pc:chgData name="ULDERICO IZZO" userId="f53fde0156ee877c" providerId="LiveId" clId="{C77B0DE8-47BD-4DEE-A1DE-157B85FC439D}" dt="2026-04-03T14:58:05.654" v="1651" actId="47"/>
        <pc:sldMkLst>
          <pc:docMk/>
          <pc:sldMk cId="3403869643" sldId="527"/>
        </pc:sldMkLst>
      </pc:sldChg>
      <pc:sldChg chg="add del">
        <pc:chgData name="ULDERICO IZZO" userId="f53fde0156ee877c" providerId="LiveId" clId="{C77B0DE8-47BD-4DEE-A1DE-157B85FC439D}" dt="2026-04-03T14:58:05.445" v="1650" actId="47"/>
        <pc:sldMkLst>
          <pc:docMk/>
          <pc:sldMk cId="862856398" sldId="528"/>
        </pc:sldMkLst>
      </pc:sldChg>
      <pc:sldChg chg="add del">
        <pc:chgData name="ULDERICO IZZO" userId="f53fde0156ee877c" providerId="LiveId" clId="{C77B0DE8-47BD-4DEE-A1DE-157B85FC439D}" dt="2026-04-03T14:58:05.265" v="1649" actId="47"/>
        <pc:sldMkLst>
          <pc:docMk/>
          <pc:sldMk cId="2685715508" sldId="529"/>
        </pc:sldMkLst>
      </pc:sldChg>
      <pc:sldChg chg="add del">
        <pc:chgData name="ULDERICO IZZO" userId="f53fde0156ee877c" providerId="LiveId" clId="{C77B0DE8-47BD-4DEE-A1DE-157B85FC439D}" dt="2026-04-03T14:58:05.069" v="1648" actId="47"/>
        <pc:sldMkLst>
          <pc:docMk/>
          <pc:sldMk cId="1394472419" sldId="530"/>
        </pc:sldMkLst>
      </pc:sldChg>
      <pc:sldChg chg="modSp add del mod">
        <pc:chgData name="ULDERICO IZZO" userId="f53fde0156ee877c" providerId="LiveId" clId="{C77B0DE8-47BD-4DEE-A1DE-157B85FC439D}" dt="2026-04-03T14:58:04.882" v="1647" actId="47"/>
        <pc:sldMkLst>
          <pc:docMk/>
          <pc:sldMk cId="3683203575" sldId="531"/>
        </pc:sldMkLst>
        <pc:spChg chg="mod">
          <ac:chgData name="ULDERICO IZZO" userId="f53fde0156ee877c" providerId="LiveId" clId="{C77B0DE8-47BD-4DEE-A1DE-157B85FC439D}" dt="2026-04-03T14:57:00.638" v="1632" actId="27636"/>
          <ac:spMkLst>
            <pc:docMk/>
            <pc:sldMk cId="3683203575" sldId="531"/>
            <ac:spMk id="2" creationId="{BB528D40-D075-98F3-574E-8CD5A97836C9}"/>
          </ac:spMkLst>
        </pc:spChg>
      </pc:sldChg>
      <pc:sldChg chg="add del">
        <pc:chgData name="ULDERICO IZZO" userId="f53fde0156ee877c" providerId="LiveId" clId="{C77B0DE8-47BD-4DEE-A1DE-157B85FC439D}" dt="2026-04-03T14:58:04.704" v="1646" actId="47"/>
        <pc:sldMkLst>
          <pc:docMk/>
          <pc:sldMk cId="3149593229" sldId="532"/>
        </pc:sldMkLst>
      </pc:sldChg>
      <pc:sldChg chg="add del">
        <pc:chgData name="ULDERICO IZZO" userId="f53fde0156ee877c" providerId="LiveId" clId="{C77B0DE8-47BD-4DEE-A1DE-157B85FC439D}" dt="2026-04-03T14:58:04.114" v="1644" actId="47"/>
        <pc:sldMkLst>
          <pc:docMk/>
          <pc:sldMk cId="1862914810" sldId="533"/>
        </pc:sldMkLst>
      </pc:sldChg>
      <pc:sldChg chg="add del">
        <pc:chgData name="ULDERICO IZZO" userId="f53fde0156ee877c" providerId="LiveId" clId="{C77B0DE8-47BD-4DEE-A1DE-157B85FC439D}" dt="2026-04-03T14:58:03.872" v="1643" actId="47"/>
        <pc:sldMkLst>
          <pc:docMk/>
          <pc:sldMk cId="92636644" sldId="534"/>
        </pc:sldMkLst>
      </pc:sldChg>
      <pc:sldChg chg="add del">
        <pc:chgData name="ULDERICO IZZO" userId="f53fde0156ee877c" providerId="LiveId" clId="{C77B0DE8-47BD-4DEE-A1DE-157B85FC439D}" dt="2026-04-03T14:58:02.693" v="1638" actId="47"/>
        <pc:sldMkLst>
          <pc:docMk/>
          <pc:sldMk cId="1160228804" sldId="53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18EDF-E67C-4170-AB42-C39570179581}" type="doc">
      <dgm:prSet loTypeId="urn:microsoft.com/office/officeart/2005/8/layout/chart3" loCatId="relationship" qsTypeId="urn:microsoft.com/office/officeart/2005/8/quickstyle/simple1" qsCatId="simple" csTypeId="urn:microsoft.com/office/officeart/2005/8/colors/accent1_2" csCatId="accent1" phldr="1"/>
      <dgm:spPr/>
    </dgm:pt>
    <dgm:pt modelId="{ED8EBC5E-8955-433B-B840-9302A486CAD9}">
      <dgm:prSet phldrT="[Testo]"/>
      <dgm:spPr/>
      <dgm:t>
        <a:bodyPr/>
        <a:lstStyle/>
        <a:p>
          <a:r>
            <a:rPr lang="it-IT"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Rendicontazione degli agenti contabili</a:t>
          </a:r>
          <a:endParaRPr lang="it-IT" dirty="0">
            <a:solidFill>
              <a:schemeClr val="bg1"/>
            </a:solidFill>
          </a:endParaRPr>
        </a:p>
      </dgm:t>
    </dgm:pt>
    <dgm:pt modelId="{7622BAFA-3374-4BBF-B4E0-78AD8C814B93}" type="parTrans" cxnId="{E9F95899-F34A-47A4-983C-87319FD8B961}">
      <dgm:prSet/>
      <dgm:spPr/>
      <dgm:t>
        <a:bodyPr/>
        <a:lstStyle/>
        <a:p>
          <a:endParaRPr lang="it-IT"/>
        </a:p>
      </dgm:t>
    </dgm:pt>
    <dgm:pt modelId="{B16C1BCD-543C-4B63-BF12-CF6242F5DC3D}" type="sibTrans" cxnId="{E9F95899-F34A-47A4-983C-87319FD8B961}">
      <dgm:prSet/>
      <dgm:spPr/>
      <dgm:t>
        <a:bodyPr/>
        <a:lstStyle/>
        <a:p>
          <a:endParaRPr lang="it-IT"/>
        </a:p>
      </dgm:t>
    </dgm:pt>
    <dgm:pt modelId="{381F5E56-8AB4-4F72-B227-31642EAFFD57}">
      <dgm:prSet phldrT="[Testo]"/>
      <dgm:spPr/>
      <dgm:t>
        <a:bodyPr/>
        <a:lstStyle/>
        <a:p>
          <a:r>
            <a:rPr lang="it-IT"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Aggiornamento inventario</a:t>
          </a:r>
          <a:endParaRPr lang="it-IT" dirty="0">
            <a:solidFill>
              <a:schemeClr val="bg1"/>
            </a:solidFill>
          </a:endParaRPr>
        </a:p>
      </dgm:t>
    </dgm:pt>
    <dgm:pt modelId="{197F75B3-D4B8-4D43-8CB3-0436EFBAD130}" type="parTrans" cxnId="{7AB7F008-85E7-439B-9848-7BDE837A932A}">
      <dgm:prSet/>
      <dgm:spPr/>
      <dgm:t>
        <a:bodyPr/>
        <a:lstStyle/>
        <a:p>
          <a:endParaRPr lang="it-IT"/>
        </a:p>
      </dgm:t>
    </dgm:pt>
    <dgm:pt modelId="{06B9B1DC-8428-405C-A7E5-3199C6FDCDA1}" type="sibTrans" cxnId="{7AB7F008-85E7-439B-9848-7BDE837A932A}">
      <dgm:prSet/>
      <dgm:spPr/>
      <dgm:t>
        <a:bodyPr/>
        <a:lstStyle/>
        <a:p>
          <a:endParaRPr lang="it-IT"/>
        </a:p>
      </dgm:t>
    </dgm:pt>
    <dgm:pt modelId="{49D259E5-3121-41C0-B78E-9D77740DF87A}">
      <dgm:prSet phldrT="[Testo]"/>
      <dgm:spPr/>
      <dgm:t>
        <a:bodyPr/>
        <a:lstStyle/>
        <a:p>
          <a:r>
            <a:rPr lang="it-IT"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Riaccertamento dei residui attivi e passivi</a:t>
          </a:r>
          <a:endParaRPr lang="it-IT" dirty="0">
            <a:solidFill>
              <a:schemeClr val="bg1"/>
            </a:solidFill>
          </a:endParaRPr>
        </a:p>
      </dgm:t>
    </dgm:pt>
    <dgm:pt modelId="{E68AF560-08A5-4789-B058-771B337314F2}" type="parTrans" cxnId="{462B76C8-2BCB-49FB-BD60-2360D1D907FF}">
      <dgm:prSet/>
      <dgm:spPr/>
      <dgm:t>
        <a:bodyPr/>
        <a:lstStyle/>
        <a:p>
          <a:endParaRPr lang="it-IT"/>
        </a:p>
      </dgm:t>
    </dgm:pt>
    <dgm:pt modelId="{3D5DE022-5989-45AB-9EF6-C31C31E39BD7}" type="sibTrans" cxnId="{462B76C8-2BCB-49FB-BD60-2360D1D907FF}">
      <dgm:prSet/>
      <dgm:spPr/>
      <dgm:t>
        <a:bodyPr/>
        <a:lstStyle/>
        <a:p>
          <a:endParaRPr lang="it-IT"/>
        </a:p>
      </dgm:t>
    </dgm:pt>
    <dgm:pt modelId="{101EB543-E50C-4FBF-B3D3-7362A97393EE}">
      <dgm:prSet phldrT="[Testo]" phldr="0"/>
      <dgm:spPr/>
      <dgm:t>
        <a:bodyPr/>
        <a:lstStyle/>
        <a:p>
          <a:pPr>
            <a:buNone/>
          </a:pPr>
          <a:r>
            <a:rPr lang="it-IT" b="1" i="0" dirty="0"/>
            <a:t>Analisi del fondo pluriennale vincolato (FPV)</a:t>
          </a:r>
          <a:r>
            <a:rPr lang="it-IT" b="0" i="0" dirty="0"/>
            <a:t>:</a:t>
          </a:r>
          <a:endParaRPr lang="it-IT" dirty="0"/>
        </a:p>
      </dgm:t>
    </dgm:pt>
    <dgm:pt modelId="{7D6243A9-0ADF-4A38-B4EA-88B845FB7831}" type="parTrans" cxnId="{B9143967-DE97-40B1-8EE8-A89CF216826A}">
      <dgm:prSet/>
      <dgm:spPr/>
      <dgm:t>
        <a:bodyPr/>
        <a:lstStyle/>
        <a:p>
          <a:endParaRPr lang="it-IT"/>
        </a:p>
      </dgm:t>
    </dgm:pt>
    <dgm:pt modelId="{B028B273-AB4D-49D2-86A8-CA762B2A7619}" type="sibTrans" cxnId="{B9143967-DE97-40B1-8EE8-A89CF216826A}">
      <dgm:prSet/>
      <dgm:spPr/>
      <dgm:t>
        <a:bodyPr/>
        <a:lstStyle/>
        <a:p>
          <a:endParaRPr lang="it-IT"/>
        </a:p>
      </dgm:t>
    </dgm:pt>
    <dgm:pt modelId="{5919308A-AEA8-4ABF-A8EF-3835637CB348}">
      <dgm:prSet phldrT="[Testo]" phldr="0"/>
      <dgm:spPr/>
      <dgm:t>
        <a:bodyPr/>
        <a:lstStyle/>
        <a:p>
          <a:pPr>
            <a:buNone/>
          </a:pPr>
          <a:r>
            <a:rPr lang="it-IT" b="1" i="0" dirty="0"/>
            <a:t>Definizione del risultato di amministrazione</a:t>
          </a:r>
          <a:r>
            <a:rPr lang="it-IT" b="0" i="0" dirty="0"/>
            <a:t>:</a:t>
          </a:r>
          <a:endParaRPr lang="it-IT" dirty="0"/>
        </a:p>
      </dgm:t>
    </dgm:pt>
    <dgm:pt modelId="{19B2FEB2-FAF0-4DD0-A1A5-F200BBBA6425}" type="parTrans" cxnId="{838522F2-5DAB-45DA-81FD-F9F15A7459B2}">
      <dgm:prSet/>
      <dgm:spPr/>
      <dgm:t>
        <a:bodyPr/>
        <a:lstStyle/>
        <a:p>
          <a:endParaRPr lang="it-IT"/>
        </a:p>
      </dgm:t>
    </dgm:pt>
    <dgm:pt modelId="{F9BC2AF8-B655-4C55-A1D6-8F24BD96B66C}" type="sibTrans" cxnId="{838522F2-5DAB-45DA-81FD-F9F15A7459B2}">
      <dgm:prSet/>
      <dgm:spPr/>
      <dgm:t>
        <a:bodyPr/>
        <a:lstStyle/>
        <a:p>
          <a:endParaRPr lang="it-IT"/>
        </a:p>
      </dgm:t>
    </dgm:pt>
    <dgm:pt modelId="{03EA4ED8-3E44-4ECB-8E88-F2077C68A592}">
      <dgm:prSet phldrT="[Testo]" phldr="0"/>
      <dgm:spPr/>
      <dgm:t>
        <a:bodyPr/>
        <a:lstStyle/>
        <a:p>
          <a:pPr>
            <a:buNone/>
          </a:pPr>
          <a:r>
            <a:rPr lang="it-IT" b="1" i="0" dirty="0"/>
            <a:t>Elaborazione dello stato patrimoniale e del conto economico</a:t>
          </a:r>
          <a:endParaRPr lang="it-IT" dirty="0"/>
        </a:p>
      </dgm:t>
    </dgm:pt>
    <dgm:pt modelId="{094D850F-3A77-41DE-9D7F-6A57AE0C0419}" type="parTrans" cxnId="{868551B7-8D9B-4C50-B544-A762AA9462E2}">
      <dgm:prSet/>
      <dgm:spPr/>
      <dgm:t>
        <a:bodyPr/>
        <a:lstStyle/>
        <a:p>
          <a:endParaRPr lang="it-IT"/>
        </a:p>
      </dgm:t>
    </dgm:pt>
    <dgm:pt modelId="{21D5D6F7-D917-4CC4-859E-A4D31D871021}" type="sibTrans" cxnId="{868551B7-8D9B-4C50-B544-A762AA9462E2}">
      <dgm:prSet/>
      <dgm:spPr/>
      <dgm:t>
        <a:bodyPr/>
        <a:lstStyle/>
        <a:p>
          <a:endParaRPr lang="it-IT"/>
        </a:p>
      </dgm:t>
    </dgm:pt>
    <dgm:pt modelId="{EC2A8857-13E7-4DAD-B80E-EBD5E49DFD65}">
      <dgm:prSet phldrT="[Testo]" phldr="0"/>
      <dgm:spPr/>
      <dgm:t>
        <a:bodyPr/>
        <a:lstStyle/>
        <a:p>
          <a:pPr>
            <a:buNone/>
          </a:pPr>
          <a:r>
            <a:rPr lang="it-IT" b="1" i="0" dirty="0"/>
            <a:t>Redazione degli allegati obbligatori</a:t>
          </a:r>
          <a:r>
            <a:rPr lang="it-IT" b="0" i="0" dirty="0"/>
            <a:t>:</a:t>
          </a:r>
          <a:endParaRPr lang="it-IT" dirty="0"/>
        </a:p>
      </dgm:t>
    </dgm:pt>
    <dgm:pt modelId="{A682B2D5-EED9-431B-88F4-4C85864EC7D3}" type="parTrans" cxnId="{9FCB397D-BCB5-44C0-9674-3F0223D3B00E}">
      <dgm:prSet/>
      <dgm:spPr/>
      <dgm:t>
        <a:bodyPr/>
        <a:lstStyle/>
        <a:p>
          <a:endParaRPr lang="it-IT"/>
        </a:p>
      </dgm:t>
    </dgm:pt>
    <dgm:pt modelId="{EB4AFF78-8948-4E6F-8874-6D3BEA94FFDA}" type="sibTrans" cxnId="{9FCB397D-BCB5-44C0-9674-3F0223D3B00E}">
      <dgm:prSet/>
      <dgm:spPr/>
      <dgm:t>
        <a:bodyPr/>
        <a:lstStyle/>
        <a:p>
          <a:endParaRPr lang="it-IT"/>
        </a:p>
      </dgm:t>
    </dgm:pt>
    <dgm:pt modelId="{713B3E03-8E39-4A6E-8D2E-143A6B67ACE9}" type="pres">
      <dgm:prSet presAssocID="{8CD18EDF-E67C-4170-AB42-C39570179581}" presName="compositeShape" presStyleCnt="0">
        <dgm:presLayoutVars>
          <dgm:chMax val="7"/>
          <dgm:dir/>
          <dgm:resizeHandles val="exact"/>
        </dgm:presLayoutVars>
      </dgm:prSet>
      <dgm:spPr/>
    </dgm:pt>
    <dgm:pt modelId="{C6587F25-E3A6-4213-8DBA-412525D95378}" type="pres">
      <dgm:prSet presAssocID="{8CD18EDF-E67C-4170-AB42-C39570179581}" presName="wedge1" presStyleLbl="node1" presStyleIdx="0" presStyleCnt="7"/>
      <dgm:spPr/>
    </dgm:pt>
    <dgm:pt modelId="{B1609C36-1B0C-4E9C-983E-6E84309FBCE0}" type="pres">
      <dgm:prSet presAssocID="{8CD18EDF-E67C-4170-AB42-C39570179581}" presName="wedge1Tx" presStyleLbl="node1" presStyleIdx="0" presStyleCnt="7">
        <dgm:presLayoutVars>
          <dgm:chMax val="0"/>
          <dgm:chPref val="0"/>
          <dgm:bulletEnabled val="1"/>
        </dgm:presLayoutVars>
      </dgm:prSet>
      <dgm:spPr/>
    </dgm:pt>
    <dgm:pt modelId="{6AF4A720-3F04-4D68-A479-63757AD9CAD2}" type="pres">
      <dgm:prSet presAssocID="{8CD18EDF-E67C-4170-AB42-C39570179581}" presName="wedge2" presStyleLbl="node1" presStyleIdx="1" presStyleCnt="7"/>
      <dgm:spPr/>
    </dgm:pt>
    <dgm:pt modelId="{D644AFE4-20D9-4646-AB70-49ECB934FCD3}" type="pres">
      <dgm:prSet presAssocID="{8CD18EDF-E67C-4170-AB42-C39570179581}" presName="wedge2Tx" presStyleLbl="node1" presStyleIdx="1" presStyleCnt="7">
        <dgm:presLayoutVars>
          <dgm:chMax val="0"/>
          <dgm:chPref val="0"/>
          <dgm:bulletEnabled val="1"/>
        </dgm:presLayoutVars>
      </dgm:prSet>
      <dgm:spPr/>
    </dgm:pt>
    <dgm:pt modelId="{987B0853-4542-41A7-AF26-3A1691112DBF}" type="pres">
      <dgm:prSet presAssocID="{8CD18EDF-E67C-4170-AB42-C39570179581}" presName="wedge3" presStyleLbl="node1" presStyleIdx="2" presStyleCnt="7"/>
      <dgm:spPr/>
    </dgm:pt>
    <dgm:pt modelId="{4D07DB26-9C2B-4211-A670-1ABCE75A07F4}" type="pres">
      <dgm:prSet presAssocID="{8CD18EDF-E67C-4170-AB42-C39570179581}" presName="wedge3Tx" presStyleLbl="node1" presStyleIdx="2" presStyleCnt="7">
        <dgm:presLayoutVars>
          <dgm:chMax val="0"/>
          <dgm:chPref val="0"/>
          <dgm:bulletEnabled val="1"/>
        </dgm:presLayoutVars>
      </dgm:prSet>
      <dgm:spPr/>
    </dgm:pt>
    <dgm:pt modelId="{5DE480DE-A524-4D19-B228-CE2FA654491B}" type="pres">
      <dgm:prSet presAssocID="{8CD18EDF-E67C-4170-AB42-C39570179581}" presName="wedge4" presStyleLbl="node1" presStyleIdx="3" presStyleCnt="7"/>
      <dgm:spPr/>
    </dgm:pt>
    <dgm:pt modelId="{EFDD7DF1-2E16-4EF8-B0C7-22840A21D912}" type="pres">
      <dgm:prSet presAssocID="{8CD18EDF-E67C-4170-AB42-C39570179581}" presName="wedge4Tx" presStyleLbl="node1" presStyleIdx="3" presStyleCnt="7">
        <dgm:presLayoutVars>
          <dgm:chMax val="0"/>
          <dgm:chPref val="0"/>
          <dgm:bulletEnabled val="1"/>
        </dgm:presLayoutVars>
      </dgm:prSet>
      <dgm:spPr/>
    </dgm:pt>
    <dgm:pt modelId="{A5B2ACD5-7357-456F-97CB-2B9F6E1DE303}" type="pres">
      <dgm:prSet presAssocID="{8CD18EDF-E67C-4170-AB42-C39570179581}" presName="wedge5" presStyleLbl="node1" presStyleIdx="4" presStyleCnt="7"/>
      <dgm:spPr/>
    </dgm:pt>
    <dgm:pt modelId="{F6262017-7CE7-4291-9CE9-0BFE2A47E5AF}" type="pres">
      <dgm:prSet presAssocID="{8CD18EDF-E67C-4170-AB42-C39570179581}" presName="wedge5Tx" presStyleLbl="node1" presStyleIdx="4" presStyleCnt="7">
        <dgm:presLayoutVars>
          <dgm:chMax val="0"/>
          <dgm:chPref val="0"/>
          <dgm:bulletEnabled val="1"/>
        </dgm:presLayoutVars>
      </dgm:prSet>
      <dgm:spPr/>
    </dgm:pt>
    <dgm:pt modelId="{4E30B1C2-F5E8-4701-B307-A305457E990D}" type="pres">
      <dgm:prSet presAssocID="{8CD18EDF-E67C-4170-AB42-C39570179581}" presName="wedge6" presStyleLbl="node1" presStyleIdx="5" presStyleCnt="7" custLinFactNeighborX="1292" custLinFactNeighborY="-1502"/>
      <dgm:spPr/>
    </dgm:pt>
    <dgm:pt modelId="{92DC22B6-D2CD-4FF7-8E5B-06D733F9D835}" type="pres">
      <dgm:prSet presAssocID="{8CD18EDF-E67C-4170-AB42-C39570179581}" presName="wedge6Tx" presStyleLbl="node1" presStyleIdx="5" presStyleCnt="7">
        <dgm:presLayoutVars>
          <dgm:chMax val="0"/>
          <dgm:chPref val="0"/>
          <dgm:bulletEnabled val="1"/>
        </dgm:presLayoutVars>
      </dgm:prSet>
      <dgm:spPr/>
    </dgm:pt>
    <dgm:pt modelId="{024B4CED-857C-4598-A433-201DDC734D1C}" type="pres">
      <dgm:prSet presAssocID="{8CD18EDF-E67C-4170-AB42-C39570179581}" presName="wedge7" presStyleLbl="node1" presStyleIdx="6" presStyleCnt="7"/>
      <dgm:spPr/>
    </dgm:pt>
    <dgm:pt modelId="{F0C8550F-5EB0-411A-9556-D69FAD151D52}" type="pres">
      <dgm:prSet presAssocID="{8CD18EDF-E67C-4170-AB42-C39570179581}" presName="wedge7Tx" presStyleLbl="node1" presStyleIdx="6" presStyleCnt="7">
        <dgm:presLayoutVars>
          <dgm:chMax val="0"/>
          <dgm:chPref val="0"/>
          <dgm:bulletEnabled val="1"/>
        </dgm:presLayoutVars>
      </dgm:prSet>
      <dgm:spPr/>
    </dgm:pt>
  </dgm:ptLst>
  <dgm:cxnLst>
    <dgm:cxn modelId="{7AB7F008-85E7-439B-9848-7BDE837A932A}" srcId="{8CD18EDF-E67C-4170-AB42-C39570179581}" destId="{381F5E56-8AB4-4F72-B227-31642EAFFD57}" srcOrd="1" destOrd="0" parTransId="{197F75B3-D4B8-4D43-8CB3-0436EFBAD130}" sibTransId="{06B9B1DC-8428-405C-A7E5-3199C6FDCDA1}"/>
    <dgm:cxn modelId="{B1773C11-99E5-469C-ABE5-EFE0626F6A6A}" type="presOf" srcId="{5919308A-AEA8-4ABF-A8EF-3835637CB348}" destId="{A5B2ACD5-7357-456F-97CB-2B9F6E1DE303}" srcOrd="0" destOrd="0" presId="urn:microsoft.com/office/officeart/2005/8/layout/chart3"/>
    <dgm:cxn modelId="{99036F27-916E-4A85-A73D-CDB5944B9B08}" type="presOf" srcId="{5919308A-AEA8-4ABF-A8EF-3835637CB348}" destId="{F6262017-7CE7-4291-9CE9-0BFE2A47E5AF}" srcOrd="1" destOrd="0" presId="urn:microsoft.com/office/officeart/2005/8/layout/chart3"/>
    <dgm:cxn modelId="{83A32837-3CBC-49A7-B9AE-D43BD71125A6}" type="presOf" srcId="{49D259E5-3121-41C0-B78E-9D77740DF87A}" destId="{987B0853-4542-41A7-AF26-3A1691112DBF}" srcOrd="0" destOrd="0" presId="urn:microsoft.com/office/officeart/2005/8/layout/chart3"/>
    <dgm:cxn modelId="{85882D5B-BDFB-4000-B10A-5DA75B23C18F}" type="presOf" srcId="{EC2A8857-13E7-4DAD-B80E-EBD5E49DFD65}" destId="{024B4CED-857C-4598-A433-201DDC734D1C}" srcOrd="0" destOrd="0" presId="urn:microsoft.com/office/officeart/2005/8/layout/chart3"/>
    <dgm:cxn modelId="{B9143967-DE97-40B1-8EE8-A89CF216826A}" srcId="{8CD18EDF-E67C-4170-AB42-C39570179581}" destId="{101EB543-E50C-4FBF-B3D3-7362A97393EE}" srcOrd="3" destOrd="0" parTransId="{7D6243A9-0ADF-4A38-B4EA-88B845FB7831}" sibTransId="{B028B273-AB4D-49D2-86A8-CA762B2A7619}"/>
    <dgm:cxn modelId="{D345ED49-12C0-4105-8349-25997D7EE4A8}" type="presOf" srcId="{381F5E56-8AB4-4F72-B227-31642EAFFD57}" destId="{6AF4A720-3F04-4D68-A479-63757AD9CAD2}" srcOrd="0" destOrd="0" presId="urn:microsoft.com/office/officeart/2005/8/layout/chart3"/>
    <dgm:cxn modelId="{BFBD106D-A206-4EBA-A517-392CD95C1C36}" type="presOf" srcId="{EC2A8857-13E7-4DAD-B80E-EBD5E49DFD65}" destId="{F0C8550F-5EB0-411A-9556-D69FAD151D52}" srcOrd="1" destOrd="0" presId="urn:microsoft.com/office/officeart/2005/8/layout/chart3"/>
    <dgm:cxn modelId="{88C98758-ECBC-457F-A8CC-D3A27E6FF376}" type="presOf" srcId="{ED8EBC5E-8955-433B-B840-9302A486CAD9}" destId="{B1609C36-1B0C-4E9C-983E-6E84309FBCE0}" srcOrd="1" destOrd="0" presId="urn:microsoft.com/office/officeart/2005/8/layout/chart3"/>
    <dgm:cxn modelId="{9FCB397D-BCB5-44C0-9674-3F0223D3B00E}" srcId="{8CD18EDF-E67C-4170-AB42-C39570179581}" destId="{EC2A8857-13E7-4DAD-B80E-EBD5E49DFD65}" srcOrd="6" destOrd="0" parTransId="{A682B2D5-EED9-431B-88F4-4C85864EC7D3}" sibTransId="{EB4AFF78-8948-4E6F-8874-6D3BEA94FFDA}"/>
    <dgm:cxn modelId="{A3226489-A4A2-4A81-BC73-4CBBB9B007F3}" type="presOf" srcId="{ED8EBC5E-8955-433B-B840-9302A486CAD9}" destId="{C6587F25-E3A6-4213-8DBA-412525D95378}" srcOrd="0" destOrd="0" presId="urn:microsoft.com/office/officeart/2005/8/layout/chart3"/>
    <dgm:cxn modelId="{3F6B8189-B255-4B2C-8ECC-AABD06BA0E65}" type="presOf" srcId="{101EB543-E50C-4FBF-B3D3-7362A97393EE}" destId="{EFDD7DF1-2E16-4EF8-B0C7-22840A21D912}" srcOrd="1" destOrd="0" presId="urn:microsoft.com/office/officeart/2005/8/layout/chart3"/>
    <dgm:cxn modelId="{E9F95899-F34A-47A4-983C-87319FD8B961}" srcId="{8CD18EDF-E67C-4170-AB42-C39570179581}" destId="{ED8EBC5E-8955-433B-B840-9302A486CAD9}" srcOrd="0" destOrd="0" parTransId="{7622BAFA-3374-4BBF-B4E0-78AD8C814B93}" sibTransId="{B16C1BCD-543C-4B63-BF12-CF6242F5DC3D}"/>
    <dgm:cxn modelId="{868551B7-8D9B-4C50-B544-A762AA9462E2}" srcId="{8CD18EDF-E67C-4170-AB42-C39570179581}" destId="{03EA4ED8-3E44-4ECB-8E88-F2077C68A592}" srcOrd="5" destOrd="0" parTransId="{094D850F-3A77-41DE-9D7F-6A57AE0C0419}" sibTransId="{21D5D6F7-D917-4CC4-859E-A4D31D871021}"/>
    <dgm:cxn modelId="{462B76C8-2BCB-49FB-BD60-2360D1D907FF}" srcId="{8CD18EDF-E67C-4170-AB42-C39570179581}" destId="{49D259E5-3121-41C0-B78E-9D77740DF87A}" srcOrd="2" destOrd="0" parTransId="{E68AF560-08A5-4789-B058-771B337314F2}" sibTransId="{3D5DE022-5989-45AB-9EF6-C31C31E39BD7}"/>
    <dgm:cxn modelId="{A5F3B1D3-E975-48A9-80DC-C68A38F0CAEF}" type="presOf" srcId="{381F5E56-8AB4-4F72-B227-31642EAFFD57}" destId="{D644AFE4-20D9-4646-AB70-49ECB934FCD3}" srcOrd="1" destOrd="0" presId="urn:microsoft.com/office/officeart/2005/8/layout/chart3"/>
    <dgm:cxn modelId="{A8F2BFDE-0EB5-470A-9A59-3024DF4EFA19}" type="presOf" srcId="{03EA4ED8-3E44-4ECB-8E88-F2077C68A592}" destId="{92DC22B6-D2CD-4FF7-8E5B-06D733F9D835}" srcOrd="1" destOrd="0" presId="urn:microsoft.com/office/officeart/2005/8/layout/chart3"/>
    <dgm:cxn modelId="{5D1287E0-7E3F-486C-BEFF-135BBCC354DD}" type="presOf" srcId="{49D259E5-3121-41C0-B78E-9D77740DF87A}" destId="{4D07DB26-9C2B-4211-A670-1ABCE75A07F4}" srcOrd="1" destOrd="0" presId="urn:microsoft.com/office/officeart/2005/8/layout/chart3"/>
    <dgm:cxn modelId="{5E346FE2-A65B-49A0-A65D-FED0617ACAB7}" type="presOf" srcId="{8CD18EDF-E67C-4170-AB42-C39570179581}" destId="{713B3E03-8E39-4A6E-8D2E-143A6B67ACE9}" srcOrd="0" destOrd="0" presId="urn:microsoft.com/office/officeart/2005/8/layout/chart3"/>
    <dgm:cxn modelId="{8A19C5E4-7129-4E1F-8C47-324E14FDB0B7}" type="presOf" srcId="{101EB543-E50C-4FBF-B3D3-7362A97393EE}" destId="{5DE480DE-A524-4D19-B228-CE2FA654491B}" srcOrd="0" destOrd="0" presId="urn:microsoft.com/office/officeart/2005/8/layout/chart3"/>
    <dgm:cxn modelId="{838522F2-5DAB-45DA-81FD-F9F15A7459B2}" srcId="{8CD18EDF-E67C-4170-AB42-C39570179581}" destId="{5919308A-AEA8-4ABF-A8EF-3835637CB348}" srcOrd="4" destOrd="0" parTransId="{19B2FEB2-FAF0-4DD0-A1A5-F200BBBA6425}" sibTransId="{F9BC2AF8-B655-4C55-A1D6-8F24BD96B66C}"/>
    <dgm:cxn modelId="{6B236BF6-5433-40D5-885B-183661A705A0}" type="presOf" srcId="{03EA4ED8-3E44-4ECB-8E88-F2077C68A592}" destId="{4E30B1C2-F5E8-4701-B307-A305457E990D}" srcOrd="0" destOrd="0" presId="urn:microsoft.com/office/officeart/2005/8/layout/chart3"/>
    <dgm:cxn modelId="{796731F4-688A-4A71-A61C-DABAC72BDF9F}" type="presParOf" srcId="{713B3E03-8E39-4A6E-8D2E-143A6B67ACE9}" destId="{C6587F25-E3A6-4213-8DBA-412525D95378}" srcOrd="0" destOrd="0" presId="urn:microsoft.com/office/officeart/2005/8/layout/chart3"/>
    <dgm:cxn modelId="{EA665E3F-00E5-4232-82BA-B453E9318BE5}" type="presParOf" srcId="{713B3E03-8E39-4A6E-8D2E-143A6B67ACE9}" destId="{B1609C36-1B0C-4E9C-983E-6E84309FBCE0}" srcOrd="1" destOrd="0" presId="urn:microsoft.com/office/officeart/2005/8/layout/chart3"/>
    <dgm:cxn modelId="{20CF4F93-B9D6-456D-ACC1-42E9BF761AC6}" type="presParOf" srcId="{713B3E03-8E39-4A6E-8D2E-143A6B67ACE9}" destId="{6AF4A720-3F04-4D68-A479-63757AD9CAD2}" srcOrd="2" destOrd="0" presId="urn:microsoft.com/office/officeart/2005/8/layout/chart3"/>
    <dgm:cxn modelId="{7E02C9B3-C404-4C24-96CC-4CD90F30D48C}" type="presParOf" srcId="{713B3E03-8E39-4A6E-8D2E-143A6B67ACE9}" destId="{D644AFE4-20D9-4646-AB70-49ECB934FCD3}" srcOrd="3" destOrd="0" presId="urn:microsoft.com/office/officeart/2005/8/layout/chart3"/>
    <dgm:cxn modelId="{7AD8A27C-15A6-4D0E-9BC6-20860E0C5178}" type="presParOf" srcId="{713B3E03-8E39-4A6E-8D2E-143A6B67ACE9}" destId="{987B0853-4542-41A7-AF26-3A1691112DBF}" srcOrd="4" destOrd="0" presId="urn:microsoft.com/office/officeart/2005/8/layout/chart3"/>
    <dgm:cxn modelId="{3F49CAAA-A9A6-46F7-989E-29DFD68C2E61}" type="presParOf" srcId="{713B3E03-8E39-4A6E-8D2E-143A6B67ACE9}" destId="{4D07DB26-9C2B-4211-A670-1ABCE75A07F4}" srcOrd="5" destOrd="0" presId="urn:microsoft.com/office/officeart/2005/8/layout/chart3"/>
    <dgm:cxn modelId="{6FDE95A4-3283-4386-81D5-38330D150AC7}" type="presParOf" srcId="{713B3E03-8E39-4A6E-8D2E-143A6B67ACE9}" destId="{5DE480DE-A524-4D19-B228-CE2FA654491B}" srcOrd="6" destOrd="0" presId="urn:microsoft.com/office/officeart/2005/8/layout/chart3"/>
    <dgm:cxn modelId="{FEB4B9FE-8DE8-46EC-99D9-83A6675035B3}" type="presParOf" srcId="{713B3E03-8E39-4A6E-8D2E-143A6B67ACE9}" destId="{EFDD7DF1-2E16-4EF8-B0C7-22840A21D912}" srcOrd="7" destOrd="0" presId="urn:microsoft.com/office/officeart/2005/8/layout/chart3"/>
    <dgm:cxn modelId="{AEDA6D33-BA06-4481-9C72-19A99BA44A28}" type="presParOf" srcId="{713B3E03-8E39-4A6E-8D2E-143A6B67ACE9}" destId="{A5B2ACD5-7357-456F-97CB-2B9F6E1DE303}" srcOrd="8" destOrd="0" presId="urn:microsoft.com/office/officeart/2005/8/layout/chart3"/>
    <dgm:cxn modelId="{60543E13-C1C3-41D7-ABCD-B150E1FB91BC}" type="presParOf" srcId="{713B3E03-8E39-4A6E-8D2E-143A6B67ACE9}" destId="{F6262017-7CE7-4291-9CE9-0BFE2A47E5AF}" srcOrd="9" destOrd="0" presId="urn:microsoft.com/office/officeart/2005/8/layout/chart3"/>
    <dgm:cxn modelId="{83A966E3-0B06-4BA2-BF74-90F67A34ED6A}" type="presParOf" srcId="{713B3E03-8E39-4A6E-8D2E-143A6B67ACE9}" destId="{4E30B1C2-F5E8-4701-B307-A305457E990D}" srcOrd="10" destOrd="0" presId="urn:microsoft.com/office/officeart/2005/8/layout/chart3"/>
    <dgm:cxn modelId="{512E8C68-946A-4AD0-8884-E35D9E57ADFD}" type="presParOf" srcId="{713B3E03-8E39-4A6E-8D2E-143A6B67ACE9}" destId="{92DC22B6-D2CD-4FF7-8E5B-06D733F9D835}" srcOrd="11" destOrd="0" presId="urn:microsoft.com/office/officeart/2005/8/layout/chart3"/>
    <dgm:cxn modelId="{715BC27E-9834-4F7E-92D6-C388EF859542}" type="presParOf" srcId="{713B3E03-8E39-4A6E-8D2E-143A6B67ACE9}" destId="{024B4CED-857C-4598-A433-201DDC734D1C}" srcOrd="12" destOrd="0" presId="urn:microsoft.com/office/officeart/2005/8/layout/chart3"/>
    <dgm:cxn modelId="{F19C9792-84B0-4CAA-B67D-6B66FCD9BEB8}" type="presParOf" srcId="{713B3E03-8E39-4A6E-8D2E-143A6B67ACE9}" destId="{F0C8550F-5EB0-411A-9556-D69FAD151D52}" srcOrd="13"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3B17C-3F28-4E89-BE00-9C78CC5FFD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349F172A-5268-4864-A942-981DB861F374}">
      <dgm:prSet phldrT="[Testo]" phldr="0"/>
      <dgm:spPr>
        <a:solidFill>
          <a:srgbClr val="00B050"/>
        </a:solidFill>
      </dgm:spPr>
      <dgm:t>
        <a:bodyPr/>
        <a:lstStyle/>
        <a:p>
          <a:r>
            <a:rPr lang="it-IT" dirty="0"/>
            <a:t>E</a:t>
          </a:r>
        </a:p>
      </dgm:t>
    </dgm:pt>
    <dgm:pt modelId="{9C5320E9-B5EA-4BCD-9229-B3638DB95D44}" type="parTrans" cxnId="{EF4416B4-E396-48CF-976E-2FE7F15AF662}">
      <dgm:prSet/>
      <dgm:spPr/>
      <dgm:t>
        <a:bodyPr/>
        <a:lstStyle/>
        <a:p>
          <a:endParaRPr lang="it-IT"/>
        </a:p>
      </dgm:t>
    </dgm:pt>
    <dgm:pt modelId="{F55DCF9C-3A5F-4614-9CD4-D3554B1FF434}" type="sibTrans" cxnId="{EF4416B4-E396-48CF-976E-2FE7F15AF662}">
      <dgm:prSet/>
      <dgm:spPr/>
      <dgm:t>
        <a:bodyPr/>
        <a:lstStyle/>
        <a:p>
          <a:endParaRPr lang="it-IT"/>
        </a:p>
      </dgm:t>
    </dgm:pt>
    <dgm:pt modelId="{0BECFF5B-2EC2-42A8-9CEA-4562596281B9}">
      <dgm:prSet phldrT="[Testo]" custT="1"/>
      <dgm:spPr/>
      <dgm:t>
        <a:bodyPr anchor="ctr"/>
        <a:lstStyle/>
        <a:p>
          <a:pPr algn="ctr">
            <a:buNone/>
          </a:pPr>
          <a:r>
            <a:rPr lang="it-IT" sz="2400" dirty="0"/>
            <a:t>Ambientali (</a:t>
          </a:r>
          <a:r>
            <a:rPr lang="it-IT" sz="2400" dirty="0" err="1"/>
            <a:t>Environmental</a:t>
          </a:r>
          <a:r>
            <a:rPr lang="it-IT" sz="2400" dirty="0"/>
            <a:t> - E)</a:t>
          </a:r>
        </a:p>
      </dgm:t>
    </dgm:pt>
    <dgm:pt modelId="{F0FF7F70-B816-4C01-B442-A52922992D51}" type="parTrans" cxnId="{038DFE87-95FF-4A8E-8FAF-79CBDFA373F7}">
      <dgm:prSet/>
      <dgm:spPr/>
      <dgm:t>
        <a:bodyPr/>
        <a:lstStyle/>
        <a:p>
          <a:endParaRPr lang="it-IT"/>
        </a:p>
      </dgm:t>
    </dgm:pt>
    <dgm:pt modelId="{58526FF0-0D4A-469D-AF7B-A14FA17ABBBE}" type="sibTrans" cxnId="{038DFE87-95FF-4A8E-8FAF-79CBDFA373F7}">
      <dgm:prSet/>
      <dgm:spPr/>
      <dgm:t>
        <a:bodyPr/>
        <a:lstStyle/>
        <a:p>
          <a:endParaRPr lang="it-IT"/>
        </a:p>
      </dgm:t>
    </dgm:pt>
    <dgm:pt modelId="{8CB2B2EA-9FC5-4774-8B6F-4D7B431D635F}">
      <dgm:prSet phldrT="[Testo]" phldr="0"/>
      <dgm:spPr>
        <a:solidFill>
          <a:srgbClr val="002060"/>
        </a:solidFill>
      </dgm:spPr>
      <dgm:t>
        <a:bodyPr/>
        <a:lstStyle/>
        <a:p>
          <a:r>
            <a:rPr lang="it-IT" dirty="0"/>
            <a:t>S</a:t>
          </a:r>
        </a:p>
      </dgm:t>
    </dgm:pt>
    <dgm:pt modelId="{7EBAAF4D-66EE-4A0F-B170-D2C61B09236F}" type="parTrans" cxnId="{470269A4-C05A-4B00-A8AC-2637E617E709}">
      <dgm:prSet/>
      <dgm:spPr/>
      <dgm:t>
        <a:bodyPr/>
        <a:lstStyle/>
        <a:p>
          <a:endParaRPr lang="it-IT"/>
        </a:p>
      </dgm:t>
    </dgm:pt>
    <dgm:pt modelId="{8DC3507E-89E9-42BD-9A97-CFE6EF29DCCD}" type="sibTrans" cxnId="{470269A4-C05A-4B00-A8AC-2637E617E709}">
      <dgm:prSet/>
      <dgm:spPr/>
      <dgm:t>
        <a:bodyPr/>
        <a:lstStyle/>
        <a:p>
          <a:endParaRPr lang="it-IT"/>
        </a:p>
      </dgm:t>
    </dgm:pt>
    <dgm:pt modelId="{D9B7F5D6-96D5-4820-8840-10E92F01DA20}">
      <dgm:prSet phldrT="[Testo]" custT="1"/>
      <dgm:spPr/>
      <dgm:t>
        <a:bodyPr anchor="ctr"/>
        <a:lstStyle/>
        <a:p>
          <a:pPr algn="ctr">
            <a:buNone/>
          </a:pPr>
          <a:r>
            <a:rPr lang="it-IT" sz="2800" dirty="0"/>
            <a:t>Sociali (Social - S)</a:t>
          </a:r>
        </a:p>
      </dgm:t>
    </dgm:pt>
    <dgm:pt modelId="{216FA584-9BEE-45A1-8A0B-585D599AC13B}" type="parTrans" cxnId="{93CCDAA5-396D-491D-9196-CD0B50EFB6FA}">
      <dgm:prSet/>
      <dgm:spPr/>
      <dgm:t>
        <a:bodyPr/>
        <a:lstStyle/>
        <a:p>
          <a:endParaRPr lang="it-IT"/>
        </a:p>
      </dgm:t>
    </dgm:pt>
    <dgm:pt modelId="{25FA6333-E772-45CB-ACBE-A40B26996BFC}" type="sibTrans" cxnId="{93CCDAA5-396D-491D-9196-CD0B50EFB6FA}">
      <dgm:prSet/>
      <dgm:spPr/>
      <dgm:t>
        <a:bodyPr/>
        <a:lstStyle/>
        <a:p>
          <a:endParaRPr lang="it-IT"/>
        </a:p>
      </dgm:t>
    </dgm:pt>
    <dgm:pt modelId="{6FB1981F-1F34-43C4-A5E3-76F738B1975B}">
      <dgm:prSet phldrT="[Testo]" phldr="0"/>
      <dgm:spPr>
        <a:solidFill>
          <a:srgbClr val="C00000"/>
        </a:solidFill>
      </dgm:spPr>
      <dgm:t>
        <a:bodyPr/>
        <a:lstStyle/>
        <a:p>
          <a:r>
            <a:rPr lang="it-IT" dirty="0"/>
            <a:t>G</a:t>
          </a:r>
        </a:p>
      </dgm:t>
    </dgm:pt>
    <dgm:pt modelId="{C29AE2FD-7E77-4914-BFF9-5D000C00DACE}" type="parTrans" cxnId="{360D478D-731C-4B7B-BF1F-19627449A4D3}">
      <dgm:prSet/>
      <dgm:spPr/>
      <dgm:t>
        <a:bodyPr/>
        <a:lstStyle/>
        <a:p>
          <a:endParaRPr lang="it-IT"/>
        </a:p>
      </dgm:t>
    </dgm:pt>
    <dgm:pt modelId="{62C796A7-41EB-4389-9DD0-DF44EF37768B}" type="sibTrans" cxnId="{360D478D-731C-4B7B-BF1F-19627449A4D3}">
      <dgm:prSet/>
      <dgm:spPr/>
      <dgm:t>
        <a:bodyPr/>
        <a:lstStyle/>
        <a:p>
          <a:endParaRPr lang="it-IT"/>
        </a:p>
      </dgm:t>
    </dgm:pt>
    <dgm:pt modelId="{3A4D2861-AA6F-40E8-92F3-56C6BEFB8B3B}">
      <dgm:prSet phldrT="[Testo]" custT="1"/>
      <dgm:spPr/>
      <dgm:t>
        <a:bodyPr anchor="ctr"/>
        <a:lstStyle/>
        <a:p>
          <a:pPr algn="ctr">
            <a:buNone/>
          </a:pPr>
          <a:r>
            <a:rPr lang="it-IT" sz="4000" dirty="0"/>
            <a:t>Governance (G)</a:t>
          </a:r>
        </a:p>
      </dgm:t>
    </dgm:pt>
    <dgm:pt modelId="{221EC43F-5125-43C8-A2F5-02DDA55AF49A}" type="parTrans" cxnId="{0C500366-8253-4FBA-A3E2-1438B918D25E}">
      <dgm:prSet/>
      <dgm:spPr/>
      <dgm:t>
        <a:bodyPr/>
        <a:lstStyle/>
        <a:p>
          <a:endParaRPr lang="it-IT"/>
        </a:p>
      </dgm:t>
    </dgm:pt>
    <dgm:pt modelId="{018CBF54-B306-4A39-879E-B63E8828E44D}" type="sibTrans" cxnId="{0C500366-8253-4FBA-A3E2-1438B918D25E}">
      <dgm:prSet/>
      <dgm:spPr/>
      <dgm:t>
        <a:bodyPr/>
        <a:lstStyle/>
        <a:p>
          <a:endParaRPr lang="it-IT"/>
        </a:p>
      </dgm:t>
    </dgm:pt>
    <dgm:pt modelId="{5B59C581-3531-4EBC-AE0C-8F6E1FB00D90}" type="pres">
      <dgm:prSet presAssocID="{D2F3B17C-3F28-4E89-BE00-9C78CC5FFD34}" presName="Name0" presStyleCnt="0">
        <dgm:presLayoutVars>
          <dgm:dir/>
          <dgm:animLvl val="lvl"/>
          <dgm:resizeHandles val="exact"/>
        </dgm:presLayoutVars>
      </dgm:prSet>
      <dgm:spPr/>
    </dgm:pt>
    <dgm:pt modelId="{78B3A4E2-B262-4D05-BD4B-C73533189A76}" type="pres">
      <dgm:prSet presAssocID="{349F172A-5268-4864-A942-981DB861F374}" presName="composite" presStyleCnt="0"/>
      <dgm:spPr/>
    </dgm:pt>
    <dgm:pt modelId="{A4A04FB5-6266-46BB-B30B-C34EE6F3B5D6}" type="pres">
      <dgm:prSet presAssocID="{349F172A-5268-4864-A942-981DB861F374}" presName="parTx" presStyleLbl="alignNode1" presStyleIdx="0" presStyleCnt="3">
        <dgm:presLayoutVars>
          <dgm:chMax val="0"/>
          <dgm:chPref val="0"/>
          <dgm:bulletEnabled val="1"/>
        </dgm:presLayoutVars>
      </dgm:prSet>
      <dgm:spPr/>
    </dgm:pt>
    <dgm:pt modelId="{B729719A-BBA8-4321-B8F2-7063EB46576A}" type="pres">
      <dgm:prSet presAssocID="{349F172A-5268-4864-A942-981DB861F374}" presName="desTx" presStyleLbl="alignAccFollowNode1" presStyleIdx="0" presStyleCnt="3">
        <dgm:presLayoutVars>
          <dgm:bulletEnabled val="1"/>
        </dgm:presLayoutVars>
      </dgm:prSet>
      <dgm:spPr/>
    </dgm:pt>
    <dgm:pt modelId="{2AB8C593-C31C-4547-A6EE-EAA3ADA0D244}" type="pres">
      <dgm:prSet presAssocID="{F55DCF9C-3A5F-4614-9CD4-D3554B1FF434}" presName="space" presStyleCnt="0"/>
      <dgm:spPr/>
    </dgm:pt>
    <dgm:pt modelId="{BD6EC654-7A4D-492C-A7FE-E52D6C244A50}" type="pres">
      <dgm:prSet presAssocID="{8CB2B2EA-9FC5-4774-8B6F-4D7B431D635F}" presName="composite" presStyleCnt="0"/>
      <dgm:spPr/>
    </dgm:pt>
    <dgm:pt modelId="{093764FE-3260-4AEB-91CF-B1C7FB0259F6}" type="pres">
      <dgm:prSet presAssocID="{8CB2B2EA-9FC5-4774-8B6F-4D7B431D635F}" presName="parTx" presStyleLbl="alignNode1" presStyleIdx="1" presStyleCnt="3">
        <dgm:presLayoutVars>
          <dgm:chMax val="0"/>
          <dgm:chPref val="0"/>
          <dgm:bulletEnabled val="1"/>
        </dgm:presLayoutVars>
      </dgm:prSet>
      <dgm:spPr/>
    </dgm:pt>
    <dgm:pt modelId="{E7D982FC-97AC-4A89-8351-D57C7BFE9098}" type="pres">
      <dgm:prSet presAssocID="{8CB2B2EA-9FC5-4774-8B6F-4D7B431D635F}" presName="desTx" presStyleLbl="alignAccFollowNode1" presStyleIdx="1" presStyleCnt="3">
        <dgm:presLayoutVars>
          <dgm:bulletEnabled val="1"/>
        </dgm:presLayoutVars>
      </dgm:prSet>
      <dgm:spPr/>
    </dgm:pt>
    <dgm:pt modelId="{97427FA0-0116-4466-A6BE-B789BAF50124}" type="pres">
      <dgm:prSet presAssocID="{8DC3507E-89E9-42BD-9A97-CFE6EF29DCCD}" presName="space" presStyleCnt="0"/>
      <dgm:spPr/>
    </dgm:pt>
    <dgm:pt modelId="{BE622A8D-5157-4432-8F41-86B8F75A7F97}" type="pres">
      <dgm:prSet presAssocID="{6FB1981F-1F34-43C4-A5E3-76F738B1975B}" presName="composite" presStyleCnt="0"/>
      <dgm:spPr/>
    </dgm:pt>
    <dgm:pt modelId="{9C1FAE21-57F4-4D62-A463-F1B6923DCB91}" type="pres">
      <dgm:prSet presAssocID="{6FB1981F-1F34-43C4-A5E3-76F738B1975B}" presName="parTx" presStyleLbl="alignNode1" presStyleIdx="2" presStyleCnt="3">
        <dgm:presLayoutVars>
          <dgm:chMax val="0"/>
          <dgm:chPref val="0"/>
          <dgm:bulletEnabled val="1"/>
        </dgm:presLayoutVars>
      </dgm:prSet>
      <dgm:spPr/>
    </dgm:pt>
    <dgm:pt modelId="{100A46CD-76DB-47EE-A109-5F5CDCBD4675}" type="pres">
      <dgm:prSet presAssocID="{6FB1981F-1F34-43C4-A5E3-76F738B1975B}" presName="desTx" presStyleLbl="alignAccFollowNode1" presStyleIdx="2" presStyleCnt="3">
        <dgm:presLayoutVars>
          <dgm:bulletEnabled val="1"/>
        </dgm:presLayoutVars>
      </dgm:prSet>
      <dgm:spPr/>
    </dgm:pt>
  </dgm:ptLst>
  <dgm:cxnLst>
    <dgm:cxn modelId="{03790A0C-92E2-49B1-B863-6CAA46879C44}" type="presOf" srcId="{D2F3B17C-3F28-4E89-BE00-9C78CC5FFD34}" destId="{5B59C581-3531-4EBC-AE0C-8F6E1FB00D90}" srcOrd="0" destOrd="0" presId="urn:microsoft.com/office/officeart/2005/8/layout/hList1"/>
    <dgm:cxn modelId="{E5F1F95D-5A55-456B-B702-8A5A70256F30}" type="presOf" srcId="{349F172A-5268-4864-A942-981DB861F374}" destId="{A4A04FB5-6266-46BB-B30B-C34EE6F3B5D6}" srcOrd="0" destOrd="0" presId="urn:microsoft.com/office/officeart/2005/8/layout/hList1"/>
    <dgm:cxn modelId="{0C500366-8253-4FBA-A3E2-1438B918D25E}" srcId="{6FB1981F-1F34-43C4-A5E3-76F738B1975B}" destId="{3A4D2861-AA6F-40E8-92F3-56C6BEFB8B3B}" srcOrd="0" destOrd="0" parTransId="{221EC43F-5125-43C8-A2F5-02DDA55AF49A}" sibTransId="{018CBF54-B306-4A39-879E-B63E8828E44D}"/>
    <dgm:cxn modelId="{A318D558-F694-4BB7-B821-5748CCA1A6E9}" type="presOf" srcId="{3A4D2861-AA6F-40E8-92F3-56C6BEFB8B3B}" destId="{100A46CD-76DB-47EE-A109-5F5CDCBD4675}" srcOrd="0" destOrd="0" presId="urn:microsoft.com/office/officeart/2005/8/layout/hList1"/>
    <dgm:cxn modelId="{038DFE87-95FF-4A8E-8FAF-79CBDFA373F7}" srcId="{349F172A-5268-4864-A942-981DB861F374}" destId="{0BECFF5B-2EC2-42A8-9CEA-4562596281B9}" srcOrd="0" destOrd="0" parTransId="{F0FF7F70-B816-4C01-B442-A52922992D51}" sibTransId="{58526FF0-0D4A-469D-AF7B-A14FA17ABBBE}"/>
    <dgm:cxn modelId="{360D478D-731C-4B7B-BF1F-19627449A4D3}" srcId="{D2F3B17C-3F28-4E89-BE00-9C78CC5FFD34}" destId="{6FB1981F-1F34-43C4-A5E3-76F738B1975B}" srcOrd="2" destOrd="0" parTransId="{C29AE2FD-7E77-4914-BFF9-5D000C00DACE}" sibTransId="{62C796A7-41EB-4389-9DD0-DF44EF37768B}"/>
    <dgm:cxn modelId="{8C4A5491-EB31-41DE-8259-DC57C83EB21C}" type="presOf" srcId="{D9B7F5D6-96D5-4820-8840-10E92F01DA20}" destId="{E7D982FC-97AC-4A89-8351-D57C7BFE9098}" srcOrd="0" destOrd="0" presId="urn:microsoft.com/office/officeart/2005/8/layout/hList1"/>
    <dgm:cxn modelId="{2AEF5694-FE1E-4490-9A35-AFD4912A2084}" type="presOf" srcId="{6FB1981F-1F34-43C4-A5E3-76F738B1975B}" destId="{9C1FAE21-57F4-4D62-A463-F1B6923DCB91}" srcOrd="0" destOrd="0" presId="urn:microsoft.com/office/officeart/2005/8/layout/hList1"/>
    <dgm:cxn modelId="{470269A4-C05A-4B00-A8AC-2637E617E709}" srcId="{D2F3B17C-3F28-4E89-BE00-9C78CC5FFD34}" destId="{8CB2B2EA-9FC5-4774-8B6F-4D7B431D635F}" srcOrd="1" destOrd="0" parTransId="{7EBAAF4D-66EE-4A0F-B170-D2C61B09236F}" sibTransId="{8DC3507E-89E9-42BD-9A97-CFE6EF29DCCD}"/>
    <dgm:cxn modelId="{93CCDAA5-396D-491D-9196-CD0B50EFB6FA}" srcId="{8CB2B2EA-9FC5-4774-8B6F-4D7B431D635F}" destId="{D9B7F5D6-96D5-4820-8840-10E92F01DA20}" srcOrd="0" destOrd="0" parTransId="{216FA584-9BEE-45A1-8A0B-585D599AC13B}" sibTransId="{25FA6333-E772-45CB-ACBE-A40B26996BFC}"/>
    <dgm:cxn modelId="{EF4416B4-E396-48CF-976E-2FE7F15AF662}" srcId="{D2F3B17C-3F28-4E89-BE00-9C78CC5FFD34}" destId="{349F172A-5268-4864-A942-981DB861F374}" srcOrd="0" destOrd="0" parTransId="{9C5320E9-B5EA-4BCD-9229-B3638DB95D44}" sibTransId="{F55DCF9C-3A5F-4614-9CD4-D3554B1FF434}"/>
    <dgm:cxn modelId="{A4ADC2C7-A2FE-4EA6-8A8D-CBAAC69E26EF}" type="presOf" srcId="{8CB2B2EA-9FC5-4774-8B6F-4D7B431D635F}" destId="{093764FE-3260-4AEB-91CF-B1C7FB0259F6}" srcOrd="0" destOrd="0" presId="urn:microsoft.com/office/officeart/2005/8/layout/hList1"/>
    <dgm:cxn modelId="{A3846CDF-C388-422F-A953-029BBA8C56E4}" type="presOf" srcId="{0BECFF5B-2EC2-42A8-9CEA-4562596281B9}" destId="{B729719A-BBA8-4321-B8F2-7063EB46576A}" srcOrd="0" destOrd="0" presId="urn:microsoft.com/office/officeart/2005/8/layout/hList1"/>
    <dgm:cxn modelId="{2FC48805-3EAA-486A-8D6E-37CB20751EA5}" type="presParOf" srcId="{5B59C581-3531-4EBC-AE0C-8F6E1FB00D90}" destId="{78B3A4E2-B262-4D05-BD4B-C73533189A76}" srcOrd="0" destOrd="0" presId="urn:microsoft.com/office/officeart/2005/8/layout/hList1"/>
    <dgm:cxn modelId="{26B12F48-5FF0-4AEC-9ECA-B072F04ABBDF}" type="presParOf" srcId="{78B3A4E2-B262-4D05-BD4B-C73533189A76}" destId="{A4A04FB5-6266-46BB-B30B-C34EE6F3B5D6}" srcOrd="0" destOrd="0" presId="urn:microsoft.com/office/officeart/2005/8/layout/hList1"/>
    <dgm:cxn modelId="{44A0DF3F-C5A8-4C6E-9BCE-BD1CBFD34D08}" type="presParOf" srcId="{78B3A4E2-B262-4D05-BD4B-C73533189A76}" destId="{B729719A-BBA8-4321-B8F2-7063EB46576A}" srcOrd="1" destOrd="0" presId="urn:microsoft.com/office/officeart/2005/8/layout/hList1"/>
    <dgm:cxn modelId="{F606E5BF-0A3C-441F-B7C3-A5BEED762E22}" type="presParOf" srcId="{5B59C581-3531-4EBC-AE0C-8F6E1FB00D90}" destId="{2AB8C593-C31C-4547-A6EE-EAA3ADA0D244}" srcOrd="1" destOrd="0" presId="urn:microsoft.com/office/officeart/2005/8/layout/hList1"/>
    <dgm:cxn modelId="{C46A6024-4539-4CD3-A654-16071D1C8B66}" type="presParOf" srcId="{5B59C581-3531-4EBC-AE0C-8F6E1FB00D90}" destId="{BD6EC654-7A4D-492C-A7FE-E52D6C244A50}" srcOrd="2" destOrd="0" presId="urn:microsoft.com/office/officeart/2005/8/layout/hList1"/>
    <dgm:cxn modelId="{B58EC9E2-58B9-4B60-947C-3D36891376C8}" type="presParOf" srcId="{BD6EC654-7A4D-492C-A7FE-E52D6C244A50}" destId="{093764FE-3260-4AEB-91CF-B1C7FB0259F6}" srcOrd="0" destOrd="0" presId="urn:microsoft.com/office/officeart/2005/8/layout/hList1"/>
    <dgm:cxn modelId="{C0FB077F-9CB7-41AF-9987-C6ADC45B9F57}" type="presParOf" srcId="{BD6EC654-7A4D-492C-A7FE-E52D6C244A50}" destId="{E7D982FC-97AC-4A89-8351-D57C7BFE9098}" srcOrd="1" destOrd="0" presId="urn:microsoft.com/office/officeart/2005/8/layout/hList1"/>
    <dgm:cxn modelId="{D69E9E34-D62E-4D42-B6EF-530E3E740520}" type="presParOf" srcId="{5B59C581-3531-4EBC-AE0C-8F6E1FB00D90}" destId="{97427FA0-0116-4466-A6BE-B789BAF50124}" srcOrd="3" destOrd="0" presId="urn:microsoft.com/office/officeart/2005/8/layout/hList1"/>
    <dgm:cxn modelId="{6D196E0F-F429-4A8E-A9E2-21789F2EBB27}" type="presParOf" srcId="{5B59C581-3531-4EBC-AE0C-8F6E1FB00D90}" destId="{BE622A8D-5157-4432-8F41-86B8F75A7F97}" srcOrd="4" destOrd="0" presId="urn:microsoft.com/office/officeart/2005/8/layout/hList1"/>
    <dgm:cxn modelId="{1F83BE66-1929-4CAB-B65F-4F1717EF477C}" type="presParOf" srcId="{BE622A8D-5157-4432-8F41-86B8F75A7F97}" destId="{9C1FAE21-57F4-4D62-A463-F1B6923DCB91}" srcOrd="0" destOrd="0" presId="urn:microsoft.com/office/officeart/2005/8/layout/hList1"/>
    <dgm:cxn modelId="{0CFFACE3-3C04-4D7E-8321-43F64E68C3B7}" type="presParOf" srcId="{BE622A8D-5157-4432-8F41-86B8F75A7F97}" destId="{100A46CD-76DB-47EE-A109-5F5CDCBD46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87F25-E3A6-4213-8DBA-412525D95378}">
      <dsp:nvSpPr>
        <dsp:cNvPr id="0" name=""/>
        <dsp:cNvSpPr/>
      </dsp:nvSpPr>
      <dsp:spPr>
        <a:xfrm>
          <a:off x="2499179" y="341307"/>
          <a:ext cx="4986052" cy="4986052"/>
        </a:xfrm>
        <a:prstGeom prst="pie">
          <a:avLst>
            <a:gd name="adj1" fmla="val 16200000"/>
            <a:gd name="adj2" fmla="val 1928571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Rendicontazione degli agenti contabili</a:t>
          </a:r>
          <a:endParaRPr lang="it-IT" sz="1200" kern="1200" dirty="0">
            <a:solidFill>
              <a:schemeClr val="bg1"/>
            </a:solidFill>
          </a:endParaRPr>
        </a:p>
      </dsp:txBody>
      <dsp:txXfrm>
        <a:off x="5041473" y="816169"/>
        <a:ext cx="1365228" cy="860687"/>
      </dsp:txXfrm>
    </dsp:sp>
    <dsp:sp modelId="{6AF4A720-3F04-4D68-A479-63757AD9CAD2}">
      <dsp:nvSpPr>
        <dsp:cNvPr id="0" name=""/>
        <dsp:cNvSpPr/>
      </dsp:nvSpPr>
      <dsp:spPr>
        <a:xfrm>
          <a:off x="2370373" y="608417"/>
          <a:ext cx="4986052" cy="4986052"/>
        </a:xfrm>
        <a:prstGeom prst="pie">
          <a:avLst>
            <a:gd name="adj1" fmla="val 19285716"/>
            <a:gd name="adj2" fmla="val 77142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Aggiornamento inventario</a:t>
          </a:r>
          <a:endParaRPr lang="it-IT" sz="1200" kern="1200" dirty="0">
            <a:solidFill>
              <a:schemeClr val="bg1"/>
            </a:solidFill>
          </a:endParaRPr>
        </a:p>
      </dsp:txBody>
      <dsp:txXfrm>
        <a:off x="5783445" y="2389150"/>
        <a:ext cx="1448329" cy="920045"/>
      </dsp:txXfrm>
    </dsp:sp>
    <dsp:sp modelId="{987B0853-4542-41A7-AF26-3A1691112DBF}">
      <dsp:nvSpPr>
        <dsp:cNvPr id="0" name=""/>
        <dsp:cNvSpPr/>
      </dsp:nvSpPr>
      <dsp:spPr>
        <a:xfrm>
          <a:off x="2370373" y="608417"/>
          <a:ext cx="4986052" cy="4986052"/>
        </a:xfrm>
        <a:prstGeom prst="pie">
          <a:avLst>
            <a:gd name="adj1" fmla="val 771428"/>
            <a:gd name="adj2" fmla="val 385714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Riaccertamento dei residui attivi e passivi</a:t>
          </a:r>
          <a:endParaRPr lang="it-IT" sz="1200" kern="1200" dirty="0">
            <a:solidFill>
              <a:schemeClr val="bg1"/>
            </a:solidFill>
          </a:endParaRPr>
        </a:p>
      </dsp:txBody>
      <dsp:txXfrm>
        <a:off x="5575693" y="3576305"/>
        <a:ext cx="1305870" cy="949724"/>
      </dsp:txXfrm>
    </dsp:sp>
    <dsp:sp modelId="{5DE480DE-A524-4D19-B228-CE2FA654491B}">
      <dsp:nvSpPr>
        <dsp:cNvPr id="0" name=""/>
        <dsp:cNvSpPr/>
      </dsp:nvSpPr>
      <dsp:spPr>
        <a:xfrm>
          <a:off x="2370373" y="608417"/>
          <a:ext cx="4986052" cy="4986052"/>
        </a:xfrm>
        <a:prstGeom prst="pie">
          <a:avLst>
            <a:gd name="adj1" fmla="val 3857226"/>
            <a:gd name="adj2" fmla="val 694285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i="0" kern="1200" dirty="0"/>
            <a:t>Analisi del fondo pluriennale vincolato (FPV)</a:t>
          </a:r>
          <a:r>
            <a:rPr lang="it-IT" sz="1200" b="0" i="0" kern="1200" dirty="0"/>
            <a:t>:</a:t>
          </a:r>
          <a:endParaRPr lang="it-IT" sz="1200" kern="1200" dirty="0"/>
        </a:p>
      </dsp:txBody>
      <dsp:txXfrm>
        <a:off x="4195624" y="4526029"/>
        <a:ext cx="1335549" cy="949724"/>
      </dsp:txXfrm>
    </dsp:sp>
    <dsp:sp modelId="{A5B2ACD5-7357-456F-97CB-2B9F6E1DE303}">
      <dsp:nvSpPr>
        <dsp:cNvPr id="0" name=""/>
        <dsp:cNvSpPr/>
      </dsp:nvSpPr>
      <dsp:spPr>
        <a:xfrm>
          <a:off x="2370373" y="608417"/>
          <a:ext cx="4986052" cy="4986052"/>
        </a:xfrm>
        <a:prstGeom prst="pie">
          <a:avLst>
            <a:gd name="adj1" fmla="val 6942858"/>
            <a:gd name="adj2" fmla="val 1002857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i="0" kern="1200" dirty="0"/>
            <a:t>Definizione del risultato di amministrazione</a:t>
          </a:r>
          <a:r>
            <a:rPr lang="it-IT" sz="1200" b="0" i="0" kern="1200" dirty="0"/>
            <a:t>:</a:t>
          </a:r>
          <a:endParaRPr lang="it-IT" sz="1200" kern="1200" dirty="0"/>
        </a:p>
      </dsp:txBody>
      <dsp:txXfrm>
        <a:off x="2845235" y="3576305"/>
        <a:ext cx="1305870" cy="949724"/>
      </dsp:txXfrm>
    </dsp:sp>
    <dsp:sp modelId="{4E30B1C2-F5E8-4701-B307-A305457E990D}">
      <dsp:nvSpPr>
        <dsp:cNvPr id="0" name=""/>
        <dsp:cNvSpPr/>
      </dsp:nvSpPr>
      <dsp:spPr>
        <a:xfrm>
          <a:off x="2434793" y="533526"/>
          <a:ext cx="4986052" cy="4986052"/>
        </a:xfrm>
        <a:prstGeom prst="pie">
          <a:avLst>
            <a:gd name="adj1" fmla="val 10028574"/>
            <a:gd name="adj2" fmla="val 1311428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i="0" kern="1200" dirty="0"/>
            <a:t>Elaborazione dello stato patrimoniale e del conto economico</a:t>
          </a:r>
          <a:endParaRPr lang="it-IT" sz="1200" kern="1200" dirty="0"/>
        </a:p>
      </dsp:txBody>
      <dsp:txXfrm>
        <a:off x="2559444" y="2314259"/>
        <a:ext cx="1448329" cy="920045"/>
      </dsp:txXfrm>
    </dsp:sp>
    <dsp:sp modelId="{024B4CED-857C-4598-A433-201DDC734D1C}">
      <dsp:nvSpPr>
        <dsp:cNvPr id="0" name=""/>
        <dsp:cNvSpPr/>
      </dsp:nvSpPr>
      <dsp:spPr>
        <a:xfrm>
          <a:off x="2370373" y="608417"/>
          <a:ext cx="4986052" cy="4986052"/>
        </a:xfrm>
        <a:prstGeom prst="pie">
          <a:avLst>
            <a:gd name="adj1" fmla="val 13114284"/>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i="0" kern="1200" dirty="0"/>
            <a:t>Redazione degli allegati obbligatori</a:t>
          </a:r>
          <a:r>
            <a:rPr lang="it-IT" sz="1200" b="0" i="0" kern="1200" dirty="0"/>
            <a:t>:</a:t>
          </a:r>
          <a:endParaRPr lang="it-IT" sz="1200" kern="1200" dirty="0"/>
        </a:p>
      </dsp:txBody>
      <dsp:txXfrm>
        <a:off x="3450684" y="1083279"/>
        <a:ext cx="1365228" cy="86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04FB5-6266-46BB-B30B-C34EE6F3B5D6}">
      <dsp:nvSpPr>
        <dsp:cNvPr id="0" name=""/>
        <dsp:cNvSpPr/>
      </dsp:nvSpPr>
      <dsp:spPr>
        <a:xfrm>
          <a:off x="3338" y="1038417"/>
          <a:ext cx="3255108" cy="1302043"/>
        </a:xfrm>
        <a:prstGeom prst="rect">
          <a:avLst/>
        </a:prstGeom>
        <a:solidFill>
          <a:srgbClr val="00B050"/>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235712" rIns="412496" bIns="235712" numCol="1" spcCol="1270" anchor="ctr" anchorCtr="0">
          <a:noAutofit/>
        </a:bodyPr>
        <a:lstStyle/>
        <a:p>
          <a:pPr marL="0" lvl="0" indent="0" algn="ctr" defTabSz="2578100">
            <a:lnSpc>
              <a:spcPct val="90000"/>
            </a:lnSpc>
            <a:spcBef>
              <a:spcPct val="0"/>
            </a:spcBef>
            <a:spcAft>
              <a:spcPct val="35000"/>
            </a:spcAft>
            <a:buNone/>
          </a:pPr>
          <a:r>
            <a:rPr lang="it-IT" sz="5800" kern="1200" dirty="0"/>
            <a:t>E</a:t>
          </a:r>
        </a:p>
      </dsp:txBody>
      <dsp:txXfrm>
        <a:off x="3338" y="1038417"/>
        <a:ext cx="3255108" cy="1302043"/>
      </dsp:txXfrm>
    </dsp:sp>
    <dsp:sp modelId="{B729719A-BBA8-4321-B8F2-7063EB46576A}">
      <dsp:nvSpPr>
        <dsp:cNvPr id="0" name=""/>
        <dsp:cNvSpPr/>
      </dsp:nvSpPr>
      <dsp:spPr>
        <a:xfrm>
          <a:off x="3338" y="2340460"/>
          <a:ext cx="3255108"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None/>
          </a:pPr>
          <a:r>
            <a:rPr lang="it-IT" sz="2400" kern="1200" dirty="0"/>
            <a:t>Ambientali (</a:t>
          </a:r>
          <a:r>
            <a:rPr lang="it-IT" sz="2400" kern="1200" dirty="0" err="1"/>
            <a:t>Environmental</a:t>
          </a:r>
          <a:r>
            <a:rPr lang="it-IT" sz="2400" kern="1200" dirty="0"/>
            <a:t> - E)</a:t>
          </a:r>
        </a:p>
      </dsp:txBody>
      <dsp:txXfrm>
        <a:off x="3338" y="2340460"/>
        <a:ext cx="3255108" cy="2547360"/>
      </dsp:txXfrm>
    </dsp:sp>
    <dsp:sp modelId="{093764FE-3260-4AEB-91CF-B1C7FB0259F6}">
      <dsp:nvSpPr>
        <dsp:cNvPr id="0" name=""/>
        <dsp:cNvSpPr/>
      </dsp:nvSpPr>
      <dsp:spPr>
        <a:xfrm>
          <a:off x="3714162" y="1038417"/>
          <a:ext cx="3255108" cy="1302043"/>
        </a:xfrm>
        <a:prstGeom prst="rect">
          <a:avLst/>
        </a:prstGeom>
        <a:solidFill>
          <a:srgbClr val="002060"/>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235712" rIns="412496" bIns="235712" numCol="1" spcCol="1270" anchor="ctr" anchorCtr="0">
          <a:noAutofit/>
        </a:bodyPr>
        <a:lstStyle/>
        <a:p>
          <a:pPr marL="0" lvl="0" indent="0" algn="ctr" defTabSz="2578100">
            <a:lnSpc>
              <a:spcPct val="90000"/>
            </a:lnSpc>
            <a:spcBef>
              <a:spcPct val="0"/>
            </a:spcBef>
            <a:spcAft>
              <a:spcPct val="35000"/>
            </a:spcAft>
            <a:buNone/>
          </a:pPr>
          <a:r>
            <a:rPr lang="it-IT" sz="5800" kern="1200" dirty="0"/>
            <a:t>S</a:t>
          </a:r>
        </a:p>
      </dsp:txBody>
      <dsp:txXfrm>
        <a:off x="3714162" y="1038417"/>
        <a:ext cx="3255108" cy="1302043"/>
      </dsp:txXfrm>
    </dsp:sp>
    <dsp:sp modelId="{E7D982FC-97AC-4A89-8351-D57C7BFE9098}">
      <dsp:nvSpPr>
        <dsp:cNvPr id="0" name=""/>
        <dsp:cNvSpPr/>
      </dsp:nvSpPr>
      <dsp:spPr>
        <a:xfrm>
          <a:off x="3714162" y="2340460"/>
          <a:ext cx="3255108"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ctr" anchorCtr="0">
          <a:noAutofit/>
        </a:bodyPr>
        <a:lstStyle/>
        <a:p>
          <a:pPr marL="285750" lvl="1" indent="-285750" algn="ctr" defTabSz="1244600">
            <a:lnSpc>
              <a:spcPct val="90000"/>
            </a:lnSpc>
            <a:spcBef>
              <a:spcPct val="0"/>
            </a:spcBef>
            <a:spcAft>
              <a:spcPct val="15000"/>
            </a:spcAft>
            <a:buNone/>
          </a:pPr>
          <a:r>
            <a:rPr lang="it-IT" sz="2800" kern="1200" dirty="0"/>
            <a:t>Sociali (Social - S)</a:t>
          </a:r>
        </a:p>
      </dsp:txBody>
      <dsp:txXfrm>
        <a:off x="3714162" y="2340460"/>
        <a:ext cx="3255108" cy="2547360"/>
      </dsp:txXfrm>
    </dsp:sp>
    <dsp:sp modelId="{9C1FAE21-57F4-4D62-A463-F1B6923DCB91}">
      <dsp:nvSpPr>
        <dsp:cNvPr id="0" name=""/>
        <dsp:cNvSpPr/>
      </dsp:nvSpPr>
      <dsp:spPr>
        <a:xfrm>
          <a:off x="7424986" y="1038417"/>
          <a:ext cx="3255108" cy="1302043"/>
        </a:xfrm>
        <a:prstGeom prst="rect">
          <a:avLst/>
        </a:prstGeom>
        <a:solidFill>
          <a:srgbClr val="C00000"/>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235712" rIns="412496" bIns="235712" numCol="1" spcCol="1270" anchor="ctr" anchorCtr="0">
          <a:noAutofit/>
        </a:bodyPr>
        <a:lstStyle/>
        <a:p>
          <a:pPr marL="0" lvl="0" indent="0" algn="ctr" defTabSz="2578100">
            <a:lnSpc>
              <a:spcPct val="90000"/>
            </a:lnSpc>
            <a:spcBef>
              <a:spcPct val="0"/>
            </a:spcBef>
            <a:spcAft>
              <a:spcPct val="35000"/>
            </a:spcAft>
            <a:buNone/>
          </a:pPr>
          <a:r>
            <a:rPr lang="it-IT" sz="5800" kern="1200" dirty="0"/>
            <a:t>G</a:t>
          </a:r>
        </a:p>
      </dsp:txBody>
      <dsp:txXfrm>
        <a:off x="7424986" y="1038417"/>
        <a:ext cx="3255108" cy="1302043"/>
      </dsp:txXfrm>
    </dsp:sp>
    <dsp:sp modelId="{100A46CD-76DB-47EE-A109-5F5CDCBD4675}">
      <dsp:nvSpPr>
        <dsp:cNvPr id="0" name=""/>
        <dsp:cNvSpPr/>
      </dsp:nvSpPr>
      <dsp:spPr>
        <a:xfrm>
          <a:off x="7424986" y="2340460"/>
          <a:ext cx="3255108" cy="2547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ctr" anchorCtr="0">
          <a:noAutofit/>
        </a:bodyPr>
        <a:lstStyle/>
        <a:p>
          <a:pPr marL="285750" lvl="1" indent="-285750" algn="ctr" defTabSz="1778000">
            <a:lnSpc>
              <a:spcPct val="90000"/>
            </a:lnSpc>
            <a:spcBef>
              <a:spcPct val="0"/>
            </a:spcBef>
            <a:spcAft>
              <a:spcPct val="15000"/>
            </a:spcAft>
            <a:buNone/>
          </a:pPr>
          <a:r>
            <a:rPr lang="it-IT" sz="4000" kern="1200" dirty="0"/>
            <a:t>Governance (G)</a:t>
          </a:r>
        </a:p>
      </dsp:txBody>
      <dsp:txXfrm>
        <a:off x="7424986" y="2340460"/>
        <a:ext cx="3255108" cy="254736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A354F-F1F9-4D12-BE6C-0265A06E936B}" type="datetimeFigureOut">
              <a:rPr lang="it-IT" smtClean="0"/>
              <a:t>03/04/2026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56673-5CDC-4816-AF4C-EB4FA3E9D125}" type="slidenum">
              <a:rPr lang="it-IT" smtClean="0"/>
              <a:t>‹N›</a:t>
            </a:fld>
            <a:endParaRPr lang="it-IT"/>
          </a:p>
        </p:txBody>
      </p:sp>
    </p:spTree>
    <p:extLst>
      <p:ext uri="{BB962C8B-B14F-4D97-AF65-F5344CB8AC3E}">
        <p14:creationId xmlns:p14="http://schemas.microsoft.com/office/powerpoint/2010/main" val="122194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10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C5CCE0F1-5B30-FF86-3055-877A8EFF3754}"/>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C6F2F547-34F7-7B04-2C4A-6C7AA9E224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D0368BC4-D16A-5877-5571-3027D8E9D6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63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88289610-9FD3-A0B4-06AC-F3A03D33E569}"/>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670155D9-E13B-3073-D624-75A67481193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6B3D78B5-0556-4F6F-8996-35C76CC138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09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0435FD40-DED0-F887-6A86-33421CA5842D}"/>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140C7389-537E-D69C-3E42-F39CDE1D376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B843C17A-D6A3-DCB8-C309-5239AB66BC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55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4CBC5535-3798-6ACC-9E2E-D92CC1912D3C}"/>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714DE48E-6713-FFC0-8956-C864A0926D3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66AA0297-BCB2-FC81-930F-2BF58B1B473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70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A6044B19-F527-C6B5-1909-0EDD3EEC45DD}"/>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33282E7D-D25D-B676-BD4C-5AFD401355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603CB851-AE36-A7D6-B4A0-6E231A16D86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03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14EA7329-14AB-B486-FEE6-1720E67A2312}"/>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9ACAD6A1-0479-934B-11A9-ADAC64061C1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8C38A6E2-AA2B-5743-9D89-309A0F634B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85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379751CC-3393-0693-FAC9-DF5F5E7DE7DC}"/>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C1C317B5-0C9D-0B50-9C5B-188B4CF9775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61362F56-CF6A-84C2-1518-03EAE42E16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14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3AE1D5C3-D3DD-000C-DE79-254E1B534AC0}"/>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D546A350-3F64-5C0B-4CE1-F8051769FD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30DA070E-B9C9-6772-BD9D-1A71856210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74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7A7A240F-97BA-8490-CFB1-BFB747035F0B}"/>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06F3C00E-7CEC-A5C1-AA16-C717A713175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751B2CDB-C290-2A18-23C7-C74EA58D8C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309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53E0C106-0421-4946-9B46-EBCA2276EA4F}"/>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1A2D54E4-8DA3-733F-CA4B-2EBE99EEB56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FEEF240C-DA7F-157D-78E1-BE66D5A648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68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C1409CF5-8AEA-103A-28E4-E2F6E5A48F5C}"/>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CF788B0C-61CF-1614-63E5-6611D29DD29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0A92F52E-971F-022D-C8BB-B0310E1C2F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08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9498F5E0-CBFA-69AE-9C2F-9263F45E91AE}"/>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ADD46496-AC0E-8036-7BB1-F4BAA643D7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60481C82-6A54-4EA4-2E10-DE1495E880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21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FC33F1FC-BA50-7260-1BE8-F92DD1E5C90A}"/>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69F43CCD-B6BE-B8D5-DD97-1A7E9BC473A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1BFB37F1-3E98-C3AE-051A-C6F10F408C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129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291A00A2-73E3-E4FB-91F2-FFBEE0B57B25}"/>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E5113682-B3D4-E412-EDE7-E0C2786B9F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B61DED9E-1DD2-7285-E0E2-4FA6817E1F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277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B32FE958-297D-AC55-D34D-F141A7669618}"/>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2023B1D8-40EF-660A-964C-058E73C223E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473E9A4D-115C-0DFE-14D3-864B92DC97F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745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B1661480-9FA2-0716-27E6-36E122562624}"/>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4D048ED1-42B8-9E16-4097-02C4044137E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4A28A770-BBA4-855B-878D-20F2AE73EC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762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2B14358A-3974-6B17-09BD-8D5DDF0C25E0}"/>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3DE2A2AA-DA2B-0881-A312-05FDEC03216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157BFE4F-6BBC-C0CD-2542-D0C1A76B6ED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53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947212ED-C7D1-4F62-6826-EC79B080403C}"/>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93ABE932-7AF5-AF0D-A5FE-644B96999A6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8814DA15-ABA7-5081-8D6E-F8B41BF9B4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5492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17AA6D8F-92D0-62B5-778F-8B34DA967C96}"/>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F6042EEE-FCED-E4E2-0F07-5C6C490A65E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D2568A5C-05E0-2181-CA21-7AF3B0AE40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20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9C8CEF05-7839-7B8B-72F2-F0503A50636B}"/>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8EA729DE-0EE7-D874-4130-2BD52A1DD85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C3E0CBA0-B9F5-4653-446C-3414B64EF5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99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AE0C7CF3-FEC2-4D9A-F363-F6031EE650A9}"/>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0422E327-13EE-32AE-A6C2-05B4A90276F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62360672-4C1F-F931-1054-6B98AF8E9B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91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984266F7-E6A8-2137-17F2-4DEE5BA48C9B}"/>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5EAE8338-171D-9C65-A57A-C10ABAACB14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D7166C5C-AD14-35B8-B0E2-441A851632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818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BAFEC60E-9C99-1E6E-260E-69B58E29E179}"/>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B8B3A11C-FA34-2E35-47C1-69B10227604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7EB0509C-C484-C560-43E6-F6CC474657B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60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35C4985D-B109-007E-C0CC-193935E02727}"/>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A210D5B9-FFCC-7D96-7BF4-E10DE8AB09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AEFC5175-42B2-45A9-2F5E-312C4238B1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6661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2F8DF2B0-2023-68A9-C1BC-5C6F4249D0EF}"/>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FB94DCC2-C8FF-0011-CF72-C7E1561C83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59297728-5D21-1F48-EED0-38116328CF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900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4668FB84-A26A-95B2-D216-F5C38DCA2398}"/>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AB533319-092A-AD6B-52E6-D14340E7EF2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9EE2CCCE-A8E5-7A89-EE53-581CDA3DC6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228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52363DD3-7F56-5BFE-5F33-44C7269228B8}"/>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C5C9C572-FF23-AA9B-FF00-98D64DBD5D3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C1D0CF38-EC7D-5CA2-A8B1-425EEC472A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636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3C41271D-B0EE-C0FB-ADC7-C495213F402C}"/>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948E059A-7AA0-CF68-FDDA-59E5F4746BF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6481A8D9-6F9A-6B96-948C-67F2C92BB9F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229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AE98EB5C-A83A-C940-32A8-4AD18686FC8E}"/>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B34A943A-686B-DD2D-06B6-D8A30F80DC1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89F66C17-BFB5-A45A-460A-DF25ACE4DD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700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DF13397F-D6FC-5FFE-1095-7AC72A80D68B}"/>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18A8C5B2-EC88-D28D-E828-8B3120D5CC4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BAB97EA9-0DB6-D195-D3A2-A49F667083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247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844EBCFD-7911-0184-7031-E837D9340715}"/>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2CA8C5B5-9477-3218-8C3D-8C394ED7CF6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8F24291D-B1F4-E160-B021-9F47A7C36F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952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1D14D541-F78A-F090-234C-E55E3D03BD1F}"/>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C0E9E7C0-DD56-ABDF-CA94-4B3BF62F1F3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34776099-E959-C616-5192-F0A63C5510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68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45672C76-3D71-2EA9-CDC6-D1D0BD29BF9A}"/>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DE2B67E5-BD48-4ABC-95C0-FECB5F3B211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D5B113D6-9255-5E21-B770-418191A4059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414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38AF6391-8F73-430A-9EB4-B8858EB62BC2}"/>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4201EFE3-EAAF-8FE9-10F3-6AE762834AE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0C2F3BFC-9DC0-EE6D-7593-080A3B36EA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134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189E23CA-7A7A-A6F8-900C-343A8DBF4591}"/>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1FCAD398-2E42-9090-A1B0-D95AB2843A4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D68DC0F4-5B1A-DAE6-2916-64F5368C99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301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CF4E65E2-DFCE-A4D2-3825-BF9E6B40F081}"/>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90E8C23D-5E0C-D9E8-1ADB-49D32BC9F3A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9FCC48F1-0851-F390-7276-D108E2888F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352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CF7AE591-6E7E-9A24-AB77-DC39C1B7C230}"/>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AB4E57BE-43D9-4084-0250-7EB830E61B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3FFE15CF-0551-CD92-27D0-CE886DABC7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389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CA351EE0-14A8-E576-35A6-1F7519550BAB}"/>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5BBAC6F0-B120-ACB8-519E-0F28736B54F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F67BEB4A-BFAB-468E-86FE-2230CF2378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67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2FC36B8C-DE68-48DC-FF3A-69DAB515CF6F}"/>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739CCDE7-FE2B-DB26-EE51-7E24D25C5B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32934A50-BCDC-4F87-6CB4-9E323D8CC3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975C5067-5987-B21D-2C55-E464F8BCC05E}"/>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48835ECB-78D8-9DAB-7CBA-86085F868AE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F1357F33-F461-C20E-6B1D-259883D6DF4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32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35952C0C-24A8-4003-FB69-154333531D4C}"/>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2384F0A3-2E31-C87C-EFB0-DD90896B526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7C8582A7-9601-13B8-4548-C5996ABE08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54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A7FE58DC-B5C1-65AE-2769-6CA88E6EC9AE}"/>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C8664EFE-01DF-DC73-3953-F299DA9A439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1CB29C84-DC1E-9AB7-E52A-896B605250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71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a:extLst>
            <a:ext uri="{FF2B5EF4-FFF2-40B4-BE49-F238E27FC236}">
              <a16:creationId xmlns:a16="http://schemas.microsoft.com/office/drawing/2014/main" id="{A16D0F35-8585-27D9-96DC-7D1175F17692}"/>
            </a:ext>
          </a:extLst>
        </p:cNvPr>
        <p:cNvGrpSpPr/>
        <p:nvPr/>
      </p:nvGrpSpPr>
      <p:grpSpPr>
        <a:xfrm>
          <a:off x="0" y="0"/>
          <a:ext cx="0" cy="0"/>
          <a:chOff x="0" y="0"/>
          <a:chExt cx="0" cy="0"/>
        </a:xfrm>
      </p:grpSpPr>
      <p:sp>
        <p:nvSpPr>
          <p:cNvPr id="644" name="Google Shape;644;p8:notes">
            <a:extLst>
              <a:ext uri="{FF2B5EF4-FFF2-40B4-BE49-F238E27FC236}">
                <a16:creationId xmlns:a16="http://schemas.microsoft.com/office/drawing/2014/main" id="{5A5B11B0-87E5-4A80-61C1-38CF597854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8:notes">
            <a:extLst>
              <a:ext uri="{FF2B5EF4-FFF2-40B4-BE49-F238E27FC236}">
                <a16:creationId xmlns:a16="http://schemas.microsoft.com/office/drawing/2014/main" id="{630EA53C-4C05-16B1-D8D2-1E1BF3673C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08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7849AF-D5C8-F45F-17EF-CC090519662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07E034E-9BCB-00DE-ECB3-7957914317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93EAABB-873D-4B80-4C8A-825A7227DD6A}"/>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5" name="Segnaposto piè di pagina 4">
            <a:extLst>
              <a:ext uri="{FF2B5EF4-FFF2-40B4-BE49-F238E27FC236}">
                <a16:creationId xmlns:a16="http://schemas.microsoft.com/office/drawing/2014/main" id="{333B2FAD-6DC7-8F9F-8402-AE09CC6005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0517F8-9B07-9523-5082-654923965B5B}"/>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73782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991721-046C-51A8-876F-1EBE266CBA2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38BD5A-0633-A53A-F418-7D769FFD7B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3EB082-9CF7-4305-4CA7-65D1976D8DB4}"/>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5" name="Segnaposto piè di pagina 4">
            <a:extLst>
              <a:ext uri="{FF2B5EF4-FFF2-40B4-BE49-F238E27FC236}">
                <a16:creationId xmlns:a16="http://schemas.microsoft.com/office/drawing/2014/main" id="{0A0BD599-53BA-3566-B732-42EDD3A962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00DADB9-C927-E815-784D-4D4C736DB79C}"/>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151187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12B81BF-A66B-165A-8A39-AF56B0648A8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E87A0BF-B90D-7F3D-59DE-C5AC2F172FF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3CDC36-5C78-0A18-04F3-70A6A76E0858}"/>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5" name="Segnaposto piè di pagina 4">
            <a:extLst>
              <a:ext uri="{FF2B5EF4-FFF2-40B4-BE49-F238E27FC236}">
                <a16:creationId xmlns:a16="http://schemas.microsoft.com/office/drawing/2014/main" id="{E7915119-96E3-6DE2-3BB2-5470B3E282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DE1513-2674-276E-5867-A150BE16A681}"/>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95257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Layout personalizzato">
  <p:cSld name="2_Layout personalizzato">
    <p:spTree>
      <p:nvGrpSpPr>
        <p:cNvPr id="1" name="Shape 19"/>
        <p:cNvGrpSpPr/>
        <p:nvPr/>
      </p:nvGrpSpPr>
      <p:grpSpPr>
        <a:xfrm>
          <a:off x="0" y="0"/>
          <a:ext cx="0" cy="0"/>
          <a:chOff x="0" y="0"/>
          <a:chExt cx="0" cy="0"/>
        </a:xfrm>
      </p:grpSpPr>
      <p:sp>
        <p:nvSpPr>
          <p:cNvPr id="20" name="Google Shape;20;p23"/>
          <p:cNvSpPr txBox="1">
            <a:spLocks noGrp="1"/>
          </p:cNvSpPr>
          <p:nvPr>
            <p:ph type="body" idx="1"/>
          </p:nvPr>
        </p:nvSpPr>
        <p:spPr>
          <a:xfrm>
            <a:off x="1122949" y="1748590"/>
            <a:ext cx="10701770" cy="4560192"/>
          </a:xfrm>
          <a:prstGeom prst="rect">
            <a:avLst/>
          </a:prstGeom>
          <a:noFill/>
          <a:ln>
            <a:noFill/>
          </a:ln>
        </p:spPr>
        <p:txBody>
          <a:bodyPr spcFirstLastPara="1" wrap="square" lIns="91425" tIns="45700" rIns="91425" bIns="45700" anchor="ctr" anchorCtr="0">
            <a:normAutofit/>
          </a:bodyPr>
          <a:lstStyle>
            <a:lvl1pPr marL="457200" lvl="0" indent="-355600" algn="just">
              <a:lnSpc>
                <a:spcPct val="90000"/>
              </a:lnSpc>
              <a:spcBef>
                <a:spcPts val="600"/>
              </a:spcBef>
              <a:spcAft>
                <a:spcPts val="0"/>
              </a:spcAft>
              <a:buClr>
                <a:schemeClr val="dk2"/>
              </a:buClr>
              <a:buSzPts val="2000"/>
              <a:buChar char="•"/>
              <a:defRPr/>
            </a:lvl1pPr>
            <a:lvl2pPr marL="914400" lvl="1" indent="-342900" algn="just">
              <a:lnSpc>
                <a:spcPct val="90000"/>
              </a:lnSpc>
              <a:spcBef>
                <a:spcPts val="600"/>
              </a:spcBef>
              <a:spcAft>
                <a:spcPts val="0"/>
              </a:spcAft>
              <a:buClr>
                <a:schemeClr val="dk2"/>
              </a:buClr>
              <a:buSzPts val="1800"/>
              <a:buChar char="•"/>
              <a:defRPr/>
            </a:lvl2pPr>
            <a:lvl3pPr marL="1371600" lvl="2" indent="-330200" algn="just">
              <a:lnSpc>
                <a:spcPct val="90000"/>
              </a:lnSpc>
              <a:spcBef>
                <a:spcPts val="600"/>
              </a:spcBef>
              <a:spcAft>
                <a:spcPts val="0"/>
              </a:spcAft>
              <a:buClr>
                <a:schemeClr val="dk2"/>
              </a:buClr>
              <a:buSzPts val="1600"/>
              <a:buChar char="•"/>
              <a:defRPr/>
            </a:lvl3pPr>
            <a:lvl4pPr marL="1828800" lvl="3" indent="-317500" algn="just">
              <a:lnSpc>
                <a:spcPct val="90000"/>
              </a:lnSpc>
              <a:spcBef>
                <a:spcPts val="600"/>
              </a:spcBef>
              <a:spcAft>
                <a:spcPts val="0"/>
              </a:spcAft>
              <a:buClr>
                <a:schemeClr val="dk2"/>
              </a:buClr>
              <a:buSzPts val="1400"/>
              <a:buChar char="•"/>
              <a:defRPr/>
            </a:lvl4pPr>
            <a:lvl5pPr marL="2286000" lvl="4" indent="-317500" algn="just">
              <a:lnSpc>
                <a:spcPct val="90000"/>
              </a:lnSpc>
              <a:spcBef>
                <a:spcPts val="600"/>
              </a:spcBef>
              <a:spcAft>
                <a:spcPts val="0"/>
              </a:spcAft>
              <a:buClr>
                <a:schemeClr val="dk2"/>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3"/>
          <p:cNvSpPr txBox="1"/>
          <p:nvPr/>
        </p:nvSpPr>
        <p:spPr>
          <a:xfrm>
            <a:off x="11607473" y="6308781"/>
            <a:ext cx="56934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it-IT" sz="1400">
                <a:solidFill>
                  <a:schemeClr val="dk1"/>
                </a:solidFill>
                <a:latin typeface="Calibri"/>
                <a:ea typeface="Calibri"/>
                <a:cs typeface="Calibri"/>
                <a:sym typeface="Calibri"/>
              </a:rPr>
              <a:t>‹N›</a:t>
            </a:fld>
            <a:endParaRPr sz="1800">
              <a:solidFill>
                <a:schemeClr val="dk1"/>
              </a:solidFill>
              <a:latin typeface="Calibri"/>
              <a:ea typeface="Calibri"/>
              <a:cs typeface="Calibri"/>
              <a:sym typeface="Calibri"/>
            </a:endParaRPr>
          </a:p>
        </p:txBody>
      </p:sp>
      <p:pic>
        <p:nvPicPr>
          <p:cNvPr id="22" name="Google Shape;22;p23"/>
          <p:cNvPicPr preferRelativeResize="0"/>
          <p:nvPr/>
        </p:nvPicPr>
        <p:blipFill rotWithShape="1">
          <a:blip r:embed="rId2">
            <a:alphaModFix/>
          </a:blip>
          <a:srcRect r="79647"/>
          <a:stretch/>
        </p:blipFill>
        <p:spPr>
          <a:xfrm>
            <a:off x="128052" y="5803783"/>
            <a:ext cx="734235" cy="943202"/>
          </a:xfrm>
          <a:prstGeom prst="rect">
            <a:avLst/>
          </a:prstGeom>
          <a:noFill/>
          <a:ln>
            <a:noFill/>
          </a:ln>
        </p:spPr>
      </p:pic>
      <p:sp>
        <p:nvSpPr>
          <p:cNvPr id="23" name="Google Shape;23;p23"/>
          <p:cNvSpPr/>
          <p:nvPr/>
        </p:nvSpPr>
        <p:spPr>
          <a:xfrm>
            <a:off x="999885" y="0"/>
            <a:ext cx="45719" cy="6858000"/>
          </a:xfrm>
          <a:prstGeom prst="rect">
            <a:avLst/>
          </a:prstGeom>
          <a:solidFill>
            <a:srgbClr val="1C3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3"/>
          <p:cNvSpPr txBox="1">
            <a:spLocks noGrp="1"/>
          </p:cNvSpPr>
          <p:nvPr>
            <p:ph type="body" idx="2"/>
          </p:nvPr>
        </p:nvSpPr>
        <p:spPr>
          <a:xfrm>
            <a:off x="1122949" y="123285"/>
            <a:ext cx="10701770" cy="976233"/>
          </a:xfrm>
          <a:prstGeom prst="rect">
            <a:avLst/>
          </a:prstGeom>
          <a:noFill/>
          <a:ln>
            <a:noFill/>
          </a:ln>
        </p:spPr>
        <p:txBody>
          <a:bodyPr spcFirstLastPara="1" wrap="square" lIns="91425" tIns="45700" rIns="91425" bIns="45700" anchor="ctr" anchorCtr="0">
            <a:normAutofit/>
          </a:bodyPr>
          <a:lstStyle>
            <a:lvl1pPr marL="457200" lvl="0" indent="-228600" algn="just">
              <a:lnSpc>
                <a:spcPct val="90000"/>
              </a:lnSpc>
              <a:spcBef>
                <a:spcPts val="600"/>
              </a:spcBef>
              <a:spcAft>
                <a:spcPts val="0"/>
              </a:spcAft>
              <a:buClr>
                <a:srgbClr val="A02516"/>
              </a:buClr>
              <a:buSzPts val="4000"/>
              <a:buNone/>
              <a:defRPr sz="4000" b="1" i="0">
                <a:solidFill>
                  <a:srgbClr val="A02516"/>
                </a:solidFill>
                <a:latin typeface="Corbel"/>
                <a:ea typeface="Corbel"/>
                <a:cs typeface="Corbel"/>
                <a:sym typeface="Corbel"/>
              </a:defRPr>
            </a:lvl1pPr>
            <a:lvl2pPr marL="914400" lvl="1" indent="-482600" algn="just">
              <a:lnSpc>
                <a:spcPct val="90000"/>
              </a:lnSpc>
              <a:spcBef>
                <a:spcPts val="600"/>
              </a:spcBef>
              <a:spcAft>
                <a:spcPts val="0"/>
              </a:spcAft>
              <a:buClr>
                <a:srgbClr val="A02516"/>
              </a:buClr>
              <a:buSzPts val="4000"/>
              <a:buChar char="•"/>
              <a:defRPr sz="4000" b="1" i="0">
                <a:solidFill>
                  <a:srgbClr val="A02516"/>
                </a:solidFill>
                <a:latin typeface="Corbel"/>
                <a:ea typeface="Corbel"/>
                <a:cs typeface="Corbel"/>
                <a:sym typeface="Corbel"/>
              </a:defRPr>
            </a:lvl2pPr>
            <a:lvl3pPr marL="1371600" lvl="2" indent="-330200" algn="just">
              <a:lnSpc>
                <a:spcPct val="90000"/>
              </a:lnSpc>
              <a:spcBef>
                <a:spcPts val="600"/>
              </a:spcBef>
              <a:spcAft>
                <a:spcPts val="0"/>
              </a:spcAft>
              <a:buClr>
                <a:schemeClr val="dk2"/>
              </a:buClr>
              <a:buSzPts val="1600"/>
              <a:buChar char="•"/>
              <a:defRPr/>
            </a:lvl3pPr>
            <a:lvl4pPr marL="1828800" lvl="3" indent="-317500" algn="just">
              <a:lnSpc>
                <a:spcPct val="90000"/>
              </a:lnSpc>
              <a:spcBef>
                <a:spcPts val="600"/>
              </a:spcBef>
              <a:spcAft>
                <a:spcPts val="0"/>
              </a:spcAft>
              <a:buClr>
                <a:schemeClr val="dk2"/>
              </a:buClr>
              <a:buSzPts val="1400"/>
              <a:buChar char="•"/>
              <a:defRPr/>
            </a:lvl4pPr>
            <a:lvl5pPr marL="2286000" lvl="4" indent="-317500" algn="just">
              <a:lnSpc>
                <a:spcPct val="90000"/>
              </a:lnSpc>
              <a:spcBef>
                <a:spcPts val="600"/>
              </a:spcBef>
              <a:spcAft>
                <a:spcPts val="0"/>
              </a:spcAft>
              <a:buClr>
                <a:schemeClr val="dk2"/>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9973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61A939-9207-F280-F4C4-6CAFA267429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C395EF-8A5F-82A2-3BAF-6FFFB5B80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2B4BEA-9421-90C5-43E3-7619D2263111}"/>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5" name="Segnaposto piè di pagina 4">
            <a:extLst>
              <a:ext uri="{FF2B5EF4-FFF2-40B4-BE49-F238E27FC236}">
                <a16:creationId xmlns:a16="http://schemas.microsoft.com/office/drawing/2014/main" id="{1DEFB2DB-957C-3417-DC94-CA8F99342C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D154E1-C025-A92F-F129-07B157B644C0}"/>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422408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C39C0D-7128-C5A3-A9AE-7BAD9BDFDAA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6489E77-6786-1580-1684-8984F69E99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F2A23F0-DF7F-B471-8052-75E6CC4AE1F9}"/>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5" name="Segnaposto piè di pagina 4">
            <a:extLst>
              <a:ext uri="{FF2B5EF4-FFF2-40B4-BE49-F238E27FC236}">
                <a16:creationId xmlns:a16="http://schemas.microsoft.com/office/drawing/2014/main" id="{810D6B67-8092-8631-83D3-E007070D5C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007200-9A54-5002-8DE0-DFEFB3F46372}"/>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27678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60A352-8012-F770-9F97-CDA560B0DC4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B33104-0DAE-2D67-1499-45EAD9984E7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195256-3D0A-3AF8-1FD6-EE31DDC8C6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6DBCC16-C357-0055-57EF-436319C366D5}"/>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6" name="Segnaposto piè di pagina 5">
            <a:extLst>
              <a:ext uri="{FF2B5EF4-FFF2-40B4-BE49-F238E27FC236}">
                <a16:creationId xmlns:a16="http://schemas.microsoft.com/office/drawing/2014/main" id="{B9CAB7F1-9B9D-40A1-00BF-39BAE0B9809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43666CD-AFA6-10DC-A003-58181DBE1941}"/>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282777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E56B7F-F591-F9CA-63A8-73AB8A3E53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83A0A84-9893-D019-3D45-B07E6602F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01D536F-4238-E279-E37B-DF572FD5FC7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FA71D88-5876-E252-3857-D8B1C3337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C9E5425-83B5-EBA5-3FB7-FF854103059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1CA8A70-3503-DC62-DFAD-6CC4EFF0B129}"/>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8" name="Segnaposto piè di pagina 7">
            <a:extLst>
              <a:ext uri="{FF2B5EF4-FFF2-40B4-BE49-F238E27FC236}">
                <a16:creationId xmlns:a16="http://schemas.microsoft.com/office/drawing/2014/main" id="{6E50DD2F-C54C-BB4C-2EC7-8F884E723FB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F9C296E-345C-C974-215F-F3D8DB3AA98A}"/>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272842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CC420-977F-7FDE-913E-A69480F99CD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B82986B-6FE0-D2C0-C7CE-994E17AEF13A}"/>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4" name="Segnaposto piè di pagina 3">
            <a:extLst>
              <a:ext uri="{FF2B5EF4-FFF2-40B4-BE49-F238E27FC236}">
                <a16:creationId xmlns:a16="http://schemas.microsoft.com/office/drawing/2014/main" id="{CA1A1C91-B68E-5747-B4FB-CB4C8912EB9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2DA092C-EFFA-016E-43B6-67E6236CB5FD}"/>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341772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41E0327-D645-C746-A6B7-852380F96D40}"/>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3" name="Segnaposto piè di pagina 2">
            <a:extLst>
              <a:ext uri="{FF2B5EF4-FFF2-40B4-BE49-F238E27FC236}">
                <a16:creationId xmlns:a16="http://schemas.microsoft.com/office/drawing/2014/main" id="{62F203C7-9A53-1F4A-495E-6E87A26ECE5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2A08735-16CD-76A0-01E8-A9E613141BDD}"/>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2038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478B1-9BF8-A544-A023-608DE0B2D6B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EA8AE4-DAC6-B6CD-A411-32ADE71B1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E35262B-A98B-23C3-354A-140044498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607F0BC-760D-E9A5-F87E-8178D8FEB6CC}"/>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6" name="Segnaposto piè di pagina 5">
            <a:extLst>
              <a:ext uri="{FF2B5EF4-FFF2-40B4-BE49-F238E27FC236}">
                <a16:creationId xmlns:a16="http://schemas.microsoft.com/office/drawing/2014/main" id="{1CA5B4B4-32C1-EF79-0EAF-6541F4D964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5EEDAB9-257E-A5B8-A9FC-8B2B11F305FF}"/>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12636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BF104-96DC-4EA6-1B48-9D2AE03D20A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16F529E-959F-478B-AFF0-6AA9E4BF48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00E97A0-7D10-0653-623D-CF4B267FA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72ECBDC-C0D9-7A08-E344-4E804018B7EA}"/>
              </a:ext>
            </a:extLst>
          </p:cNvPr>
          <p:cNvSpPr>
            <a:spLocks noGrp="1"/>
          </p:cNvSpPr>
          <p:nvPr>
            <p:ph type="dt" sz="half" idx="10"/>
          </p:nvPr>
        </p:nvSpPr>
        <p:spPr/>
        <p:txBody>
          <a:bodyPr/>
          <a:lstStyle/>
          <a:p>
            <a:fld id="{D9BB8AC2-3298-4E0B-ABC5-32D4CC6623C5}" type="datetimeFigureOut">
              <a:rPr lang="it-IT" smtClean="0"/>
              <a:t>03/04/2026</a:t>
            </a:fld>
            <a:endParaRPr lang="it-IT"/>
          </a:p>
        </p:txBody>
      </p:sp>
      <p:sp>
        <p:nvSpPr>
          <p:cNvPr id="6" name="Segnaposto piè di pagina 5">
            <a:extLst>
              <a:ext uri="{FF2B5EF4-FFF2-40B4-BE49-F238E27FC236}">
                <a16:creationId xmlns:a16="http://schemas.microsoft.com/office/drawing/2014/main" id="{0AEF997E-63A6-1B4F-9712-69B73ED932D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36AA5C-13EF-4E6B-5A72-F4E75CAB08EF}"/>
              </a:ext>
            </a:extLst>
          </p:cNvPr>
          <p:cNvSpPr>
            <a:spLocks noGrp="1"/>
          </p:cNvSpPr>
          <p:nvPr>
            <p:ph type="sldNum" sz="quarter" idx="12"/>
          </p:nvPr>
        </p:nvSpPr>
        <p:spPr/>
        <p:txBody>
          <a:bodyPr/>
          <a:lstStyle/>
          <a:p>
            <a:fld id="{EA240AC2-F5A0-4566-82E3-387518278B43}" type="slidenum">
              <a:rPr lang="it-IT" smtClean="0"/>
              <a:t>‹N›</a:t>
            </a:fld>
            <a:endParaRPr lang="it-IT"/>
          </a:p>
        </p:txBody>
      </p:sp>
    </p:spTree>
    <p:extLst>
      <p:ext uri="{BB962C8B-B14F-4D97-AF65-F5344CB8AC3E}">
        <p14:creationId xmlns:p14="http://schemas.microsoft.com/office/powerpoint/2010/main" val="238737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6A413C6-459D-29FA-9780-37D96C1442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C14120C-F61A-34F6-EC15-9EDA363C7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3F2B82-FC33-0C4C-CEC4-5986F65A9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BB8AC2-3298-4E0B-ABC5-32D4CC6623C5}" type="datetimeFigureOut">
              <a:rPr lang="it-IT" smtClean="0"/>
              <a:t>03/04/2026</a:t>
            </a:fld>
            <a:endParaRPr lang="it-IT"/>
          </a:p>
        </p:txBody>
      </p:sp>
      <p:sp>
        <p:nvSpPr>
          <p:cNvPr id="5" name="Segnaposto piè di pagina 4">
            <a:extLst>
              <a:ext uri="{FF2B5EF4-FFF2-40B4-BE49-F238E27FC236}">
                <a16:creationId xmlns:a16="http://schemas.microsoft.com/office/drawing/2014/main" id="{9A61817A-C0A4-EA53-00E0-A16D673D1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F4D1F464-DBC8-61CD-A9AC-66627E43C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240AC2-F5A0-4566-82E3-387518278B43}" type="slidenum">
              <a:rPr lang="it-IT" smtClean="0"/>
              <a:t>‹N›</a:t>
            </a:fld>
            <a:endParaRPr lang="it-IT"/>
          </a:p>
        </p:txBody>
      </p:sp>
    </p:spTree>
    <p:extLst>
      <p:ext uri="{BB962C8B-B14F-4D97-AF65-F5344CB8AC3E}">
        <p14:creationId xmlns:p14="http://schemas.microsoft.com/office/powerpoint/2010/main" val="76542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hyperlink" Target="https://commission.europa.eu/business-economy-euro/company-reporting-and-auditing/company-reporting/corporate-sustainability-reporting_en"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4145C00-5728-8A80-F43E-4900E429FF95}"/>
              </a:ext>
            </a:extLst>
          </p:cNvPr>
          <p:cNvSpPr>
            <a:spLocks noGrp="1"/>
          </p:cNvSpPr>
          <p:nvPr>
            <p:ph type="ctrTitle"/>
          </p:nvPr>
        </p:nvSpPr>
        <p:spPr>
          <a:xfrm>
            <a:off x="640080" y="329184"/>
            <a:ext cx="6894576" cy="1783080"/>
          </a:xfrm>
          <a:solidFill>
            <a:srgbClr val="00B050"/>
          </a:solidFill>
        </p:spPr>
        <p:txBody>
          <a:bodyPr vert="horz" lIns="91440" tIns="45720" rIns="91440" bIns="45720" rtlCol="0" anchor="b">
            <a:normAutofit/>
          </a:bodyPr>
          <a:lstStyle/>
          <a:p>
            <a:pPr algn="l"/>
            <a:r>
              <a:rPr lang="en-US" sz="3800"/>
              <a:t>Bilancio dei Comuni e finanza locale alla luce degli ultimi cambiamenti normativi</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4296D9F7-7DF5-00F9-E7FB-A2DD001942C3}"/>
              </a:ext>
            </a:extLst>
          </p:cNvPr>
          <p:cNvSpPr>
            <a:spLocks noGrp="1"/>
          </p:cNvSpPr>
          <p:nvPr>
            <p:ph type="subTitle" idx="1"/>
          </p:nvPr>
        </p:nvSpPr>
        <p:spPr>
          <a:xfrm>
            <a:off x="640080" y="2706624"/>
            <a:ext cx="5888042" cy="2606156"/>
          </a:xfrm>
        </p:spPr>
        <p:txBody>
          <a:bodyPr vert="horz" lIns="91440" tIns="45720" rIns="91440" bIns="45720" rtlCol="0">
            <a:normAutofit/>
          </a:bodyPr>
          <a:lstStyle/>
          <a:p>
            <a:pPr indent="-228600" algn="l">
              <a:buFont typeface="Arial" panose="020B0604020202020204" pitchFamily="34" charset="0"/>
              <a:buChar char="•"/>
            </a:pPr>
            <a:r>
              <a:rPr lang="en-US" sz="2200" dirty="0" err="1"/>
              <a:t>Rendicontazione</a:t>
            </a:r>
            <a:r>
              <a:rPr lang="en-US" sz="2200" dirty="0"/>
              <a:t> e </a:t>
            </a:r>
            <a:r>
              <a:rPr lang="en-US" sz="2200" dirty="0" err="1"/>
              <a:t>bilancio</a:t>
            </a:r>
            <a:r>
              <a:rPr lang="en-US" sz="2200" dirty="0"/>
              <a:t> </a:t>
            </a:r>
            <a:r>
              <a:rPr lang="en-US" sz="2200" dirty="0" err="1"/>
              <a:t>consolidato</a:t>
            </a:r>
            <a:endParaRPr lang="en-US" sz="2200" dirty="0"/>
          </a:p>
          <a:p>
            <a:pPr indent="-228600" algn="l">
              <a:buFont typeface="Arial" panose="020B0604020202020204" pitchFamily="34" charset="0"/>
              <a:buChar char="•"/>
            </a:pPr>
            <a:r>
              <a:rPr lang="en-US" sz="2200" dirty="0"/>
              <a:t>⁠</a:t>
            </a:r>
            <a:r>
              <a:rPr lang="en-US" sz="2200" dirty="0" err="1"/>
              <a:t>Trasparenza</a:t>
            </a:r>
            <a:r>
              <a:rPr lang="en-US" sz="2200" dirty="0"/>
              <a:t>, reporting, </a:t>
            </a:r>
            <a:r>
              <a:rPr lang="en-US" sz="2200" dirty="0" err="1"/>
              <a:t>revisione</a:t>
            </a:r>
            <a:r>
              <a:rPr lang="en-US" sz="2200" dirty="0"/>
              <a:t> </a:t>
            </a:r>
            <a:r>
              <a:rPr lang="en-US" sz="2200" dirty="0" err="1"/>
              <a:t>contabile</a:t>
            </a:r>
            <a:endParaRPr lang="en-US" sz="2200" dirty="0"/>
          </a:p>
          <a:p>
            <a:pPr indent="-228600" algn="l">
              <a:buFont typeface="Arial" panose="020B0604020202020204" pitchFamily="34" charset="0"/>
              <a:buChar char="•"/>
            </a:pPr>
            <a:r>
              <a:rPr lang="en-US" sz="2200" dirty="0"/>
              <a:t>⁠La </a:t>
            </a:r>
            <a:r>
              <a:rPr lang="en-US" sz="2200" dirty="0" err="1"/>
              <a:t>Riforma</a:t>
            </a:r>
            <a:r>
              <a:rPr lang="en-US" sz="2200" dirty="0"/>
              <a:t> PNRR per </a:t>
            </a:r>
            <a:r>
              <a:rPr lang="en-US" sz="2200" dirty="0" err="1"/>
              <a:t>l’attuazione</a:t>
            </a:r>
            <a:r>
              <a:rPr lang="en-US" sz="2200" dirty="0"/>
              <a:t> di ACCRUAL</a:t>
            </a:r>
          </a:p>
          <a:p>
            <a:pPr indent="-228600" algn="l">
              <a:buFont typeface="Arial" panose="020B0604020202020204" pitchFamily="34" charset="0"/>
              <a:buChar char="•"/>
            </a:pPr>
            <a:r>
              <a:rPr lang="en-US" sz="2200" dirty="0"/>
              <a:t>Finanza locale e </a:t>
            </a:r>
            <a:r>
              <a:rPr lang="en-US" sz="2200" dirty="0" err="1"/>
              <a:t>controllo</a:t>
            </a:r>
            <a:r>
              <a:rPr lang="en-US" sz="2200" dirty="0"/>
              <a:t> </a:t>
            </a:r>
            <a:r>
              <a:rPr lang="en-US" sz="2200" dirty="0" err="1"/>
              <a:t>strategico</a:t>
            </a:r>
            <a:endParaRPr lang="en-US" sz="2200" dirty="0"/>
          </a:p>
          <a:p>
            <a:pPr indent="-228600" algn="l">
              <a:buFont typeface="Arial" panose="020B0604020202020204" pitchFamily="34" charset="0"/>
              <a:buChar char="•"/>
            </a:pPr>
            <a:r>
              <a:rPr lang="en-US" sz="2200" dirty="0" err="1"/>
              <a:t>Sostenibilità</a:t>
            </a:r>
            <a:r>
              <a:rPr lang="en-US" sz="2200" dirty="0"/>
              <a:t>, </a:t>
            </a:r>
            <a:r>
              <a:rPr lang="en-US" sz="2200" dirty="0" err="1"/>
              <a:t>indicatori</a:t>
            </a:r>
            <a:r>
              <a:rPr lang="en-US" sz="2200" dirty="0"/>
              <a:t> ESG, benchmarking</a:t>
            </a:r>
          </a:p>
          <a:p>
            <a:pPr indent="-228600" algn="l">
              <a:buFont typeface="Arial" panose="020B0604020202020204" pitchFamily="34" charset="0"/>
              <a:buChar char="•"/>
            </a:pPr>
            <a:endParaRPr lang="en-US" sz="2200" dirty="0"/>
          </a:p>
        </p:txBody>
      </p:sp>
      <p:pic>
        <p:nvPicPr>
          <p:cNvPr id="5" name="Immagine 4">
            <a:extLst>
              <a:ext uri="{FF2B5EF4-FFF2-40B4-BE49-F238E27FC236}">
                <a16:creationId xmlns:a16="http://schemas.microsoft.com/office/drawing/2014/main" id="{CAD85816-844C-B0AE-F715-46ACA31ED171}"/>
              </a:ext>
            </a:extLst>
          </p:cNvPr>
          <p:cNvPicPr>
            <a:picLocks noChangeAspect="1"/>
          </p:cNvPicPr>
          <p:nvPr/>
        </p:nvPicPr>
        <p:blipFill>
          <a:blip r:embed="rId2"/>
          <a:stretch>
            <a:fillRect/>
          </a:stretch>
        </p:blipFill>
        <p:spPr>
          <a:xfrm>
            <a:off x="8558725" y="329183"/>
            <a:ext cx="2624445" cy="3429969"/>
          </a:xfrm>
          <a:prstGeom prst="rect">
            <a:avLst/>
          </a:prstGeom>
        </p:spPr>
      </p:pic>
      <p:pic>
        <p:nvPicPr>
          <p:cNvPr id="7" name="Immagine 6">
            <a:extLst>
              <a:ext uri="{FF2B5EF4-FFF2-40B4-BE49-F238E27FC236}">
                <a16:creationId xmlns:a16="http://schemas.microsoft.com/office/drawing/2014/main" id="{893016AE-4AA7-8656-7E9A-0D30C5744927}"/>
              </a:ext>
            </a:extLst>
          </p:cNvPr>
          <p:cNvPicPr>
            <a:picLocks noChangeAspect="1"/>
          </p:cNvPicPr>
          <p:nvPr/>
        </p:nvPicPr>
        <p:blipFill>
          <a:blip r:embed="rId3"/>
          <a:stretch>
            <a:fillRect/>
          </a:stretch>
        </p:blipFill>
        <p:spPr>
          <a:xfrm>
            <a:off x="7863840" y="4767736"/>
            <a:ext cx="3995928" cy="799185"/>
          </a:xfrm>
          <a:prstGeom prst="rect">
            <a:avLst/>
          </a:prstGeom>
        </p:spPr>
      </p:pic>
      <p:sp>
        <p:nvSpPr>
          <p:cNvPr id="9" name="CasellaDiTesto 8">
            <a:extLst>
              <a:ext uri="{FF2B5EF4-FFF2-40B4-BE49-F238E27FC236}">
                <a16:creationId xmlns:a16="http://schemas.microsoft.com/office/drawing/2014/main" id="{90E026CB-1EF6-D73D-D4EC-651320495F3A}"/>
              </a:ext>
            </a:extLst>
          </p:cNvPr>
          <p:cNvSpPr txBox="1"/>
          <p:nvPr/>
        </p:nvSpPr>
        <p:spPr>
          <a:xfrm>
            <a:off x="555585" y="5566921"/>
            <a:ext cx="6389226" cy="1200329"/>
          </a:xfrm>
          <a:prstGeom prst="rect">
            <a:avLst/>
          </a:prstGeom>
          <a:solidFill>
            <a:srgbClr val="00B050"/>
          </a:solidFill>
        </p:spPr>
        <p:txBody>
          <a:bodyPr wrap="square" rtlCol="0">
            <a:spAutoFit/>
          </a:bodyPr>
          <a:lstStyle/>
          <a:p>
            <a:r>
              <a:rPr lang="it-IT" b="1" dirty="0"/>
              <a:t>9 APRILE 2026</a:t>
            </a:r>
          </a:p>
          <a:p>
            <a:r>
              <a:rPr lang="it-IT" b="1" dirty="0"/>
              <a:t>Accademia della P.A. di Velletri</a:t>
            </a:r>
          </a:p>
          <a:p>
            <a:r>
              <a:rPr lang="it-IT" b="1" dirty="0"/>
              <a:t>palazzo comunale, Sala </a:t>
            </a:r>
            <a:r>
              <a:rPr lang="it-IT" b="1" dirty="0" err="1"/>
              <a:t>Terzicore</a:t>
            </a:r>
            <a:r>
              <a:rPr lang="it-IT" b="1" dirty="0"/>
              <a:t>, piazza Cesare Ottaviano Augusto</a:t>
            </a:r>
          </a:p>
        </p:txBody>
      </p:sp>
      <p:sp>
        <p:nvSpPr>
          <p:cNvPr id="10" name="CasellaDiTesto 9">
            <a:extLst>
              <a:ext uri="{FF2B5EF4-FFF2-40B4-BE49-F238E27FC236}">
                <a16:creationId xmlns:a16="http://schemas.microsoft.com/office/drawing/2014/main" id="{D93C7A06-3CE3-D80E-4FFD-44742A097387}"/>
              </a:ext>
            </a:extLst>
          </p:cNvPr>
          <p:cNvSpPr txBox="1"/>
          <p:nvPr/>
        </p:nvSpPr>
        <p:spPr>
          <a:xfrm>
            <a:off x="7534656" y="6088284"/>
            <a:ext cx="4654296" cy="369332"/>
          </a:xfrm>
          <a:prstGeom prst="rect">
            <a:avLst/>
          </a:prstGeom>
          <a:solidFill>
            <a:srgbClr val="00B0F0"/>
          </a:solidFill>
        </p:spPr>
        <p:txBody>
          <a:bodyPr wrap="square" rtlCol="0">
            <a:spAutoFit/>
          </a:bodyPr>
          <a:lstStyle/>
          <a:p>
            <a:r>
              <a:rPr lang="it-IT" dirty="0"/>
              <a:t>DOCENTE; DOTT. ULDERIOC IZZO</a:t>
            </a:r>
          </a:p>
        </p:txBody>
      </p:sp>
    </p:spTree>
    <p:extLst>
      <p:ext uri="{BB962C8B-B14F-4D97-AF65-F5344CB8AC3E}">
        <p14:creationId xmlns:p14="http://schemas.microsoft.com/office/powerpoint/2010/main" val="278651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A0C6D06-54B3-8A96-4571-50497D076337}"/>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EA1332C9-625B-28F2-931E-D550A878B9F5}"/>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3200" dirty="0">
                <a:solidFill>
                  <a:srgbClr val="A02516"/>
                </a:solidFill>
              </a:rPr>
              <a:t>Funzione del Rendiconto della gestione: importanza strategica</a:t>
            </a:r>
            <a:endParaRPr sz="3600" dirty="0"/>
          </a:p>
        </p:txBody>
      </p:sp>
      <p:sp>
        <p:nvSpPr>
          <p:cNvPr id="649" name="Google Shape;649;p8">
            <a:extLst>
              <a:ext uri="{FF2B5EF4-FFF2-40B4-BE49-F238E27FC236}">
                <a16:creationId xmlns:a16="http://schemas.microsoft.com/office/drawing/2014/main" id="{3CC6B566-B6AB-73B2-B465-33CAB7E2162E}"/>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10808A03-8711-5E09-143A-367B6B6D4108}"/>
              </a:ext>
            </a:extLst>
          </p:cNvPr>
          <p:cNvSpPr/>
          <p:nvPr/>
        </p:nvSpPr>
        <p:spPr>
          <a:xfrm>
            <a:off x="1266304" y="1030965"/>
            <a:ext cx="10925696" cy="5693826"/>
          </a:xfrm>
          <a:prstGeom prst="rect">
            <a:avLst/>
          </a:prstGeom>
          <a:noFill/>
          <a:ln>
            <a:solidFill>
              <a:srgbClr val="00B050"/>
            </a:solidFill>
          </a:ln>
        </p:spPr>
        <p:txBody>
          <a:bodyPr spcFirstLastPara="1" wrap="square" lIns="91425" tIns="45700" rIns="91425" bIns="45700" anchor="ctr" anchorCtr="0">
            <a:spAutoFit/>
          </a:bodyPr>
          <a:lstStyle/>
          <a:p>
            <a:pPr algn="just"/>
            <a:r>
              <a:rPr lang="it-IT" sz="2800" b="1" dirty="0">
                <a:solidFill>
                  <a:srgbClr val="002060"/>
                </a:solidFill>
              </a:rPr>
              <a:t>Il rendiconto non è solo un documento tecnico-contabile: è uno strumento strategico per valutare le politiche pubbliche attuate dall’amministrazione</a:t>
            </a:r>
            <a:r>
              <a:rPr lang="it-IT" sz="2800" dirty="0">
                <a:solidFill>
                  <a:srgbClr val="002060"/>
                </a:solidFill>
              </a:rPr>
              <a:t>. </a:t>
            </a:r>
          </a:p>
          <a:p>
            <a:pPr algn="just"/>
            <a:r>
              <a:rPr lang="it-IT" sz="2800" dirty="0">
                <a:solidFill>
                  <a:srgbClr val="002060"/>
                </a:solidFill>
              </a:rPr>
              <a:t>Permette di analizzare:</a:t>
            </a:r>
          </a:p>
          <a:p>
            <a:pPr marL="457200" indent="-457200" algn="just">
              <a:buFont typeface="Wingdings" panose="05000000000000000000" pitchFamily="2" charset="2"/>
              <a:buChar char="q"/>
            </a:pPr>
            <a:r>
              <a:rPr lang="it-IT" sz="2800" dirty="0">
                <a:solidFill>
                  <a:srgbClr val="002060"/>
                </a:solidFill>
              </a:rPr>
              <a:t>La qualità della spesa pubblica: attraverso il confronto tra le previsioni e i risultati effettivi, è possibile individuare eventuali inefficienze e comprendere come migliorare l’allocazione delle risorse.</a:t>
            </a:r>
          </a:p>
          <a:p>
            <a:pPr marL="457200" indent="-457200" algn="just">
              <a:buFont typeface="Wingdings" panose="05000000000000000000" pitchFamily="2" charset="2"/>
              <a:buChar char="q"/>
            </a:pPr>
            <a:r>
              <a:rPr lang="it-IT" sz="2800" dirty="0">
                <a:solidFill>
                  <a:srgbClr val="002060"/>
                </a:solidFill>
              </a:rPr>
              <a:t>L’impatto delle politiche pubbliche: fornisce una base per misurare gli effetti concreti delle decisioni amministrative sulla comunità locale.</a:t>
            </a:r>
          </a:p>
          <a:p>
            <a:pPr marL="457200" indent="-457200" algn="just">
              <a:buFont typeface="Wingdings" panose="05000000000000000000" pitchFamily="2" charset="2"/>
              <a:buChar char="q"/>
            </a:pPr>
            <a:r>
              <a:rPr lang="it-IT" sz="2800" dirty="0">
                <a:solidFill>
                  <a:srgbClr val="002060"/>
                </a:solidFill>
              </a:rPr>
              <a:t>La sostenibilità finanziaria: consente di verificare se l’ente è in grado di mantenere un equilibrio economico-finanziario nel tempo. </a:t>
            </a:r>
            <a:endParaRPr sz="2800" b="1"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CB7EC61C-8BD2-E033-E79A-DF099E8E30D5}"/>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6834063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9869-AF2E-D0E3-192E-335E3FE6F019}"/>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CAE9C1D6-456A-647F-4744-6230EAAFF57C}"/>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05503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343A4EBE-EB28-D4FB-F351-E2A2FC28AAAF}"/>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9D443D22-663F-EB58-76F1-E00080AFEC64}"/>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Funzione del Rendiconto della gestione: i benefici per la collettività</a:t>
            </a:r>
            <a:endParaRPr sz="3200" dirty="0"/>
          </a:p>
        </p:txBody>
      </p:sp>
      <p:sp>
        <p:nvSpPr>
          <p:cNvPr id="649" name="Google Shape;649;p8">
            <a:extLst>
              <a:ext uri="{FF2B5EF4-FFF2-40B4-BE49-F238E27FC236}">
                <a16:creationId xmlns:a16="http://schemas.microsoft.com/office/drawing/2014/main" id="{8C86BD75-ACDB-49B1-D57D-0ED121D1677C}"/>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7939567E-5682-7ADA-9323-3DE497765DE0}"/>
              </a:ext>
            </a:extLst>
          </p:cNvPr>
          <p:cNvSpPr/>
          <p:nvPr/>
        </p:nvSpPr>
        <p:spPr>
          <a:xfrm>
            <a:off x="1266304" y="1461852"/>
            <a:ext cx="10925696" cy="4832052"/>
          </a:xfrm>
          <a:prstGeom prst="rect">
            <a:avLst/>
          </a:prstGeom>
          <a:noFill/>
          <a:ln>
            <a:solidFill>
              <a:srgbClr val="00B050"/>
            </a:solidFill>
          </a:ln>
        </p:spPr>
        <p:txBody>
          <a:bodyPr spcFirstLastPara="1" wrap="square" lIns="91425" tIns="45700" rIns="91425" bIns="45700" anchor="ctr" anchorCtr="0">
            <a:spAutoFit/>
          </a:bodyPr>
          <a:lstStyle/>
          <a:p>
            <a:pPr algn="just"/>
            <a:r>
              <a:rPr lang="it-IT" sz="2800" dirty="0">
                <a:solidFill>
                  <a:srgbClr val="002060"/>
                </a:solidFill>
              </a:rPr>
              <a:t>Per i cittadini, il rendiconto rappresenta uno strumento di trasparenza e partecipazione. </a:t>
            </a:r>
          </a:p>
          <a:p>
            <a:pPr algn="just"/>
            <a:r>
              <a:rPr lang="it-IT" sz="2800" dirty="0">
                <a:solidFill>
                  <a:srgbClr val="002060"/>
                </a:solidFill>
              </a:rPr>
              <a:t>Esso:</a:t>
            </a:r>
          </a:p>
          <a:p>
            <a:pPr marL="457200" indent="-457200" algn="just">
              <a:buFont typeface="Wingdings" panose="05000000000000000000" pitchFamily="2" charset="2"/>
              <a:buChar char="q"/>
            </a:pPr>
            <a:r>
              <a:rPr lang="it-IT" sz="2800" dirty="0">
                <a:solidFill>
                  <a:srgbClr val="002060"/>
                </a:solidFill>
              </a:rPr>
              <a:t>Offre la possibilità di valutare l’operato dell’amministrazione, favorendo un controllo democratico.</a:t>
            </a:r>
          </a:p>
          <a:p>
            <a:pPr marL="457200" indent="-457200" algn="just">
              <a:buFont typeface="Wingdings" panose="05000000000000000000" pitchFamily="2" charset="2"/>
              <a:buChar char="q"/>
            </a:pPr>
            <a:r>
              <a:rPr lang="it-IT" sz="2800" dirty="0">
                <a:solidFill>
                  <a:srgbClr val="002060"/>
                </a:solidFill>
              </a:rPr>
              <a:t>Fornisce dati utili per comprendere come vengono utilizzate le risorse pubbliche, stimolando un dibattito informato sulle scelte politiche e amministrative.</a:t>
            </a:r>
          </a:p>
          <a:p>
            <a:pPr marL="457200" indent="-457200" algn="just">
              <a:buFont typeface="Wingdings" panose="05000000000000000000" pitchFamily="2" charset="2"/>
              <a:buChar char="q"/>
            </a:pPr>
            <a:r>
              <a:rPr lang="it-IT" sz="2800" dirty="0">
                <a:solidFill>
                  <a:srgbClr val="002060"/>
                </a:solidFill>
              </a:rPr>
              <a:t>Contribuisce a rafforzare la fiducia nelle istituzioni locali, dimostrando l’impegno verso una gestione responsabile e orientata al bene comune.</a:t>
            </a:r>
            <a:endParaRPr sz="2800"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CA8AF779-0C45-BAAF-2581-FAA7185D0B00}"/>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32198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FE9B87DD-7046-1A72-C1A1-D329A3930305}"/>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47A0894B-803C-BDB6-03D4-C115199C96CB}"/>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e bilancio preventivo</a:t>
            </a:r>
            <a:endParaRPr sz="3200" dirty="0"/>
          </a:p>
        </p:txBody>
      </p:sp>
      <p:sp>
        <p:nvSpPr>
          <p:cNvPr id="649" name="Google Shape;649;p8">
            <a:extLst>
              <a:ext uri="{FF2B5EF4-FFF2-40B4-BE49-F238E27FC236}">
                <a16:creationId xmlns:a16="http://schemas.microsoft.com/office/drawing/2014/main" id="{9BA15B6E-B069-C345-7051-BA6D39862C21}"/>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9C282E08-0D6C-482F-54BB-6D6C0917972F}"/>
              </a:ext>
            </a:extLst>
          </p:cNvPr>
          <p:cNvSpPr/>
          <p:nvPr/>
        </p:nvSpPr>
        <p:spPr>
          <a:xfrm>
            <a:off x="1266304" y="1030965"/>
            <a:ext cx="10925696" cy="5693826"/>
          </a:xfrm>
          <a:prstGeom prst="rect">
            <a:avLst/>
          </a:prstGeom>
          <a:noFill/>
          <a:ln>
            <a:solidFill>
              <a:srgbClr val="00B050"/>
            </a:solidFill>
          </a:ln>
        </p:spPr>
        <p:txBody>
          <a:bodyPr spcFirstLastPara="1" wrap="square" lIns="91425" tIns="45700" rIns="91425" bIns="45700" anchor="ctr" anchorCtr="0">
            <a:spAutoFit/>
          </a:bodyPr>
          <a:lstStyle/>
          <a:p>
            <a:pPr algn="just"/>
            <a:r>
              <a:rPr lang="it-IT" sz="2800" dirty="0">
                <a:solidFill>
                  <a:srgbClr val="002060"/>
                </a:solidFill>
              </a:rPr>
              <a:t>Il rendiconto si collega strettamente al bilancio preventivo, di cui rappresenta una sorta di verifica finale. </a:t>
            </a:r>
          </a:p>
          <a:p>
            <a:pPr algn="just"/>
            <a:r>
              <a:rPr lang="it-IT" sz="2800" b="1" dirty="0">
                <a:solidFill>
                  <a:srgbClr val="002060"/>
                </a:solidFill>
              </a:rPr>
              <a:t>Mentre il bilancio preventivo definisce le risorse disponibili e gli obiettivi da raggiungere, il rendiconto mostra come queste risorse sono state effettivamente utilizzate e quali risultati sono stati ottenuti</a:t>
            </a:r>
            <a:r>
              <a:rPr lang="it-IT" sz="2800" dirty="0">
                <a:solidFill>
                  <a:srgbClr val="002060"/>
                </a:solidFill>
              </a:rPr>
              <a:t>. Questa relazione bidirezionale consente di:</a:t>
            </a:r>
          </a:p>
          <a:p>
            <a:pPr marL="457200" indent="-457200" algn="just">
              <a:buFont typeface="Wingdings" panose="05000000000000000000" pitchFamily="2" charset="2"/>
              <a:buChar char="q"/>
            </a:pPr>
            <a:r>
              <a:rPr lang="it-IT" sz="2800" dirty="0">
                <a:solidFill>
                  <a:srgbClr val="002060"/>
                </a:solidFill>
              </a:rPr>
              <a:t>Valutare l’aderenza tra obiettivi pianificati e risultati conseguiti.</a:t>
            </a:r>
          </a:p>
          <a:p>
            <a:pPr marL="457200" indent="-457200" algn="just">
              <a:buFont typeface="Wingdings" panose="05000000000000000000" pitchFamily="2" charset="2"/>
              <a:buChar char="q"/>
            </a:pPr>
            <a:r>
              <a:rPr lang="it-IT" sz="2800" dirty="0">
                <a:solidFill>
                  <a:srgbClr val="002060"/>
                </a:solidFill>
              </a:rPr>
              <a:t>Individuare aree di miglioramento per le future pianificazioni finanziarie.</a:t>
            </a:r>
          </a:p>
          <a:p>
            <a:pPr marL="457200" indent="-457200" algn="just">
              <a:buFont typeface="Wingdings" panose="05000000000000000000" pitchFamily="2" charset="2"/>
              <a:buChar char="q"/>
            </a:pPr>
            <a:r>
              <a:rPr lang="it-IT" sz="2800" dirty="0">
                <a:solidFill>
                  <a:srgbClr val="002060"/>
                </a:solidFill>
              </a:rPr>
              <a:t>In sintesi, il rendiconto degli enti locali è molto più di un obbligo normativo. È un vero e proprio strumento di governance, che consente di coniugare trasparenza, responsabilità e miglioramento continuo nella gestione delle risorse pubbliche.</a:t>
            </a:r>
            <a:endParaRPr sz="2800"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1C816A19-DE59-D362-EE89-072953C034E7}"/>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67220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2456C5DF-AE06-FDB8-8AC2-47729176CE70}"/>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9DA13761-8B22-6C59-7B79-622A56391BA8}"/>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gli obiettivi</a:t>
            </a:r>
            <a:endParaRPr sz="3200" dirty="0"/>
          </a:p>
        </p:txBody>
      </p:sp>
      <p:sp>
        <p:nvSpPr>
          <p:cNvPr id="649" name="Google Shape;649;p8">
            <a:extLst>
              <a:ext uri="{FF2B5EF4-FFF2-40B4-BE49-F238E27FC236}">
                <a16:creationId xmlns:a16="http://schemas.microsoft.com/office/drawing/2014/main" id="{B285B42C-17F1-1F59-7A2E-546C2600804A}"/>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89CACCDE-CD53-385D-D3E4-E9438C9AB8AE}"/>
              </a:ext>
            </a:extLst>
          </p:cNvPr>
          <p:cNvSpPr/>
          <p:nvPr/>
        </p:nvSpPr>
        <p:spPr>
          <a:xfrm>
            <a:off x="1266304" y="2354405"/>
            <a:ext cx="10925696" cy="3046948"/>
          </a:xfrm>
          <a:prstGeom prst="rect">
            <a:avLst/>
          </a:prstGeom>
          <a:noFill/>
          <a:ln>
            <a:solidFill>
              <a:srgbClr val="00B050"/>
            </a:solidFill>
          </a:ln>
        </p:spPr>
        <p:txBody>
          <a:bodyPr spcFirstLastPara="1" wrap="square" lIns="91425" tIns="45700" rIns="91425" bIns="45700" anchor="ctr" anchorCtr="0">
            <a:spAutoFit/>
          </a:bodyPr>
          <a:lstStyle/>
          <a:p>
            <a:pPr algn="just"/>
            <a:r>
              <a:rPr lang="it-IT" sz="4800" dirty="0">
                <a:solidFill>
                  <a:srgbClr val="002060"/>
                </a:solidFill>
                <a:latin typeface="Calibri" panose="020F0502020204030204" pitchFamily="34" charset="0"/>
                <a:ea typeface="Calibri" panose="020F0502020204030204" pitchFamily="34" charset="0"/>
                <a:cs typeface="Calibri" panose="020F0502020204030204" pitchFamily="34" charset="0"/>
              </a:rPr>
              <a:t>Il rendiconto: Gli obiettivi principali del rendiconto di gestione sono molteplici e mirano a garantire un uso corretto e trasparente delle risorse pubbliche. </a:t>
            </a:r>
            <a:endParaRPr sz="4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5B7DC251-9C94-783F-E2B8-EC27AC34E803}"/>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1466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4CBAF170-5BF8-8FE9-B0F2-6642958A1BE6}"/>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19DEC7FC-1826-D71E-E6E2-33D61A8002BE}"/>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gli obiettivi</a:t>
            </a:r>
            <a:endParaRPr sz="3200" dirty="0"/>
          </a:p>
        </p:txBody>
      </p:sp>
      <p:sp>
        <p:nvSpPr>
          <p:cNvPr id="649" name="Google Shape;649;p8">
            <a:extLst>
              <a:ext uri="{FF2B5EF4-FFF2-40B4-BE49-F238E27FC236}">
                <a16:creationId xmlns:a16="http://schemas.microsoft.com/office/drawing/2014/main" id="{A9695019-F8BC-4D88-3681-5D20448F211F}"/>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1721CCA2-50F4-0A65-DB5D-23B0125E8F15}"/>
              </a:ext>
            </a:extLst>
          </p:cNvPr>
          <p:cNvSpPr/>
          <p:nvPr/>
        </p:nvSpPr>
        <p:spPr>
          <a:xfrm>
            <a:off x="1266304" y="1338741"/>
            <a:ext cx="10925696" cy="5078273"/>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rPr>
              <a:t>Trasparenza</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 garantire che cittadini, imprese e stakeholder possano accedere facilmente alle informazioni sulla gestione delle risorse pubbliche. Questo obiettivo si traduce nella redazione di un documento chiaro, che descriva non solo i numeri ma anche le strategie adottate e i risultati raggiunti. La trasparenza favorisce una maggiore fiducia tra l’amministrazione pubblica e la comunità, promuovendo un rapporto di reciproca responsabilità.. </a:t>
            </a:r>
            <a:endParaRPr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EDD80E2C-4515-B167-95D6-A82A2B525C12}"/>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90847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984DC369-9595-F9C2-25F0-2CB17E8ECF13}"/>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DE395453-D25C-CCE5-26E8-1CE145989832}"/>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gli obiettivi</a:t>
            </a:r>
            <a:endParaRPr sz="3200" dirty="0"/>
          </a:p>
        </p:txBody>
      </p:sp>
      <p:sp>
        <p:nvSpPr>
          <p:cNvPr id="649" name="Google Shape;649;p8">
            <a:extLst>
              <a:ext uri="{FF2B5EF4-FFF2-40B4-BE49-F238E27FC236}">
                <a16:creationId xmlns:a16="http://schemas.microsoft.com/office/drawing/2014/main" id="{E6B7C265-6B63-81BB-4B23-ABBF817C08DD}"/>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05C06C86-CAA6-86AE-4FC7-C519535845D9}"/>
              </a:ext>
            </a:extLst>
          </p:cNvPr>
          <p:cNvSpPr/>
          <p:nvPr/>
        </p:nvSpPr>
        <p:spPr>
          <a:xfrm>
            <a:off x="1266304" y="1615741"/>
            <a:ext cx="10925696" cy="4524275"/>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rPr>
              <a:t>Controllo</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 assicurare che le risorse siano gestite in maniera efficace, efficiente ed economica. Questo implica una verifica puntuale delle entrate e delle uscite, l’analisi dei processi di spesa e il confronto con gli obiettivi previsti nel bilancio preventivo. Il controllo consente di individuare tempestivamente eventuali discrepanze o criticità e di adottare misure correttive per mantenere l’equilibrio finanziario.</a:t>
            </a:r>
            <a:endParaRPr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71BC6346-A8D7-A372-49FE-2EBDFF714C15}"/>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96953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81739B16-74E5-F14D-87EC-27F31A1B4A1A}"/>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4A052029-775B-8286-C2FB-13241FD11630}"/>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gli obiettivi</a:t>
            </a:r>
            <a:endParaRPr sz="3200" dirty="0"/>
          </a:p>
        </p:txBody>
      </p:sp>
      <p:sp>
        <p:nvSpPr>
          <p:cNvPr id="649" name="Google Shape;649;p8">
            <a:extLst>
              <a:ext uri="{FF2B5EF4-FFF2-40B4-BE49-F238E27FC236}">
                <a16:creationId xmlns:a16="http://schemas.microsoft.com/office/drawing/2014/main" id="{32FCE99D-83A6-3E6E-7D79-5053179D6359}"/>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335D1AA2-9594-86CC-65E5-CCBD88648B31}"/>
              </a:ext>
            </a:extLst>
          </p:cNvPr>
          <p:cNvSpPr/>
          <p:nvPr/>
        </p:nvSpPr>
        <p:spPr>
          <a:xfrm>
            <a:off x="1266304" y="2108184"/>
            <a:ext cx="10788539" cy="3539390"/>
          </a:xfrm>
          <a:prstGeom prst="rect">
            <a:avLst/>
          </a:prstGeom>
          <a:noFill/>
          <a:ln>
            <a:solidFill>
              <a:srgbClr val="00B050"/>
            </a:solidFill>
          </a:ln>
        </p:spPr>
        <p:txBody>
          <a:bodyPr spcFirstLastPara="1" wrap="square" lIns="91425" tIns="45700" rIns="91425" bIns="45700" anchor="ctr" anchorCtr="0">
            <a:spAutoFit/>
          </a:bodyPr>
          <a:lstStyle/>
          <a:p>
            <a:pPr algn="just"/>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Responsabilizzazione</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rendere gli amministratori pubblici responsabili delle loro scelte e azioni. Attraverso il rendiconto, gli enti locali devono dimostrare di aver utilizzato le risorse in conformità con le normative e gli obiettivi dichiarati. La responsabilizzazione è essenziale per promuovere una gestione pubblica etica e orientata ai risultati, rispondendo alle attese dei cittadini.</a:t>
            </a:r>
            <a:endParaRPr sz="80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0532CC0D-E06B-4C78-FAD4-10FBF667A96C}"/>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407558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909CFD28-1736-036F-09D7-821BC78AC0E9}"/>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63134DE8-0D43-CC84-D63C-4F0B358E1033}"/>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gli obiettivi</a:t>
            </a:r>
            <a:endParaRPr sz="3200" dirty="0"/>
          </a:p>
        </p:txBody>
      </p:sp>
      <p:sp>
        <p:nvSpPr>
          <p:cNvPr id="649" name="Google Shape;649;p8">
            <a:extLst>
              <a:ext uri="{FF2B5EF4-FFF2-40B4-BE49-F238E27FC236}">
                <a16:creationId xmlns:a16="http://schemas.microsoft.com/office/drawing/2014/main" id="{284AAB52-1033-E8AC-8120-6E3252EFEA6A}"/>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1AF5D2B8-31D8-636F-3461-8FDA159685AC}"/>
              </a:ext>
            </a:extLst>
          </p:cNvPr>
          <p:cNvSpPr/>
          <p:nvPr/>
        </p:nvSpPr>
        <p:spPr>
          <a:xfrm>
            <a:off x="1266304" y="1061743"/>
            <a:ext cx="10925696" cy="5632271"/>
          </a:xfrm>
          <a:prstGeom prst="rect">
            <a:avLst/>
          </a:prstGeom>
          <a:noFill/>
          <a:ln>
            <a:solidFill>
              <a:srgbClr val="00B050"/>
            </a:solidFill>
          </a:ln>
        </p:spPr>
        <p:txBody>
          <a:bodyPr spcFirstLastPara="1" wrap="square" lIns="91425" tIns="45700" rIns="91425" bIns="45700" anchor="ctr" anchorCtr="0">
            <a:spAutoFit/>
          </a:bodyPr>
          <a:lstStyle/>
          <a:p>
            <a:pPr algn="just"/>
            <a:r>
              <a:rPr lang="it-IT" sz="4000" b="1" dirty="0">
                <a:solidFill>
                  <a:srgbClr val="002060"/>
                </a:solidFill>
                <a:latin typeface="Calibri" panose="020F0502020204030204" pitchFamily="34" charset="0"/>
                <a:ea typeface="Calibri" panose="020F0502020204030204" pitchFamily="34" charset="0"/>
                <a:cs typeface="Calibri" panose="020F0502020204030204" pitchFamily="34" charset="0"/>
              </a:rPr>
              <a:t>Valutazione delle performance</a:t>
            </a: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 misurare l’efficacia delle politiche e delle azioni intraprese dall’ente locale. Questo obiettivo si realizza attraverso un’analisi approfondita dei dati economici e finanziari, confrontandoli con gli indicatori di performance stabiliti. La valutazione delle performance è uno strumento utile non solo per rendicontare quanto fatto, ma anche per migliorare le politiche future.</a:t>
            </a:r>
            <a:endParaRPr sz="40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53F8112C-4684-8E03-F53B-1D6BD62A6424}"/>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598935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393C0410-582C-DFCE-473C-C0895E55C638}"/>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5A7419EE-62CA-FF6F-0217-C29276787675}"/>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gli obiettivi</a:t>
            </a:r>
            <a:endParaRPr sz="3200" dirty="0"/>
          </a:p>
        </p:txBody>
      </p:sp>
      <p:sp>
        <p:nvSpPr>
          <p:cNvPr id="649" name="Google Shape;649;p8">
            <a:extLst>
              <a:ext uri="{FF2B5EF4-FFF2-40B4-BE49-F238E27FC236}">
                <a16:creationId xmlns:a16="http://schemas.microsoft.com/office/drawing/2014/main" id="{66C04A83-C0DF-202B-B6B6-3A1F47728170}"/>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3C93BF77-93FE-71E0-3C37-B1291C087EEB}"/>
              </a:ext>
            </a:extLst>
          </p:cNvPr>
          <p:cNvSpPr/>
          <p:nvPr/>
        </p:nvSpPr>
        <p:spPr>
          <a:xfrm>
            <a:off x="1266304" y="1615740"/>
            <a:ext cx="10925696" cy="4524275"/>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rPr>
              <a:t>Miglioramento continuo: </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identificare le inefficienze e implementare strategie per superarle. Grazie al rendiconto, l’ente locale può analizzare le criticità emerse e adottare misure correttive per ottimizzare l’utilizzo delle risorse. Questo obiettivo è particolarmente importante per garantire che i fondi pubblici siano impiegati in modo ottimale, generando il massimo beneficio per la collettività.</a:t>
            </a:r>
            <a:endParaRPr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BB24473A-5220-6041-5A3B-27A647742DC5}"/>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83629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A073B88D-EA6C-CF25-7E34-B5EF8DB3BC6D}"/>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08013FD7-2299-6005-6808-6A35B031D45E}"/>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gli obiettivi</a:t>
            </a:r>
            <a:endParaRPr sz="3200" dirty="0"/>
          </a:p>
        </p:txBody>
      </p:sp>
      <p:sp>
        <p:nvSpPr>
          <p:cNvPr id="649" name="Google Shape;649;p8">
            <a:extLst>
              <a:ext uri="{FF2B5EF4-FFF2-40B4-BE49-F238E27FC236}">
                <a16:creationId xmlns:a16="http://schemas.microsoft.com/office/drawing/2014/main" id="{9242CB0C-8653-99BE-8AC8-83691EE664FC}"/>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EDA7B70C-1A9E-2C30-59DF-99C5EB50078F}"/>
              </a:ext>
            </a:extLst>
          </p:cNvPr>
          <p:cNvSpPr/>
          <p:nvPr/>
        </p:nvSpPr>
        <p:spPr>
          <a:xfrm>
            <a:off x="1266304" y="1677296"/>
            <a:ext cx="10925696" cy="4401164"/>
          </a:xfrm>
          <a:prstGeom prst="rect">
            <a:avLst/>
          </a:prstGeom>
          <a:noFill/>
          <a:ln>
            <a:solidFill>
              <a:srgbClr val="00B050"/>
            </a:solidFill>
          </a:ln>
        </p:spPr>
        <p:txBody>
          <a:bodyPr spcFirstLastPara="1" wrap="square" lIns="91425" tIns="45700" rIns="91425" bIns="45700" anchor="ctr" anchorCtr="0">
            <a:spAutoFit/>
          </a:bodyPr>
          <a:lstStyle/>
          <a:p>
            <a:pPr algn="just"/>
            <a:r>
              <a:rPr lang="it-IT" sz="4000" b="1" dirty="0">
                <a:solidFill>
                  <a:srgbClr val="002060"/>
                </a:solidFill>
                <a:latin typeface="Calibri" panose="020F0502020204030204" pitchFamily="34" charset="0"/>
                <a:ea typeface="Calibri" panose="020F0502020204030204" pitchFamily="34" charset="0"/>
                <a:cs typeface="Calibri" panose="020F0502020204030204" pitchFamily="34" charset="0"/>
              </a:rPr>
              <a:t>Rilevazione degli impatti economici e sociali: </a:t>
            </a: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valutare l’effetto delle politiche pubbliche non solo dal punto di vista finanziario, ma anche in termini di impatto sulla qualità della vita dei cittadini. Il rendiconto offre una visione integrata, considerando sia gli aspetti contabili che quelli più ampi legati al benessere della comunità.</a:t>
            </a:r>
            <a:endParaRPr sz="40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3EA7060F-606B-BB66-7019-0F67D2B01ED2}"/>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84235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905220-ECB8-3DED-1DEE-CBF088A03556}"/>
              </a:ext>
            </a:extLst>
          </p:cNvPr>
          <p:cNvSpPr>
            <a:spLocks noGrp="1"/>
          </p:cNvSpPr>
          <p:nvPr>
            <p:ph type="title"/>
          </p:nvPr>
        </p:nvSpPr>
        <p:spPr>
          <a:xfrm>
            <a:off x="1676400" y="2564314"/>
            <a:ext cx="10515600" cy="1325563"/>
          </a:xfrm>
        </p:spPr>
        <p:txBody>
          <a:bodyPr>
            <a:normAutofit fontScale="90000"/>
          </a:bodyPr>
          <a:lstStyle/>
          <a:p>
            <a:pPr algn="ctr"/>
            <a:br>
              <a:rPr lang="it-IT" dirty="0"/>
            </a:br>
            <a:r>
              <a:rPr lang="it-IT" b="1" dirty="0">
                <a:solidFill>
                  <a:schemeClr val="bg1"/>
                </a:solidFill>
              </a:rPr>
              <a:t>RENDICONTAZIONE E BILANCIO CONSOLIDATO</a:t>
            </a:r>
            <a:br>
              <a:rPr lang="it-IT" dirty="0"/>
            </a:br>
            <a:endParaRPr lang="it-IT" dirty="0"/>
          </a:p>
        </p:txBody>
      </p:sp>
      <p:pic>
        <p:nvPicPr>
          <p:cNvPr id="4" name="Immagine 3">
            <a:extLst>
              <a:ext uri="{FF2B5EF4-FFF2-40B4-BE49-F238E27FC236}">
                <a16:creationId xmlns:a16="http://schemas.microsoft.com/office/drawing/2014/main" id="{1DBCBB93-07E0-B3DB-0FEC-2B5E277E76E2}"/>
              </a:ext>
            </a:extLst>
          </p:cNvPr>
          <p:cNvPicPr>
            <a:picLocks noChangeAspect="1"/>
          </p:cNvPicPr>
          <p:nvPr/>
        </p:nvPicPr>
        <p:blipFill>
          <a:blip r:embed="rId2"/>
          <a:stretch>
            <a:fillRect/>
          </a:stretch>
        </p:blipFill>
        <p:spPr>
          <a:xfrm>
            <a:off x="92588" y="5728795"/>
            <a:ext cx="1103472" cy="1097375"/>
          </a:xfrm>
          <a:prstGeom prst="rect">
            <a:avLst/>
          </a:prstGeom>
        </p:spPr>
      </p:pic>
      <p:cxnSp>
        <p:nvCxnSpPr>
          <p:cNvPr id="8" name="Connettore diritto 7">
            <a:extLst>
              <a:ext uri="{FF2B5EF4-FFF2-40B4-BE49-F238E27FC236}">
                <a16:creationId xmlns:a16="http://schemas.microsoft.com/office/drawing/2014/main" id="{54A8E5DD-CC70-C460-7731-EF172AED88F4}"/>
              </a:ext>
            </a:extLst>
          </p:cNvPr>
          <p:cNvCxnSpPr/>
          <p:nvPr/>
        </p:nvCxnSpPr>
        <p:spPr>
          <a:xfrm>
            <a:off x="1196060" y="0"/>
            <a:ext cx="0" cy="682617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0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185BA14A-58EF-F00C-154F-A9FD69E4AB88}"/>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E32E4A13-1C7D-7AA7-B609-15C2CEC35894}"/>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i contenuti</a:t>
            </a:r>
            <a:endParaRPr sz="3200" dirty="0"/>
          </a:p>
        </p:txBody>
      </p:sp>
      <p:sp>
        <p:nvSpPr>
          <p:cNvPr id="649" name="Google Shape;649;p8">
            <a:extLst>
              <a:ext uri="{FF2B5EF4-FFF2-40B4-BE49-F238E27FC236}">
                <a16:creationId xmlns:a16="http://schemas.microsoft.com/office/drawing/2014/main" id="{A6FC5263-1DEF-56F3-AF34-5B21AE9A242B}"/>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2B6D4D4A-3065-F1E3-7BEC-08BAA0DD534E}"/>
              </a:ext>
            </a:extLst>
          </p:cNvPr>
          <p:cNvSpPr/>
          <p:nvPr/>
        </p:nvSpPr>
        <p:spPr>
          <a:xfrm>
            <a:off x="1266304" y="1030965"/>
            <a:ext cx="10925696" cy="5693826"/>
          </a:xfrm>
          <a:prstGeom prst="rect">
            <a:avLst/>
          </a:prstGeom>
          <a:noFill/>
          <a:ln>
            <a:solidFill>
              <a:srgbClr val="00B050"/>
            </a:solidFill>
          </a:ln>
        </p:spPr>
        <p:txBody>
          <a:bodyPr spcFirstLastPara="1" wrap="square" lIns="91425" tIns="45700" rIns="91425" bIns="45700" anchor="ctr" anchorCtr="0">
            <a:spAutoFit/>
          </a:bodyPr>
          <a:lstStyle/>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Il rendiconto è composto da diversi documenti e allegati, approvati dal Consiglio entro il 30 aprile successivo alla chiusura dell’esercizio, come previsto dagli artt. 151 e 227 del Tuel. I contenuti principali includono:</a:t>
            </a:r>
          </a:p>
          <a:p>
            <a:pPr algn="just"/>
            <a:endPar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Conto del bilancio (art. 228 Tuel): rappresenta la </a:t>
            </a:r>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rPr>
              <a:t>gestione finanziaria</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 Include il riepilogo delle entrate e delle spese per fornire un quadro chiaro delle operazioni economiche.</a:t>
            </a:r>
          </a:p>
          <a:p>
            <a:pPr marL="457200" indent="-457200" algn="just">
              <a:buFont typeface="Wingdings" panose="05000000000000000000" pitchFamily="2" charset="2"/>
              <a:buChar char="q"/>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Conto economico (art. 229 Tuel): mostra i </a:t>
            </a:r>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rPr>
              <a:t>risultati economici</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 Analizza il saldo delle operazioni correnti e individua eventuali inefficienze gestionali.</a:t>
            </a:r>
          </a:p>
          <a:p>
            <a:pPr marL="457200" indent="-457200" algn="just">
              <a:buFont typeface="Wingdings" panose="05000000000000000000" pitchFamily="2" charset="2"/>
              <a:buChar char="q"/>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Stato patrimoniale (art. 230 Tuel): evidenzia </a:t>
            </a:r>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rPr>
              <a:t>consistenze patrimoniali </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iniziali e finali, fornendo una fotografia accurata del patrimonio netto dell'ente.</a:t>
            </a:r>
            <a:endParaRPr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C80D5CB9-1646-A525-0509-CB4CA561CBEA}"/>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786828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0A98A09A-5736-C8A2-962D-E7790C97BAAA}"/>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EBF2FF59-723E-8213-2E5F-F1CEE5A6923B}"/>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i contenuti</a:t>
            </a:r>
            <a:endParaRPr sz="3200" dirty="0"/>
          </a:p>
        </p:txBody>
      </p:sp>
      <p:sp>
        <p:nvSpPr>
          <p:cNvPr id="649" name="Google Shape;649;p8">
            <a:extLst>
              <a:ext uri="{FF2B5EF4-FFF2-40B4-BE49-F238E27FC236}">
                <a16:creationId xmlns:a16="http://schemas.microsoft.com/office/drawing/2014/main" id="{766DF78F-610E-017D-24C7-9D6678F30BDF}"/>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1B25A80F-0D4A-156A-4BA6-8BDEEF6EA3D1}"/>
              </a:ext>
            </a:extLst>
          </p:cNvPr>
          <p:cNvSpPr/>
          <p:nvPr/>
        </p:nvSpPr>
        <p:spPr>
          <a:xfrm>
            <a:off x="1196856" y="1234129"/>
            <a:ext cx="10879977" cy="4524275"/>
          </a:xfrm>
          <a:prstGeom prst="rect">
            <a:avLst/>
          </a:prstGeom>
          <a:noFill/>
          <a:ln>
            <a:solidFill>
              <a:srgbClr val="00B050"/>
            </a:solidFill>
          </a:ln>
        </p:spPr>
        <p:txBody>
          <a:bodyPr spcFirstLastPara="1" wrap="square" lIns="91425" tIns="45700" rIns="91425" bIns="45700" anchor="ctr" anchorCtr="0">
            <a:spAutoFit/>
          </a:bodyPr>
          <a:lstStyle/>
          <a:p>
            <a:pPr algn="just"/>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Inoltre per il principio contabile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Allegato 4/1 </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al </a:t>
            </a:r>
            <a:r>
              <a:rPr lang="it-IT" sz="3200" dirty="0" err="1">
                <a:solidFill>
                  <a:srgbClr val="002060"/>
                </a:solidFill>
                <a:latin typeface="Calibri" panose="020F0502020204030204" pitchFamily="34" charset="0"/>
                <a:ea typeface="Calibri" panose="020F0502020204030204" pitchFamily="34" charset="0"/>
                <a:cs typeface="Calibri" panose="020F0502020204030204" pitchFamily="34" charset="0"/>
              </a:rPr>
              <a:t>D.Lgs.</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118/2011, il rendiconto comprende:</a:t>
            </a:r>
          </a:p>
          <a:p>
            <a:pPr algn="just"/>
            <a:endPar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Quadro generale riassuntivo</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offre una visione d’insieme della gestione finanziaria.</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Verifica degli equilibri</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garantisce che il bilancio sia bilanciato, evitando situazioni di deficit.</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Relazione della Giunta</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presenta un’analisi approfondita sull’efficacia dell’azione amministrativa.</a:t>
            </a:r>
            <a:endParaRPr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DFB7409A-1114-98D7-9F69-4D7E27AEE562}"/>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2108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12C8660-6339-FABB-7D44-E2A9BD0216EF}"/>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148544D1-68B6-B36F-1C2E-B3A28181C086}"/>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E7D91DC5-923C-51BC-E400-3640DC6BC0C8}"/>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3BDADC87-AE51-167C-E3A3-BCD59D01976D}"/>
              </a:ext>
            </a:extLst>
          </p:cNvPr>
          <p:cNvSpPr/>
          <p:nvPr/>
        </p:nvSpPr>
        <p:spPr>
          <a:xfrm>
            <a:off x="1196856" y="1234129"/>
            <a:ext cx="10879977" cy="4524275"/>
          </a:xfrm>
          <a:prstGeom prst="rect">
            <a:avLst/>
          </a:prstGeom>
          <a:noFill/>
          <a:ln>
            <a:solidFill>
              <a:srgbClr val="00B050"/>
            </a:solidFill>
          </a:ln>
        </p:spPr>
        <p:txBody>
          <a:bodyPr spcFirstLastPara="1" wrap="square" lIns="91425" tIns="45700" rIns="91425" bIns="45700" anchor="ctr" anchorCtr="0">
            <a:spAutoFit/>
          </a:bodyPr>
          <a:lstStyle/>
          <a:p>
            <a:pPr algn="just"/>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Inoltre per il principio contabile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Allegato 4/1 </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al </a:t>
            </a:r>
            <a:r>
              <a:rPr lang="it-IT" sz="3200" dirty="0" err="1">
                <a:solidFill>
                  <a:srgbClr val="002060"/>
                </a:solidFill>
                <a:latin typeface="Calibri" panose="020F0502020204030204" pitchFamily="34" charset="0"/>
                <a:ea typeface="Calibri" panose="020F0502020204030204" pitchFamily="34" charset="0"/>
                <a:cs typeface="Calibri" panose="020F0502020204030204" pitchFamily="34" charset="0"/>
              </a:rPr>
              <a:t>D.Lgs.</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118/2011, il rendiconto comprende:</a:t>
            </a:r>
          </a:p>
          <a:p>
            <a:pPr algn="just"/>
            <a:endPar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Quadro generale riassuntivo</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offre una visione d’insieme della gestione finanziaria.</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Verifica degli equilibri</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garantisce che il bilancio sia bilanciato, evitando situazioni di deficit.</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rPr>
              <a:t>Relazione della Giunta</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rPr>
              <a:t>: presenta un’analisi approfondita sull’efficacia dell’azione amministrativa.</a:t>
            </a:r>
            <a:endParaRPr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1BF1A6FB-3686-B726-2F37-79D7F92F8A52}"/>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406090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6D866C3E-5907-90BF-00C8-508815531666}"/>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DB0784C8-F812-912B-93AB-11CBD7894E90}"/>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8F891985-EF1D-E033-8F91-E11CAA75FCD0}"/>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E56C1F73-7422-4FA2-2189-C2B6DF49A0AC}"/>
              </a:ext>
            </a:extLst>
          </p:cNvPr>
          <p:cNvPicPr>
            <a:picLocks noChangeAspect="1"/>
          </p:cNvPicPr>
          <p:nvPr/>
        </p:nvPicPr>
        <p:blipFill>
          <a:blip r:embed="rId3"/>
          <a:stretch>
            <a:fillRect/>
          </a:stretch>
        </p:blipFill>
        <p:spPr>
          <a:xfrm>
            <a:off x="-53992" y="5758404"/>
            <a:ext cx="1099596" cy="1099596"/>
          </a:xfrm>
          <a:prstGeom prst="rect">
            <a:avLst/>
          </a:prstGeom>
        </p:spPr>
      </p:pic>
      <p:graphicFrame>
        <p:nvGraphicFramePr>
          <p:cNvPr id="12" name="Diagramma 11">
            <a:extLst>
              <a:ext uri="{FF2B5EF4-FFF2-40B4-BE49-F238E27FC236}">
                <a16:creationId xmlns:a16="http://schemas.microsoft.com/office/drawing/2014/main" id="{0A321A94-31A9-9924-8750-2879EB1ABE95}"/>
              </a:ext>
            </a:extLst>
          </p:cNvPr>
          <p:cNvGraphicFramePr/>
          <p:nvPr>
            <p:extLst>
              <p:ext uri="{D42A27DB-BD31-4B8C-83A1-F6EECF244321}">
                <p14:modId xmlns:p14="http://schemas.microsoft.com/office/powerpoint/2010/main" val="671934312"/>
              </p:ext>
            </p:extLst>
          </p:nvPr>
        </p:nvGraphicFramePr>
        <p:xfrm>
          <a:off x="1226916" y="719665"/>
          <a:ext cx="9855606" cy="5935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802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F66824F1-B8C4-BD06-6ECF-C586E587A7FD}"/>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E4D14EF5-3AAB-9202-E8FD-D4FE5521E4C4}"/>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7EA58ED3-104F-A278-85C6-2D62E507604B}"/>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9BBD9CB3-39C6-30E9-5AF0-BBA5F9FD52F4}"/>
              </a:ext>
            </a:extLst>
          </p:cNvPr>
          <p:cNvSpPr/>
          <p:nvPr/>
        </p:nvSpPr>
        <p:spPr>
          <a:xfrm>
            <a:off x="1196856" y="1788127"/>
            <a:ext cx="10879977" cy="3416279"/>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Rendicontazione degli agenti contabili</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gli agenti contabili, responsabili della gestione di risorse e operazioni specifiche, devono produrre una documentazione dettagliata delle attività svolte. Questa fase prevede la verifica di cassa, la rendicontazione dei mandati e la quadratura dei conti.</a:t>
            </a:r>
            <a:endParaRPr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A7ABF232-CB05-FAC9-1317-FB689F6B2EDD}"/>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57656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87F51E1E-3A3F-6B72-E8A1-C087A836C9EF}"/>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20AEE61C-DB43-0482-012B-0A76F1957FCA}"/>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4721F5C9-951F-2473-0F02-B90EBF918161}"/>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7F8BCAF7-EA05-4860-FAFA-FF7F14454226}"/>
              </a:ext>
            </a:extLst>
          </p:cNvPr>
          <p:cNvSpPr/>
          <p:nvPr/>
        </p:nvSpPr>
        <p:spPr>
          <a:xfrm>
            <a:off x="1312023" y="1351528"/>
            <a:ext cx="10879977" cy="4154943"/>
          </a:xfrm>
          <a:prstGeom prst="rect">
            <a:avLst/>
          </a:prstGeom>
          <a:noFill/>
          <a:ln>
            <a:solidFill>
              <a:srgbClr val="00B050"/>
            </a:solidFill>
          </a:ln>
        </p:spPr>
        <p:txBody>
          <a:bodyPr spcFirstLastPara="1" wrap="square" lIns="91425" tIns="45700" rIns="91425" bIns="45700" anchor="ctr" anchorCtr="0">
            <a:spAutoFit/>
          </a:bodyPr>
          <a:lstStyle/>
          <a:p>
            <a:pPr algn="just"/>
            <a:r>
              <a:rPr lang="it-IT" sz="4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Aggiornamento inventario</a:t>
            </a: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l'ente deve aggiornare il registro dei beni mobili e immobili, includendo nuovi acquisti, alienazioni e rivalutazioni. Questo garantisce una fotografia chiara e attuale del patrimonio dell'ente.</a:t>
            </a:r>
            <a:endParaRPr sz="4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600F0E79-D4FF-A3FE-A052-74C9C46C1247}"/>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962213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7CEEF54E-6AB2-028D-B5D7-DE241C28B447}"/>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C8D41A5E-D399-E9A8-345B-5F4B9DAD3B7A}"/>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6DB8D2D8-FB31-7A46-9BD3-44DBEFE26BE0}"/>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2B31441F-C7F9-E133-B959-16A96789AF12}"/>
              </a:ext>
            </a:extLst>
          </p:cNvPr>
          <p:cNvSpPr/>
          <p:nvPr/>
        </p:nvSpPr>
        <p:spPr>
          <a:xfrm>
            <a:off x="1196856" y="2188237"/>
            <a:ext cx="10879977" cy="2616060"/>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Riaccertamento dei residui attivi e passivi</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in questa fase si analizzano i crediti e i debiti dell'ente non ancora riscossi o saldati. Viene effettuata una distinzione tra residui esigibili, inesigibili e prescritti, garantendo l'accuratezza delle previsioni di bilancio.</a:t>
            </a:r>
            <a:endParaRPr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206DDFBC-9D5E-A3B8-FFE1-7FDB003F862A}"/>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821898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B86BE669-EE50-0F58-3742-AFB89D200ACC}"/>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2D0D11FA-D1C2-4A96-3331-55A24EEAF5FE}"/>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4FF77458-1BD1-2996-72B2-71029B806E09}"/>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CA5712C1-1750-CDDB-A1E3-53F30A44182C}"/>
              </a:ext>
            </a:extLst>
          </p:cNvPr>
          <p:cNvSpPr/>
          <p:nvPr/>
        </p:nvSpPr>
        <p:spPr>
          <a:xfrm>
            <a:off x="1196856" y="1911238"/>
            <a:ext cx="10879977" cy="3170058"/>
          </a:xfrm>
          <a:prstGeom prst="rect">
            <a:avLst/>
          </a:prstGeom>
          <a:noFill/>
          <a:ln>
            <a:solidFill>
              <a:srgbClr val="00B050"/>
            </a:solidFill>
          </a:ln>
        </p:spPr>
        <p:txBody>
          <a:bodyPr spcFirstLastPara="1" wrap="square" lIns="91425" tIns="45700" rIns="91425" bIns="45700" anchor="ctr" anchorCtr="0">
            <a:spAutoFit/>
          </a:bodyPr>
          <a:lstStyle/>
          <a:p>
            <a:pPr algn="just"/>
            <a:r>
              <a:rPr lang="it-IT" sz="4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Analisi del fondo pluriennale vincolato (FPV): </a:t>
            </a: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il FPV rappresenta le </a:t>
            </a:r>
            <a:r>
              <a:rPr lang="it-IT" sz="4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risorse accantonate per impegni già assunti ma non ancora esigibili</a:t>
            </a: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L’analisi è fondamentale per verificare la </a:t>
            </a:r>
            <a:r>
              <a:rPr lang="it-IT" sz="4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congruità</a:t>
            </a: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e la corretta destinazione di queste somme.</a:t>
            </a:r>
            <a:endParaRPr sz="40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DDF369EB-C848-93ED-F6FE-6DCB0A1EEEA7}"/>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74421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553FA36-7691-1DDF-1FCA-C6EEB7A534AF}"/>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286CA1D8-AE0E-C62E-4CC3-9B77E29008FC}"/>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5B2CDADB-2269-544F-EC75-F457372C2197}"/>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1C1E09FB-AE24-E2F9-3206-69BFF2F01CA1}"/>
              </a:ext>
            </a:extLst>
          </p:cNvPr>
          <p:cNvSpPr/>
          <p:nvPr/>
        </p:nvSpPr>
        <p:spPr>
          <a:xfrm>
            <a:off x="1196856" y="2465235"/>
            <a:ext cx="10879977" cy="2062063"/>
          </a:xfrm>
          <a:prstGeom prst="rect">
            <a:avLst/>
          </a:prstGeom>
          <a:noFill/>
          <a:ln>
            <a:solidFill>
              <a:srgbClr val="00B050"/>
            </a:solidFill>
          </a:ln>
        </p:spPr>
        <p:txBody>
          <a:bodyPr spcFirstLastPara="1" wrap="square" lIns="91425" tIns="45700" rIns="91425" bIns="45700" anchor="ctr" anchorCtr="0">
            <a:spAutoFit/>
          </a:bodyPr>
          <a:lstStyle/>
          <a:p>
            <a:pPr algn="just"/>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Definizione del risultato di amministrazione</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questo passaggio consiste nel calcolo del saldo tra le entrate e le spese, determinando l’avanzo o il disavanzo di amministrazione. Tale risultato è cruciale per orientare le decisioni future.</a:t>
            </a:r>
            <a:endParaRPr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408E4CFE-27E1-9AB6-EB3D-FE2162502194}"/>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4107845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902677FE-374D-62F8-759D-2114C79EF5F2}"/>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EF8AF2AD-25AB-A2BA-E50B-FBB506C09EC1}"/>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02E6C0C4-9F8A-F3D8-BCAB-DD320BC2BEEB}"/>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464972B4-5A46-E351-DFCE-13136D135B8E}"/>
              </a:ext>
            </a:extLst>
          </p:cNvPr>
          <p:cNvSpPr/>
          <p:nvPr/>
        </p:nvSpPr>
        <p:spPr>
          <a:xfrm>
            <a:off x="1208431" y="1961748"/>
            <a:ext cx="10879977" cy="3416279"/>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Elaborazione dello stato patrimoniale e del conto economico</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questa fase prevede la compilazione di documenti che rappresentano rispettivamente la situazione patrimoniale e i risultati economici. Vengono inclusi elementi come immobilizzazioni, debiti finanziari, ammortamenti e costi di gestione.</a:t>
            </a:r>
            <a:endParaRPr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AF16FB5E-D16E-5A42-F626-1B5F7270B5A6}"/>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51771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8" name="Google Shape;648;p8"/>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02516"/>
              </a:buClr>
              <a:buSzPts val="4000"/>
              <a:buFont typeface="Corbel"/>
              <a:buNone/>
            </a:pPr>
            <a:r>
              <a:rPr lang="it-IT" sz="4000" dirty="0">
                <a:solidFill>
                  <a:srgbClr val="A02516"/>
                </a:solidFill>
              </a:rPr>
              <a:t>Rendicontabilità</a:t>
            </a:r>
            <a:endParaRPr dirty="0"/>
          </a:p>
        </p:txBody>
      </p:sp>
      <p:sp>
        <p:nvSpPr>
          <p:cNvPr id="649" name="Google Shape;649;p8"/>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p:cNvSpPr/>
          <p:nvPr/>
        </p:nvSpPr>
        <p:spPr>
          <a:xfrm>
            <a:off x="1266304" y="1015895"/>
            <a:ext cx="10681982" cy="5723962"/>
          </a:xfrm>
          <a:prstGeom prst="rect">
            <a:avLst/>
          </a:prstGeom>
          <a:noFill/>
          <a:ln>
            <a:solidFill>
              <a:srgbClr val="00B050"/>
            </a:solidFill>
          </a:ln>
        </p:spPr>
        <p:txBody>
          <a:bodyPr spcFirstLastPara="1" wrap="square" lIns="91425" tIns="45700" rIns="91425" bIns="45700" anchor="ctr" anchorCtr="0">
            <a:spAutoFit/>
          </a:bodyPr>
          <a:lstStyle/>
          <a:p>
            <a:r>
              <a:rPr lang="it-IT" sz="2800" dirty="0">
                <a:solidFill>
                  <a:srgbClr val="002060"/>
                </a:solidFill>
              </a:rPr>
              <a:t>Il </a:t>
            </a:r>
            <a:r>
              <a:rPr lang="it-IT" sz="2800" b="1" dirty="0">
                <a:solidFill>
                  <a:srgbClr val="002060"/>
                </a:solidFill>
              </a:rPr>
              <a:t>rendiconto di gestione</a:t>
            </a:r>
            <a:r>
              <a:rPr lang="it-IT" sz="2800" dirty="0">
                <a:solidFill>
                  <a:srgbClr val="002060"/>
                </a:solidFill>
              </a:rPr>
              <a:t> è un documento contabile che illustra, in modo chiaro e sintetico, l'attività svolta dall'ente locale in un determinato periodo, generalmente annuale. Questo documento contiene informazioni dettagliate su:</a:t>
            </a:r>
          </a:p>
          <a:p>
            <a:r>
              <a:rPr lang="it-IT" sz="2800" b="1" dirty="0">
                <a:solidFill>
                  <a:srgbClr val="002060"/>
                </a:solidFill>
              </a:rPr>
              <a:t>Entrate e spese</a:t>
            </a:r>
            <a:r>
              <a:rPr lang="it-IT" sz="2800" dirty="0">
                <a:solidFill>
                  <a:srgbClr val="002060"/>
                </a:solidFill>
              </a:rPr>
              <a:t>: analizza le entrate ordinarie e straordinarie, come tributi, trasferimenti statali e proventi da servizi, insieme alle spese correnti e in conto capitale.</a:t>
            </a:r>
          </a:p>
          <a:p>
            <a:r>
              <a:rPr lang="it-IT" sz="2800" b="1" dirty="0">
                <a:solidFill>
                  <a:srgbClr val="002060"/>
                </a:solidFill>
              </a:rPr>
              <a:t>Risultati economici e finanziari</a:t>
            </a:r>
            <a:r>
              <a:rPr lang="it-IT" sz="2800" dirty="0">
                <a:solidFill>
                  <a:srgbClr val="002060"/>
                </a:solidFill>
              </a:rPr>
              <a:t>: valuta l’andamento economico dell’ente, individuando eventuali eccedenze o disavanzi di gestione.</a:t>
            </a:r>
          </a:p>
          <a:p>
            <a:r>
              <a:rPr lang="it-IT" sz="2800" b="1" dirty="0">
                <a:solidFill>
                  <a:srgbClr val="002060"/>
                </a:solidFill>
              </a:rPr>
              <a:t>Variazioni del patrimonio</a:t>
            </a:r>
            <a:r>
              <a:rPr lang="it-IT" sz="2800" dirty="0">
                <a:solidFill>
                  <a:srgbClr val="002060"/>
                </a:solidFill>
              </a:rPr>
              <a:t>: monitora come le operazioni contabili incidano sulle risorse patrimoniali dell’ente, comprendendo acquisti, alienazioni e rivalutazioni.</a:t>
            </a:r>
          </a:p>
          <a:p>
            <a:pPr marL="0" marR="0" lvl="0" indent="0" algn="just" rtl="0">
              <a:lnSpc>
                <a:spcPct val="107000"/>
              </a:lnSpc>
              <a:spcBef>
                <a:spcPts val="0"/>
              </a:spcBef>
              <a:spcAft>
                <a:spcPts val="0"/>
              </a:spcAft>
              <a:buNone/>
            </a:pPr>
            <a:endParaRPr sz="2800"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DFD8FFF4-286A-DEF2-FF44-466ACE6C1D56}"/>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619165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19D7BC01-65CF-0E0C-CAF8-596C110AB1E6}"/>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6208FF26-25F3-95A4-C40E-36C7E19F7DDA}"/>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7DF01A13-8C21-BF5E-C177-C5AC8E3B0751}"/>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F69E52FB-43E1-63CA-9793-3A6A61819871}"/>
              </a:ext>
            </a:extLst>
          </p:cNvPr>
          <p:cNvSpPr/>
          <p:nvPr/>
        </p:nvSpPr>
        <p:spPr>
          <a:xfrm>
            <a:off x="1196856" y="1603462"/>
            <a:ext cx="10879977" cy="3785611"/>
          </a:xfrm>
          <a:prstGeom prst="rect">
            <a:avLst/>
          </a:prstGeom>
          <a:noFill/>
          <a:ln>
            <a:solidFill>
              <a:srgbClr val="00B050"/>
            </a:solidFill>
          </a:ln>
        </p:spPr>
        <p:txBody>
          <a:bodyPr spcFirstLastPara="1" wrap="square" lIns="91425" tIns="45700" rIns="91425" bIns="45700" anchor="ctr" anchorCtr="0">
            <a:spAutoFit/>
          </a:bodyPr>
          <a:lstStyle/>
          <a:p>
            <a:pPr algn="just"/>
            <a:r>
              <a:rPr lang="it-IT" sz="4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Approvazione degli atti: </a:t>
            </a: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la Giunta elabora una proposta di rendiconto, sottoposta successivamente all'approvazione del Consiglio comunale. L'Organo di Revisione esamina la proposta e fornisce un </a:t>
            </a:r>
            <a:r>
              <a:rPr lang="it-IT" sz="4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parere obbligatorio ma non vincolante.</a:t>
            </a:r>
            <a:endParaRPr sz="4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6C2A026E-593E-90A7-631D-EE3E99BA3AB9}"/>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405526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3BF0EF27-4081-BE7D-F013-75C7B9FC1698}"/>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DE2599BB-BEED-6ADE-6D38-018370892A54}"/>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le fasi della rendicontazione</a:t>
            </a:r>
            <a:endParaRPr sz="3200" dirty="0"/>
          </a:p>
        </p:txBody>
      </p:sp>
      <p:sp>
        <p:nvSpPr>
          <p:cNvPr id="649" name="Google Shape;649;p8">
            <a:extLst>
              <a:ext uri="{FF2B5EF4-FFF2-40B4-BE49-F238E27FC236}">
                <a16:creationId xmlns:a16="http://schemas.microsoft.com/office/drawing/2014/main" id="{94850D53-1494-D892-BA54-104EDD7A5B6B}"/>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3032B632-2887-3983-5EE6-24A8FE21D455}"/>
              </a:ext>
            </a:extLst>
          </p:cNvPr>
          <p:cNvSpPr/>
          <p:nvPr/>
        </p:nvSpPr>
        <p:spPr>
          <a:xfrm>
            <a:off x="1208431" y="2054344"/>
            <a:ext cx="10879977" cy="3416279"/>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Inoltro alla BDAP (Banca Dati delle Amministrazioni Pubbliche): </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una volta approvato, il rendiconto viene trasmesso alla BDAP, rispettando i termini stabiliti dalla normativa. Questo passaggio è fondamentale per garantire la trasparenza e l'accessibilità delle informazioni contabili.</a:t>
            </a:r>
            <a:endParaRPr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0FEE8BCC-8649-7C7F-9110-1B2CBC4786D8}"/>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959622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B9C1790B-2121-797C-5FDC-BA2CD2D44DD5}"/>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5DD6145D-4163-2ABC-E8E0-E49848DE33DF}"/>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Relazione della Giunta sulla Gestione</a:t>
            </a:r>
            <a:endParaRPr sz="3200" dirty="0"/>
          </a:p>
        </p:txBody>
      </p:sp>
      <p:sp>
        <p:nvSpPr>
          <p:cNvPr id="649" name="Google Shape;649;p8">
            <a:extLst>
              <a:ext uri="{FF2B5EF4-FFF2-40B4-BE49-F238E27FC236}">
                <a16:creationId xmlns:a16="http://schemas.microsoft.com/office/drawing/2014/main" id="{B9072C0A-B632-17A6-DE7D-589F0443ADF8}"/>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FD402E91-3302-614B-37FA-A5A4331D742C}"/>
              </a:ext>
            </a:extLst>
          </p:cNvPr>
          <p:cNvSpPr/>
          <p:nvPr/>
        </p:nvSpPr>
        <p:spPr>
          <a:xfrm>
            <a:off x="1109478" y="1120586"/>
            <a:ext cx="10879977" cy="5509160"/>
          </a:xfrm>
          <a:prstGeom prst="rect">
            <a:avLst/>
          </a:prstGeom>
          <a:noFill/>
          <a:ln>
            <a:solidFill>
              <a:srgbClr val="00B050"/>
            </a:solidFill>
          </a:ln>
        </p:spPr>
        <p:txBody>
          <a:bodyPr spcFirstLastPara="1" wrap="square" lIns="91425" tIns="45700" rIns="91425" bIns="45700" anchor="ctr" anchorCtr="0">
            <a:spAutoFit/>
          </a:bodyPr>
          <a:lstStyle/>
          <a:p>
            <a:pPr algn="just"/>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La relazione della Giunta è un documento che accompagna il rendiconto e ha lo scopo di:</a:t>
            </a:r>
          </a:p>
          <a:p>
            <a:pPr algn="just"/>
            <a:endPar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Illustrare la gestione dell’esercizio precedente</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fornisce una visione chiara delle azioni intraprese dall’amministrazione.</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Fornire informazioni utili per comprendere i dati contabili</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include dettagli sulle principali voci di bilancio e sui risultati economico-finanziari.</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Analizzare le principali variazioni finanziarie intervenute</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spiega le modifiche significative alle previsioni finanziarie e l’utilizzo dei fondi di riserva.</a:t>
            </a:r>
            <a:endParaRPr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23333BCE-881F-257E-5829-21987A8B8906}"/>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763961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B493AA5-33EF-D12F-D71F-D4EA611DFD77}"/>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E16A888E-292E-405E-EC4F-D314A77B79A2}"/>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Relazione della Giunta sulla Gestione</a:t>
            </a:r>
            <a:endParaRPr sz="3200" dirty="0"/>
          </a:p>
        </p:txBody>
      </p:sp>
      <p:sp>
        <p:nvSpPr>
          <p:cNvPr id="649" name="Google Shape;649;p8">
            <a:extLst>
              <a:ext uri="{FF2B5EF4-FFF2-40B4-BE49-F238E27FC236}">
                <a16:creationId xmlns:a16="http://schemas.microsoft.com/office/drawing/2014/main" id="{ED6A6BC5-206B-20B6-752A-265914E97118}"/>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E176DB0D-209B-D9AE-E848-22C672A54B39}"/>
              </a:ext>
            </a:extLst>
          </p:cNvPr>
          <p:cNvSpPr/>
          <p:nvPr/>
        </p:nvSpPr>
        <p:spPr>
          <a:xfrm>
            <a:off x="1109478" y="1366807"/>
            <a:ext cx="10879977" cy="5016718"/>
          </a:xfrm>
          <a:prstGeom prst="rect">
            <a:avLst/>
          </a:prstGeom>
          <a:noFill/>
          <a:ln>
            <a:solidFill>
              <a:srgbClr val="00B050"/>
            </a:solidFill>
          </a:ln>
        </p:spPr>
        <p:txBody>
          <a:bodyPr spcFirstLastPara="1" wrap="square" lIns="91425" tIns="45700" rIns="91425" bIns="45700" anchor="ctr" anchorCtr="0">
            <a:spAutoFit/>
          </a:bodyPr>
          <a:lstStyle/>
          <a:p>
            <a:pPr algn="just"/>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La relazione è regolamentata dall’art. 231 del Tuel e include:</a:t>
            </a:r>
          </a:p>
          <a:p>
            <a:pPr algn="just"/>
            <a:endPar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Criteri di valutazione utilizzati</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descrive i metodi contabili adottati.</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Dettagli sulle principali voci del bilancio</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elenca le entrate più significative e le spese strategiche.</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Elenco delle partecipazioni dirette e dei beni patrimoniali</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fornisce informazioni trasparenti sugli asset dell'ente.</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Analisi delle riserve e dei vincoli patrimoniali</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approfondisce la composizione del patrimonio netto.</a:t>
            </a:r>
            <a:endParaRPr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22A0F3AE-4FCF-675F-C18D-5B2F2A2C28FE}"/>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760422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5125622-6548-B118-2734-BA108C1D5D16}"/>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59D6C60A-0180-C985-F53E-D2F5FD8B0D92}"/>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ITER 2025</a:t>
            </a:r>
            <a:endParaRPr sz="3200" dirty="0"/>
          </a:p>
        </p:txBody>
      </p:sp>
      <p:sp>
        <p:nvSpPr>
          <p:cNvPr id="649" name="Google Shape;649;p8">
            <a:extLst>
              <a:ext uri="{FF2B5EF4-FFF2-40B4-BE49-F238E27FC236}">
                <a16:creationId xmlns:a16="http://schemas.microsoft.com/office/drawing/2014/main" id="{48EB4234-0B6B-C20E-DA94-D97CEF368724}"/>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80A06FCD-20B9-B187-7202-741E0B16F31F}"/>
              </a:ext>
            </a:extLst>
          </p:cNvPr>
          <p:cNvSpPr/>
          <p:nvPr/>
        </p:nvSpPr>
        <p:spPr>
          <a:xfrm>
            <a:off x="1312023" y="900931"/>
            <a:ext cx="10879977" cy="5693826"/>
          </a:xfrm>
          <a:prstGeom prst="rect">
            <a:avLst/>
          </a:prstGeom>
          <a:noFill/>
          <a:ln>
            <a:solidFill>
              <a:srgbClr val="00B050"/>
            </a:solidFill>
          </a:ln>
        </p:spPr>
        <p:txBody>
          <a:bodyPr spcFirstLastPara="1" wrap="square" lIns="91425" tIns="45700" rIns="91425" bIns="45700" anchor="ctr" anchorCtr="0">
            <a:spAutoFit/>
          </a:bodyPr>
          <a:lstStyle/>
          <a:p>
            <a:pPr marL="457200" indent="-457200" algn="just">
              <a:buFont typeface="Wingdings" panose="05000000000000000000" pitchFamily="2" charset="2"/>
              <a:buChar char="q"/>
            </a:pPr>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Entro il 30 gennaio</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PARIFICAZIONE DEI CONTI DEGLI AGENTI CONTABILI (art. 233 Tuel) ; RESA DEL CONTO DEL TESORIERE (art.226 Tuel) (entrambi gli articoli stabiliscono che i conti debbono essere resi entro 30 giorni dalla chiusura dell’esercizio)</a:t>
            </a:r>
          </a:p>
          <a:p>
            <a:pPr marL="457200" indent="-457200" algn="just">
              <a:buFont typeface="Wingdings" panose="05000000000000000000" pitchFamily="2" charset="2"/>
              <a:buChar char="q"/>
            </a:pPr>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Entro il 28 febbraio </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in linea di massima: RIACCERTAMENTO DEI RESIDUI</a:t>
            </a:r>
          </a:p>
          <a:p>
            <a:pPr marL="457200" indent="-457200" algn="just">
              <a:buFont typeface="Wingdings" panose="05000000000000000000" pitchFamily="2" charset="2"/>
              <a:buChar char="q"/>
            </a:pPr>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Entro il 10 marzo</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data suggerita per rispettare i giorni previsti per il revisore e per il consiglio (20 + 20): APPROVAZIONE DELLO SCHEMA DI RENDICONTO E RELAZIONE DELLA GIUNTA</a:t>
            </a:r>
          </a:p>
          <a:p>
            <a:pPr marL="457200" indent="-457200" algn="just">
              <a:buFont typeface="Wingdings" panose="05000000000000000000" pitchFamily="2" charset="2"/>
              <a:buChar char="q"/>
            </a:pPr>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Entro il 31 marzo</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RELAZIONE DEL COLLEGIO DEI REVISORI (relazione da consegnare almeno 20 giorni dalla giunta)</a:t>
            </a:r>
          </a:p>
          <a:p>
            <a:pPr marL="457200" indent="-457200" algn="just">
              <a:buFont typeface="Wingdings" panose="05000000000000000000" pitchFamily="2" charset="2"/>
              <a:buChar char="q"/>
            </a:pPr>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Entro il 30 aprile</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APPROVAZIONE DEL RENDICONTO IN CONSIGLIO COMUNALE</a:t>
            </a:r>
            <a:endParaRPr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24B41886-F9D6-2DC6-06FC-13823A6D0988}"/>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934831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22B5FD1-5065-5EAB-881F-A9A1B0631093}"/>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E9C0926D-6892-3913-FFCE-4405CAE086BD}"/>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ITER 2025</a:t>
            </a:r>
            <a:endParaRPr sz="3200" dirty="0"/>
          </a:p>
        </p:txBody>
      </p:sp>
      <p:sp>
        <p:nvSpPr>
          <p:cNvPr id="649" name="Google Shape;649;p8">
            <a:extLst>
              <a:ext uri="{FF2B5EF4-FFF2-40B4-BE49-F238E27FC236}">
                <a16:creationId xmlns:a16="http://schemas.microsoft.com/office/drawing/2014/main" id="{149A9179-A105-FD02-5051-34610DB796C2}"/>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0962A9F1-12BB-CA2F-D5B4-C2A0C93FA5B3}"/>
              </a:ext>
            </a:extLst>
          </p:cNvPr>
          <p:cNvSpPr/>
          <p:nvPr/>
        </p:nvSpPr>
        <p:spPr>
          <a:xfrm>
            <a:off x="1207851" y="864797"/>
            <a:ext cx="10879977" cy="5262939"/>
          </a:xfrm>
          <a:prstGeom prst="rect">
            <a:avLst/>
          </a:prstGeom>
          <a:noFill/>
          <a:ln>
            <a:solidFill>
              <a:srgbClr val="00B050"/>
            </a:solidFill>
          </a:ln>
        </p:spPr>
        <p:txBody>
          <a:bodyPr spcFirstLastPara="1" wrap="square" lIns="91425" tIns="45700" rIns="91425" bIns="45700" anchor="ctr" anchorCtr="0">
            <a:spAutoFit/>
          </a:bodyPr>
          <a:lstStyle/>
          <a:p>
            <a:pPr algn="just"/>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TERMINE: 30 aprile con delibera di consiglio COMUNALE</a:t>
            </a:r>
          </a:p>
          <a:p>
            <a:pPr algn="just"/>
            <a:endPar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a:p>
            <a:pPr algn="just"/>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Art. 227 comma 2 TUEL</a:t>
            </a:r>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Il rendiconto della gestione è deliberato entro il 30 aprile dell'anno successivo dall'organo consiliare, tenuto motivatamente conto della relazione dell'organo di revisione. La proposta è messa a disposizione dei componenti dell'organo consiliare prima dell'inizio della sessione consiliare in </a:t>
            </a:r>
            <a:r>
              <a:rPr lang="it-IT" sz="24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cuiviene</a:t>
            </a:r>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esaminato il rendiconto entro un termine, non inferiore a venti giorni, stabilito dal regolamento di contabilità.</a:t>
            </a:r>
          </a:p>
          <a:p>
            <a:pPr algn="just"/>
            <a:endPar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a:p>
            <a:pPr algn="just"/>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Art. 239 TUEL </a:t>
            </a:r>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«funzioni e compiti dell’organo di revisione» ……..</a:t>
            </a:r>
          </a:p>
          <a:p>
            <a:pPr algn="just"/>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Comma 1 lettera d) relazione sulla proposta di deliberazione consiliare di approvazione del rendiconto della gestione e sullo schema di rendiconto entro il termine, previsto dal regolamento di contabilità e comunque non inferiore a 20 giorni decorrente dalla trasmissione della stessa proposta approvata dall'organo esecutivo.</a:t>
            </a:r>
          </a:p>
        </p:txBody>
      </p:sp>
      <p:pic>
        <p:nvPicPr>
          <p:cNvPr id="3" name="Immagine 2">
            <a:extLst>
              <a:ext uri="{FF2B5EF4-FFF2-40B4-BE49-F238E27FC236}">
                <a16:creationId xmlns:a16="http://schemas.microsoft.com/office/drawing/2014/main" id="{317CB6A0-67FA-40AF-0E7F-2186FB56DB3E}"/>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142203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C06F6311-27DB-0505-660B-D1255902FC13}"/>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CBC33CC5-1D48-A95E-3D10-B89DE4275A02}"/>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800" dirty="0">
                <a:solidFill>
                  <a:srgbClr val="A02516"/>
                </a:solidFill>
              </a:rPr>
              <a:t>Rendiconto della gestione: ITER 2025</a:t>
            </a:r>
            <a:endParaRPr sz="3200" dirty="0"/>
          </a:p>
        </p:txBody>
      </p:sp>
      <p:sp>
        <p:nvSpPr>
          <p:cNvPr id="649" name="Google Shape;649;p8">
            <a:extLst>
              <a:ext uri="{FF2B5EF4-FFF2-40B4-BE49-F238E27FC236}">
                <a16:creationId xmlns:a16="http://schemas.microsoft.com/office/drawing/2014/main" id="{8BACA810-765D-CA90-F4BB-487808CB3745}"/>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53B071B2-902D-C307-9B5C-BA03BAB82A93}"/>
              </a:ext>
            </a:extLst>
          </p:cNvPr>
          <p:cNvSpPr/>
          <p:nvPr/>
        </p:nvSpPr>
        <p:spPr>
          <a:xfrm>
            <a:off x="1312023" y="804389"/>
            <a:ext cx="10879977" cy="5632271"/>
          </a:xfrm>
          <a:prstGeom prst="rect">
            <a:avLst/>
          </a:prstGeom>
          <a:noFill/>
          <a:ln>
            <a:solidFill>
              <a:srgbClr val="00B050"/>
            </a:solidFill>
          </a:ln>
        </p:spPr>
        <p:txBody>
          <a:bodyPr spcFirstLastPara="1" wrap="square" lIns="91425" tIns="45700" rIns="91425" bIns="45700" anchor="ctr" anchorCtr="0">
            <a:spAutoFit/>
          </a:bodyPr>
          <a:lstStyle/>
          <a:p>
            <a:pPr algn="just"/>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TERMINE: 30 aprile con delibera di consiglio COMUNALE</a:t>
            </a:r>
          </a:p>
          <a:p>
            <a:pPr algn="just"/>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Il progetto di rendiconto è approvato dalla giunta e deve essere messo a disposizione dell’organo consiliare, prima dell’inizio della sessione in cui viene esaminato il rendiconto stesso, entro un termine </a:t>
            </a:r>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non inferiore a venti giorni</a:t>
            </a:r>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stabilito dal regolamento di contabilità.</a:t>
            </a:r>
          </a:p>
          <a:p>
            <a:pPr algn="just"/>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Importanza del periodo di tempo che viene attribuito ai consiglieri per esaminare un documento che riassume tutta la gestione dell’anno dell’ente…</a:t>
            </a:r>
          </a:p>
          <a:p>
            <a:pPr algn="just"/>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Analogo periodo di </a:t>
            </a:r>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venti giorni </a:t>
            </a:r>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è concesso a favore dell’organo di revisione economico-finanziaria per l’espressione del relativo parere.</a:t>
            </a:r>
          </a:p>
          <a:p>
            <a:pPr marL="342900" indent="-342900" algn="just">
              <a:buFont typeface="Wingdings" panose="05000000000000000000" pitchFamily="2" charset="2"/>
              <a:buChar char="q"/>
            </a:pPr>
            <a:r>
              <a:rPr lang="it-IT" sz="24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N.B. importanza delle informazioni ricevute , dei riscontri effettuati e dei tempi per redigere la relazione che va resa tenendo presente tutte le normative di settore ma soprattutto quanto richiesto dalla corte dei conti nella relazione al rendiconto</a:t>
            </a:r>
          </a:p>
          <a:p>
            <a:pPr marL="342900" indent="-342900" algn="just">
              <a:buFont typeface="Wingdings" panose="05000000000000000000" pitchFamily="2" charset="2"/>
              <a:buChar char="q"/>
            </a:pPr>
            <a:r>
              <a:rPr lang="it-IT"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NB con la messa a disposizione e deposito degli atti per i consiglieri comunali, occorre allegare anche la relazione dell’organo di revisione</a:t>
            </a:r>
            <a:endParaRPr sz="24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72896774-3C23-4137-C5C8-EB287ABC14FC}"/>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4074532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D1E46D51-3368-A60C-E17D-9F8E290DB512}"/>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570BEECA-81FC-D954-DAC5-A2504FBD6C22}"/>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Rendiconto della gestione: SANZIONE PER LA MANCATA APPROVAZIONE NEI TERMINI</a:t>
            </a:r>
            <a:endParaRPr sz="2800" dirty="0"/>
          </a:p>
        </p:txBody>
      </p:sp>
      <p:sp>
        <p:nvSpPr>
          <p:cNvPr id="649" name="Google Shape;649;p8">
            <a:extLst>
              <a:ext uri="{FF2B5EF4-FFF2-40B4-BE49-F238E27FC236}">
                <a16:creationId xmlns:a16="http://schemas.microsoft.com/office/drawing/2014/main" id="{61BC866E-3A1B-F43E-695A-523334E0F007}"/>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F5D2C9F9-D21A-980B-546F-FACBFA1AE24C}"/>
              </a:ext>
            </a:extLst>
          </p:cNvPr>
          <p:cNvSpPr/>
          <p:nvPr/>
        </p:nvSpPr>
        <p:spPr>
          <a:xfrm>
            <a:off x="1207851" y="1511128"/>
            <a:ext cx="10879977" cy="3970277"/>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Il comma 2 bis dell’art. 227 del Tuel inserito dal dl 174 del 10 ottobre 2012 ha previsto l’avvio dello </a:t>
            </a:r>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scioglimento del Consiglio Comunale o Provinciale</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(art.141 comma 2 Tuel) nel caso di mancata approvazione del conto consuntivo nei termini di legge che a oggi sono fissati al 30 aprile dell’anno successivo. In precedenza l’approvazione era fissato al 30 giugno.</a:t>
            </a:r>
          </a:p>
        </p:txBody>
      </p:sp>
      <p:pic>
        <p:nvPicPr>
          <p:cNvPr id="3" name="Immagine 2">
            <a:extLst>
              <a:ext uri="{FF2B5EF4-FFF2-40B4-BE49-F238E27FC236}">
                <a16:creationId xmlns:a16="http://schemas.microsoft.com/office/drawing/2014/main" id="{F741D24D-B769-91A4-416D-0036479C2370}"/>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2650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ED13700-3DD4-C398-07F3-31F949DA9DE4}"/>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3205563E-ED8C-5E58-7485-4FB9F55507E1}"/>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RIACCERTAMENTO DEI RESIDUI ATTIVI E PASSIVI</a:t>
            </a:r>
            <a:endParaRPr sz="2800" dirty="0"/>
          </a:p>
        </p:txBody>
      </p:sp>
      <p:sp>
        <p:nvSpPr>
          <p:cNvPr id="649" name="Google Shape;649;p8">
            <a:extLst>
              <a:ext uri="{FF2B5EF4-FFF2-40B4-BE49-F238E27FC236}">
                <a16:creationId xmlns:a16="http://schemas.microsoft.com/office/drawing/2014/main" id="{59E5CADD-E8F8-0A3B-589A-C80CECAE25AC}"/>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33CE0D23-C781-2E4A-75C1-1954058C84EC}"/>
              </a:ext>
            </a:extLst>
          </p:cNvPr>
          <p:cNvSpPr/>
          <p:nvPr/>
        </p:nvSpPr>
        <p:spPr>
          <a:xfrm>
            <a:off x="1207851" y="1234129"/>
            <a:ext cx="10879977" cy="4524275"/>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Nel 2015, primo anno di adozione della contabilità armonizzata è stata fatta una duplice operazione sui residui:</a:t>
            </a:r>
          </a:p>
          <a:p>
            <a:pPr algn="just"/>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Riaccertamento ordinario al 31 dicembre 2014 secondo le regole della previgente contabilità (allegato al rendiconto anno 2014);</a:t>
            </a:r>
          </a:p>
          <a:p>
            <a:pPr algn="just"/>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Riaccertamento straordinario alla data del 1 gennaio 2015 secondo le regole della competenza potenziata.</a:t>
            </a:r>
          </a:p>
        </p:txBody>
      </p:sp>
      <p:pic>
        <p:nvPicPr>
          <p:cNvPr id="3" name="Immagine 2">
            <a:extLst>
              <a:ext uri="{FF2B5EF4-FFF2-40B4-BE49-F238E27FC236}">
                <a16:creationId xmlns:a16="http://schemas.microsoft.com/office/drawing/2014/main" id="{850F4E4E-4035-EFCD-5A60-BB431482401D}"/>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915303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31CFB1BB-81E2-6137-2256-F00C28558478}"/>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79301276-F568-8552-04F6-EA51E658A50B}"/>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RIACCERTAMENTO ORDINARIO DEI RESIDUI ATTIVI E PASSIVI: CHE SIGNIFICA?</a:t>
            </a:r>
            <a:endParaRPr sz="2800" dirty="0"/>
          </a:p>
        </p:txBody>
      </p:sp>
      <p:sp>
        <p:nvSpPr>
          <p:cNvPr id="649" name="Google Shape;649;p8">
            <a:extLst>
              <a:ext uri="{FF2B5EF4-FFF2-40B4-BE49-F238E27FC236}">
                <a16:creationId xmlns:a16="http://schemas.microsoft.com/office/drawing/2014/main" id="{1B4FF765-BDB8-B5B1-2854-7863380D4049}"/>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D8E6B84B-6457-0046-A9DC-0C83C656B062}"/>
              </a:ext>
            </a:extLst>
          </p:cNvPr>
          <p:cNvSpPr/>
          <p:nvPr/>
        </p:nvSpPr>
        <p:spPr>
          <a:xfrm>
            <a:off x="1207851" y="1972793"/>
            <a:ext cx="10879977" cy="3046948"/>
          </a:xfrm>
          <a:prstGeom prst="rect">
            <a:avLst/>
          </a:prstGeom>
          <a:noFill/>
          <a:ln>
            <a:solidFill>
              <a:srgbClr val="00B050"/>
            </a:solidFill>
          </a:ln>
        </p:spPr>
        <p:txBody>
          <a:bodyPr spcFirstLastPara="1" wrap="square" lIns="91425" tIns="45700" rIns="91425" bIns="45700" anchor="ctr" anchorCtr="0">
            <a:spAutoFit/>
          </a:bodyPr>
          <a:lstStyle/>
          <a:p>
            <a:pPr algn="just"/>
            <a:r>
              <a:rPr lang="it-IT" sz="4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Verifica di sussistenza delle condizioni per un loro mantenimento ovvero la cancellazione o la </a:t>
            </a:r>
            <a:r>
              <a:rPr lang="it-IT" sz="48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reimputazione</a:t>
            </a:r>
            <a:r>
              <a:rPr lang="it-IT" sz="4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in base all’esigibilità  dell’obbligazione.</a:t>
            </a:r>
          </a:p>
        </p:txBody>
      </p:sp>
      <p:pic>
        <p:nvPicPr>
          <p:cNvPr id="3" name="Immagine 2">
            <a:extLst>
              <a:ext uri="{FF2B5EF4-FFF2-40B4-BE49-F238E27FC236}">
                <a16:creationId xmlns:a16="http://schemas.microsoft.com/office/drawing/2014/main" id="{208DD8AC-38A2-E413-5285-F7018E89A49E}"/>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00263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C88EF715-E90E-CAFB-5F6A-E61999CBA231}"/>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3A66D398-190D-B151-441B-5099875BFAA5}"/>
              </a:ext>
            </a:extLst>
          </p:cNvPr>
          <p:cNvSpPr txBox="1">
            <a:spLocks noGrp="1"/>
          </p:cNvSpPr>
          <p:nvPr>
            <p:ph type="title" idx="4294967295"/>
          </p:nvPr>
        </p:nvSpPr>
        <p:spPr>
          <a:xfrm>
            <a:off x="1241881" y="1408335"/>
            <a:ext cx="10721788" cy="1102656"/>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rgbClr val="A02516"/>
              </a:buClr>
              <a:buSzPts val="4000"/>
              <a:buFont typeface="Corbel"/>
              <a:buNone/>
            </a:pPr>
            <a:r>
              <a:rPr lang="it-IT" sz="3200" dirty="0">
                <a:solidFill>
                  <a:srgbClr val="002060"/>
                </a:solidFill>
              </a:rPr>
              <a:t>L’introduzione del rendiconto si inserisce in un contesto normativo complesso, che include non solo le leggi principali, ma anche una serie di decreti attuativi, circolari e regolamenti. Ad esempio:</a:t>
            </a:r>
            <a:endParaRPr sz="3600" dirty="0">
              <a:solidFill>
                <a:srgbClr val="002060"/>
              </a:solidFill>
            </a:endParaRPr>
          </a:p>
        </p:txBody>
      </p:sp>
      <p:sp>
        <p:nvSpPr>
          <p:cNvPr id="649" name="Google Shape;649;p8">
            <a:extLst>
              <a:ext uri="{FF2B5EF4-FFF2-40B4-BE49-F238E27FC236}">
                <a16:creationId xmlns:a16="http://schemas.microsoft.com/office/drawing/2014/main" id="{52392828-4C41-D8D5-944A-3AF369218952}"/>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FC6C5087-F2FD-9169-6E34-6FD686675282}"/>
              </a:ext>
            </a:extLst>
          </p:cNvPr>
          <p:cNvSpPr/>
          <p:nvPr/>
        </p:nvSpPr>
        <p:spPr>
          <a:xfrm>
            <a:off x="1241881" y="2822108"/>
            <a:ext cx="10681982" cy="954067"/>
          </a:xfrm>
          <a:prstGeom prst="rect">
            <a:avLst/>
          </a:prstGeom>
          <a:noFill/>
          <a:ln>
            <a:solidFill>
              <a:srgbClr val="00B050"/>
            </a:solidFill>
          </a:ln>
        </p:spPr>
        <p:txBody>
          <a:bodyPr spcFirstLastPara="1" wrap="square" lIns="91425" tIns="45700" rIns="91425" bIns="45700" anchor="ctr" anchorCtr="0">
            <a:spAutoFit/>
          </a:bodyPr>
          <a:lstStyle/>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Testo unico delle leggi sull'ordinamento degli enti locali (TUEL) </a:t>
            </a:r>
            <a:r>
              <a:rPr lang="it-IT"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D.Lgs.</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 267 del 18/08/2000</a:t>
            </a:r>
            <a:endParaRPr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1F6544E7-802C-18CB-FA5E-798224973D2B}"/>
              </a:ext>
            </a:extLst>
          </p:cNvPr>
          <p:cNvPicPr>
            <a:picLocks noChangeAspect="1"/>
          </p:cNvPicPr>
          <p:nvPr/>
        </p:nvPicPr>
        <p:blipFill>
          <a:blip r:embed="rId3"/>
          <a:stretch>
            <a:fillRect/>
          </a:stretch>
        </p:blipFill>
        <p:spPr>
          <a:xfrm>
            <a:off x="-53992" y="5758404"/>
            <a:ext cx="1099596" cy="1099596"/>
          </a:xfrm>
          <a:prstGeom prst="rect">
            <a:avLst/>
          </a:prstGeom>
        </p:spPr>
      </p:pic>
      <p:sp>
        <p:nvSpPr>
          <p:cNvPr id="4" name="CasellaDiTesto 3">
            <a:extLst>
              <a:ext uri="{FF2B5EF4-FFF2-40B4-BE49-F238E27FC236}">
                <a16:creationId xmlns:a16="http://schemas.microsoft.com/office/drawing/2014/main" id="{660BB039-FA33-DAB1-4F25-817CED1A8885}"/>
              </a:ext>
            </a:extLst>
          </p:cNvPr>
          <p:cNvSpPr txBox="1"/>
          <p:nvPr/>
        </p:nvSpPr>
        <p:spPr>
          <a:xfrm>
            <a:off x="1091517" y="4201905"/>
            <a:ext cx="10721788" cy="1384995"/>
          </a:xfrm>
          <a:prstGeom prst="rect">
            <a:avLst/>
          </a:prstGeom>
          <a:noFill/>
        </p:spPr>
        <p:txBody>
          <a:bodyPr wrap="square">
            <a:spAutoFit/>
          </a:bodyPr>
          <a:lstStyle/>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D. Lgs. 23 giugno 2011 n. 118 Disposizioni in materia di armonizzazione dei sistemi contabili e degli schemi di bilancio delle Regioni, degli enti locali e dei loro organismi  - allegato 10.</a:t>
            </a:r>
          </a:p>
        </p:txBody>
      </p:sp>
      <p:sp>
        <p:nvSpPr>
          <p:cNvPr id="9" name="CasellaDiTesto 8">
            <a:extLst>
              <a:ext uri="{FF2B5EF4-FFF2-40B4-BE49-F238E27FC236}">
                <a16:creationId xmlns:a16="http://schemas.microsoft.com/office/drawing/2014/main" id="{71779F47-53A4-3D31-3F7C-A64D3E0031B3}"/>
              </a:ext>
            </a:extLst>
          </p:cNvPr>
          <p:cNvSpPr txBox="1"/>
          <p:nvPr/>
        </p:nvSpPr>
        <p:spPr>
          <a:xfrm>
            <a:off x="1281917" y="5784982"/>
            <a:ext cx="10721788" cy="523220"/>
          </a:xfrm>
          <a:prstGeom prst="rect">
            <a:avLst/>
          </a:prstGeom>
          <a:noFill/>
        </p:spPr>
        <p:txBody>
          <a:bodyPr wrap="square">
            <a:spAutoFit/>
          </a:bodyPr>
          <a:lstStyle/>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RIFORMA ACCRUAL</a:t>
            </a:r>
          </a:p>
        </p:txBody>
      </p:sp>
      <p:sp>
        <p:nvSpPr>
          <p:cNvPr id="10" name="Google Shape;648;p8">
            <a:extLst>
              <a:ext uri="{FF2B5EF4-FFF2-40B4-BE49-F238E27FC236}">
                <a16:creationId xmlns:a16="http://schemas.microsoft.com/office/drawing/2014/main" id="{88006F58-9ACA-2612-8A97-B5569412DD08}"/>
              </a:ext>
            </a:extLst>
          </p:cNvPr>
          <p:cNvSpPr txBox="1">
            <a:spLocks/>
          </p:cNvSpPr>
          <p:nvPr/>
        </p:nvSpPr>
        <p:spPr>
          <a:xfrm>
            <a:off x="1202075" y="82457"/>
            <a:ext cx="10721788" cy="1102656"/>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A02516"/>
              </a:buClr>
              <a:buSzPts val="4000"/>
              <a:buFont typeface="Corbel"/>
              <a:buNone/>
            </a:pPr>
            <a:r>
              <a:rPr lang="it-IT" sz="4000" dirty="0">
                <a:solidFill>
                  <a:srgbClr val="A02516"/>
                </a:solidFill>
              </a:rPr>
              <a:t>Rendicontabilità: contesto normativo</a:t>
            </a:r>
            <a:endParaRPr lang="it-IT" dirty="0"/>
          </a:p>
        </p:txBody>
      </p:sp>
    </p:spTree>
    <p:extLst>
      <p:ext uri="{BB962C8B-B14F-4D97-AF65-F5344CB8AC3E}">
        <p14:creationId xmlns:p14="http://schemas.microsoft.com/office/powerpoint/2010/main" val="1885993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C89FFF62-A6CA-D9A5-5249-00F1DAF795AF}"/>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C1C9BDCA-A4CB-4AC4-85C4-7AF1CCBA1C71}"/>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RIACCERTAMENTO ORDINARIO DEI RESIDUI ATTIVI E PASSIVI: CHE SIGNIFICA?</a:t>
            </a:r>
            <a:endParaRPr sz="2800" dirty="0"/>
          </a:p>
        </p:txBody>
      </p:sp>
      <p:sp>
        <p:nvSpPr>
          <p:cNvPr id="649" name="Google Shape;649;p8">
            <a:extLst>
              <a:ext uri="{FF2B5EF4-FFF2-40B4-BE49-F238E27FC236}">
                <a16:creationId xmlns:a16="http://schemas.microsoft.com/office/drawing/2014/main" id="{736A7186-394E-3AA2-5F75-97B44444768F}"/>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AA3FB306-EACD-FE7E-C70A-5D94C8D53F40}"/>
              </a:ext>
            </a:extLst>
          </p:cNvPr>
          <p:cNvSpPr/>
          <p:nvPr/>
        </p:nvSpPr>
        <p:spPr>
          <a:xfrm>
            <a:off x="1207851" y="1234128"/>
            <a:ext cx="10879977" cy="4524275"/>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La gestione dei residui </a:t>
            </a:r>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misura</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l’andamento e lo smaltimento dei residui relativi agli esercizi precedenti e, nella fase successiva alla chiusura di ogni esercizio, è rivolta principalmente al riscontro dell’avvenuto riaccertamento ordinario degli stessi, verificando se sussistono ancora le condizioni per un loro mantenimento, ovvero la cancellazione o la </a:t>
            </a:r>
            <a:r>
              <a:rPr lang="it-IT" sz="36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reimputazione</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in base all’esigibilità dell’obbligazione.</a:t>
            </a:r>
          </a:p>
        </p:txBody>
      </p:sp>
      <p:pic>
        <p:nvPicPr>
          <p:cNvPr id="3" name="Immagine 2">
            <a:extLst>
              <a:ext uri="{FF2B5EF4-FFF2-40B4-BE49-F238E27FC236}">
                <a16:creationId xmlns:a16="http://schemas.microsoft.com/office/drawing/2014/main" id="{BEA83B96-40D8-57AC-F9D2-BABCDD2C1AE3}"/>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350594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6ED613F2-B15B-36CD-A362-BDEFD8DDD440}"/>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B9DDC9D3-4EF2-A84F-6BE3-D650A2D121D6}"/>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RIACCERTAMENTO ORDINARIO DEI RESIDUI ATTIVI E PASSIVI: CHE SIGNIFICA?</a:t>
            </a:r>
            <a:endParaRPr sz="2800" dirty="0"/>
          </a:p>
        </p:txBody>
      </p:sp>
      <p:sp>
        <p:nvSpPr>
          <p:cNvPr id="649" name="Google Shape;649;p8">
            <a:extLst>
              <a:ext uri="{FF2B5EF4-FFF2-40B4-BE49-F238E27FC236}">
                <a16:creationId xmlns:a16="http://schemas.microsoft.com/office/drawing/2014/main" id="{DB3A02EE-CC33-A01C-8ACE-BAA087D12714}"/>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25D4AF42-9EB8-0156-2CB5-6D001F0E5E39}"/>
              </a:ext>
            </a:extLst>
          </p:cNvPr>
          <p:cNvSpPr/>
          <p:nvPr/>
        </p:nvSpPr>
        <p:spPr>
          <a:xfrm>
            <a:off x="1207851" y="2342123"/>
            <a:ext cx="10879977" cy="2308284"/>
          </a:xfrm>
          <a:prstGeom prst="rect">
            <a:avLst/>
          </a:prstGeom>
          <a:noFill/>
          <a:ln>
            <a:solidFill>
              <a:srgbClr val="00B050"/>
            </a:solidFill>
          </a:ln>
        </p:spPr>
        <p:txBody>
          <a:bodyPr spcFirstLastPara="1" wrap="square" lIns="91425" tIns="45700" rIns="91425" bIns="45700" anchor="ctr" anchorCtr="0">
            <a:spAutoFit/>
          </a:bodyPr>
          <a:lstStyle/>
          <a:p>
            <a:pPr algn="just"/>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L'Ente ha provveduto, prima dell'inserimento nel Conto del bilancio, al riaccertamento ordinario dei residui attivi e passivi formatisi nelle gestioni 2016 e precedenti, ai sensi e per gli effetti dell’art. 228, comma 3, del Tuel.</a:t>
            </a:r>
          </a:p>
        </p:txBody>
      </p:sp>
      <p:pic>
        <p:nvPicPr>
          <p:cNvPr id="3" name="Immagine 2">
            <a:extLst>
              <a:ext uri="{FF2B5EF4-FFF2-40B4-BE49-F238E27FC236}">
                <a16:creationId xmlns:a16="http://schemas.microsoft.com/office/drawing/2014/main" id="{4372F6C4-7335-B7CD-26E2-05B8B183BB21}"/>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454665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3958247F-9AAB-0001-D958-468F68A9660E}"/>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DAC192E2-5951-71A9-FE6A-539A64C693B5}"/>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RIACCERTAMENTO ORDINARIO DEI RESIDUI ATTIVI E PASSIVI: CHE SIGNIFICA?</a:t>
            </a:r>
            <a:endParaRPr sz="2800" dirty="0"/>
          </a:p>
        </p:txBody>
      </p:sp>
      <p:sp>
        <p:nvSpPr>
          <p:cNvPr id="649" name="Google Shape;649;p8">
            <a:extLst>
              <a:ext uri="{FF2B5EF4-FFF2-40B4-BE49-F238E27FC236}">
                <a16:creationId xmlns:a16="http://schemas.microsoft.com/office/drawing/2014/main" id="{BACE396D-F2AF-DE82-866A-6160DC39E548}"/>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96260D95-AE72-A5E1-D144-9796717E88F2}"/>
              </a:ext>
            </a:extLst>
          </p:cNvPr>
          <p:cNvSpPr/>
          <p:nvPr/>
        </p:nvSpPr>
        <p:spPr>
          <a:xfrm>
            <a:off x="1207851" y="741684"/>
            <a:ext cx="10879977" cy="5509160"/>
          </a:xfrm>
          <a:prstGeom prst="rect">
            <a:avLst/>
          </a:prstGeom>
          <a:noFill/>
          <a:ln>
            <a:solidFill>
              <a:srgbClr val="00B050"/>
            </a:solidFill>
          </a:ln>
        </p:spPr>
        <p:txBody>
          <a:bodyPr spcFirstLastPara="1" wrap="square" lIns="91425" tIns="45700" rIns="91425" bIns="45700" anchor="ctr" anchorCtr="0">
            <a:spAutoFit/>
          </a:bodyPr>
          <a:lstStyle/>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Gli enti provvedono, annualmente, al riaccertamento dei residui attivi e passivi, verificando, ai fini del rendiconto, le ragioni del loro mantenimento.</a:t>
            </a:r>
          </a:p>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Possono essere conservati tra i residui attivi le entrate accertate, esigibili nell’esercizio di riferimento in quanto giunte a scadenza, ma non incassate.</a:t>
            </a:r>
          </a:p>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Possono essere conservate tra i residui passivi le spese impegnate, liquidate o liquidabili nel corso dell’esercizio, ma non pagate pur essendo venute a scadere. </a:t>
            </a:r>
          </a:p>
          <a:p>
            <a:pPr marL="457200" indent="-457200" algn="just">
              <a:buFont typeface="Wingdings" panose="05000000000000000000" pitchFamily="2" charset="2"/>
              <a:buChar char="q"/>
            </a:pP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L’esigibilità è l’unico criterio da prendere in considerazione per mantenere un residuo in bilancio</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t>
            </a:r>
          </a:p>
        </p:txBody>
      </p:sp>
      <p:pic>
        <p:nvPicPr>
          <p:cNvPr id="3" name="Immagine 2">
            <a:extLst>
              <a:ext uri="{FF2B5EF4-FFF2-40B4-BE49-F238E27FC236}">
                <a16:creationId xmlns:a16="http://schemas.microsoft.com/office/drawing/2014/main" id="{6E27F0AB-7261-954D-8078-DD9A94A656D1}"/>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011530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A4425E3-337E-76A4-6E4F-875E952E8DC0}"/>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991D275A-44F8-A488-FDAB-D31202F96044}"/>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RIACCERTAMENTO ORDINARIO: CRITERIO DELL’ESIGIBILITA’</a:t>
            </a:r>
            <a:endParaRPr sz="2800" dirty="0"/>
          </a:p>
        </p:txBody>
      </p:sp>
      <p:sp>
        <p:nvSpPr>
          <p:cNvPr id="649" name="Google Shape;649;p8">
            <a:extLst>
              <a:ext uri="{FF2B5EF4-FFF2-40B4-BE49-F238E27FC236}">
                <a16:creationId xmlns:a16="http://schemas.microsoft.com/office/drawing/2014/main" id="{90B354D8-A58C-E4B2-0421-0643ED722C7A}"/>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89944E98-65F6-A232-6F0D-46FC375ABEA9}"/>
              </a:ext>
            </a:extLst>
          </p:cNvPr>
          <p:cNvSpPr/>
          <p:nvPr/>
        </p:nvSpPr>
        <p:spPr>
          <a:xfrm>
            <a:off x="1207851" y="741684"/>
            <a:ext cx="10879977" cy="5509160"/>
          </a:xfrm>
          <a:prstGeom prst="rect">
            <a:avLst/>
          </a:prstGeom>
          <a:noFill/>
          <a:ln>
            <a:solidFill>
              <a:srgbClr val="00B050"/>
            </a:solidFill>
          </a:ln>
        </p:spPr>
        <p:txBody>
          <a:bodyPr spcFirstLastPara="1" wrap="square" lIns="91425" tIns="45700" rIns="91425" bIns="45700" anchor="ctr" anchorCtr="0">
            <a:spAutoFit/>
          </a:bodyPr>
          <a:lstStyle/>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 considerata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esigibile</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la spesa liquidata o liquidabile. </a:t>
            </a:r>
          </a:p>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Sono considerate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liquidabili </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le spese impegnate nell’esercizio le cui fatture pervengono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nei due mesi successivi alla chiusura dell’esercizio </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o per le quali il responsabile della spesa dichiara, sotto la propria responsabilità valutabile ad ogni fini di legge, che la spesa è liquidabile in quanto la prestazione è stata resa o la fornitura è stata effettuata nell’anno di riferimento.</a:t>
            </a:r>
          </a:p>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Le entrate e le spese accertate e impegnate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NON esigibili </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nell’esercizio n sono immediatamente re-imputate all’esercizio in cui sono esigibili.</a:t>
            </a:r>
          </a:p>
        </p:txBody>
      </p:sp>
      <p:pic>
        <p:nvPicPr>
          <p:cNvPr id="3" name="Immagine 2">
            <a:extLst>
              <a:ext uri="{FF2B5EF4-FFF2-40B4-BE49-F238E27FC236}">
                <a16:creationId xmlns:a16="http://schemas.microsoft.com/office/drawing/2014/main" id="{5D7F3D00-C50C-2609-614E-F7A74A413239}"/>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361950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32F2C3E0-FA4F-2C1C-F443-8A44BE2F50FB}"/>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B63A76AE-3F7B-5D0A-0805-EF66403734A8}"/>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RIACCERTAMENTO ORDINARIO</a:t>
            </a:r>
            <a:endParaRPr sz="2800" dirty="0"/>
          </a:p>
        </p:txBody>
      </p:sp>
      <p:sp>
        <p:nvSpPr>
          <p:cNvPr id="649" name="Google Shape;649;p8">
            <a:extLst>
              <a:ext uri="{FF2B5EF4-FFF2-40B4-BE49-F238E27FC236}">
                <a16:creationId xmlns:a16="http://schemas.microsoft.com/office/drawing/2014/main" id="{021B2E98-18B0-8CCE-123B-4AF1D6BA8043}"/>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9AA02E87-831D-41DC-78E0-5AA36578B09D}"/>
              </a:ext>
            </a:extLst>
          </p:cNvPr>
          <p:cNvSpPr/>
          <p:nvPr/>
        </p:nvSpPr>
        <p:spPr>
          <a:xfrm>
            <a:off x="1207851" y="987905"/>
            <a:ext cx="10879977" cy="5016718"/>
          </a:xfrm>
          <a:prstGeom prst="rect">
            <a:avLst/>
          </a:prstGeom>
          <a:noFill/>
          <a:ln>
            <a:solidFill>
              <a:srgbClr val="00B050"/>
            </a:solidFill>
          </a:ln>
        </p:spPr>
        <p:txBody>
          <a:bodyPr spcFirstLastPara="1" wrap="square" lIns="91425" tIns="45700" rIns="91425" bIns="45700" anchor="ctr" anchorCtr="0">
            <a:spAutoFit/>
          </a:bodyPr>
          <a:lstStyle/>
          <a:p>
            <a:pPr algn="just"/>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Si provvede quindi ad una ricognizione dei residui al fine di verifica:</a:t>
            </a:r>
          </a:p>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la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fondatezza giuridica </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dei crediti accertati e dell’esigibilità del credito;</a:t>
            </a:r>
          </a:p>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l’affidabilità della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scadenza</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dell’obbligazione prevista in occasione dell’accertamento o dell’impegno;</a:t>
            </a:r>
          </a:p>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il permanere delle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posizioni debitorie </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effettive degli impegni assunti;</a:t>
            </a:r>
          </a:p>
          <a:p>
            <a:pPr marL="457200" indent="-457200" algn="just">
              <a:buFont typeface="Wingdings" panose="05000000000000000000" pitchFamily="2" charset="2"/>
              <a:buChar char="q"/>
            </a:pP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la </a:t>
            </a:r>
            <a:r>
              <a:rPr lang="it-IT" sz="32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corretta classificazione e imputazione</a:t>
            </a:r>
            <a:r>
              <a:rPr lang="it-IT" sz="32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dei crediti e dei debiti in bilancio.</a:t>
            </a:r>
          </a:p>
        </p:txBody>
      </p:sp>
      <p:pic>
        <p:nvPicPr>
          <p:cNvPr id="3" name="Immagine 2">
            <a:extLst>
              <a:ext uri="{FF2B5EF4-FFF2-40B4-BE49-F238E27FC236}">
                <a16:creationId xmlns:a16="http://schemas.microsoft.com/office/drawing/2014/main" id="{1924A2A2-FB48-7A83-DF8B-A292656A847B}"/>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222068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3497C37C-9DC1-71E7-34E6-481900C85C31}"/>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8371DCD5-3FEB-3BC4-FAE2-EC3BCEE15D4C}"/>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 RTAMENTO ORDINARIO</a:t>
            </a:r>
            <a:endParaRPr sz="2800" dirty="0"/>
          </a:p>
        </p:txBody>
      </p:sp>
      <p:sp>
        <p:nvSpPr>
          <p:cNvPr id="649" name="Google Shape;649;p8">
            <a:extLst>
              <a:ext uri="{FF2B5EF4-FFF2-40B4-BE49-F238E27FC236}">
                <a16:creationId xmlns:a16="http://schemas.microsoft.com/office/drawing/2014/main" id="{16A33FF1-0079-BE7E-C533-E69706759519}"/>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E401F15A-607B-ECF4-2280-C24290D06001}"/>
              </a:ext>
            </a:extLst>
          </p:cNvPr>
          <p:cNvSpPr/>
          <p:nvPr/>
        </p:nvSpPr>
        <p:spPr>
          <a:xfrm>
            <a:off x="1207851" y="892419"/>
            <a:ext cx="10879977" cy="5693826"/>
          </a:xfrm>
          <a:prstGeom prst="rect">
            <a:avLst/>
          </a:prstGeom>
          <a:noFill/>
          <a:ln>
            <a:solidFill>
              <a:srgbClr val="00B050"/>
            </a:solidFill>
          </a:ln>
        </p:spPr>
        <p:txBody>
          <a:bodyPr spcFirstLastPara="1" wrap="square" lIns="91425" tIns="45700" rIns="91425" bIns="45700" anchor="ctr" anchorCtr="0">
            <a:spAutoFit/>
          </a:bodyPr>
          <a:lstStyle/>
          <a:p>
            <a:pPr algn="just"/>
            <a:r>
              <a:rPr lang="it-IT"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Con la ricognizione dei residui si deve verificare</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t>
            </a:r>
          </a:p>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 i crediti di dubbia e difficile esazione;</a:t>
            </a:r>
          </a:p>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b) i crediti riconosciuti assolutamente inesigibili;</a:t>
            </a:r>
          </a:p>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c) i crediti riconosciuti insussistenti, per l’avvenuta legale estinzione o per indebito o erroneo accertamento del credito;</a:t>
            </a:r>
          </a:p>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d) i debiti insussistenti o prescritti;</a:t>
            </a:r>
          </a:p>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e) i crediti e i debiti non imputati correttamente in bilancio a seguito di errori materiali o di revisione della classificazione del bilancio, per i quali è necessario procedere ad una loro riclassificazione;</a:t>
            </a:r>
          </a:p>
          <a:p>
            <a:pPr algn="just"/>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f) i crediti e i debiti imputati all’esercizio di riferimento che risultano non di competenza finanziaria di tale esercizio, per i quali è necessario procedere alla </a:t>
            </a:r>
            <a:r>
              <a:rPr lang="it-IT" sz="28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reimputazione</a:t>
            </a: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contabile all’esercizio in cui il credito o il debito è esigibile.</a:t>
            </a:r>
          </a:p>
        </p:txBody>
      </p:sp>
      <p:pic>
        <p:nvPicPr>
          <p:cNvPr id="3" name="Immagine 2">
            <a:extLst>
              <a:ext uri="{FF2B5EF4-FFF2-40B4-BE49-F238E27FC236}">
                <a16:creationId xmlns:a16="http://schemas.microsoft.com/office/drawing/2014/main" id="{012ACACF-2347-7DC7-7FB5-E6F8BEEB0CF7}"/>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795613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42341EEF-DBB3-FECB-53C7-24E2062D1638}"/>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FD689684-A727-2E09-D177-97EFB847B832}"/>
              </a:ext>
            </a:extLst>
          </p:cNvPr>
          <p:cNvSpPr txBox="1">
            <a:spLocks noGrp="1"/>
          </p:cNvSpPr>
          <p:nvPr>
            <p:ph type="title" idx="4294967295"/>
          </p:nvPr>
        </p:nvSpPr>
        <p:spPr>
          <a:xfrm>
            <a:off x="1207851" y="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2400" dirty="0">
                <a:solidFill>
                  <a:srgbClr val="A02516"/>
                </a:solidFill>
              </a:rPr>
              <a:t>RIACCERTAMENTO ORDINARIO</a:t>
            </a:r>
            <a:endParaRPr sz="2800" dirty="0"/>
          </a:p>
        </p:txBody>
      </p:sp>
      <p:sp>
        <p:nvSpPr>
          <p:cNvPr id="649" name="Google Shape;649;p8">
            <a:extLst>
              <a:ext uri="{FF2B5EF4-FFF2-40B4-BE49-F238E27FC236}">
                <a16:creationId xmlns:a16="http://schemas.microsoft.com/office/drawing/2014/main" id="{C8B5F2F6-46D4-6BF7-02E2-7CD05838CFAF}"/>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68E121E8-F267-A423-BAF9-E6E542B70A91}"/>
              </a:ext>
            </a:extLst>
          </p:cNvPr>
          <p:cNvSpPr/>
          <p:nvPr/>
        </p:nvSpPr>
        <p:spPr>
          <a:xfrm>
            <a:off x="1235084" y="1477193"/>
            <a:ext cx="10879977" cy="4524275"/>
          </a:xfrm>
          <a:prstGeom prst="rect">
            <a:avLst/>
          </a:prstGeom>
          <a:noFill/>
          <a:ln>
            <a:solidFill>
              <a:srgbClr val="00B050"/>
            </a:solidFill>
          </a:ln>
        </p:spPr>
        <p:txBody>
          <a:bodyPr spcFirstLastPara="1" wrap="square" lIns="91425" tIns="45700" rIns="91425" bIns="45700" anchor="ctr" anchorCtr="0">
            <a:spAutoFit/>
          </a:bodyPr>
          <a:lstStyle/>
          <a:p>
            <a:pPr marL="457200" indent="-457200" algn="just">
              <a:buFont typeface="Wingdings" panose="05000000000000000000" pitchFamily="2" charset="2"/>
              <a:buChar char="q"/>
            </a:pP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I debiti riconosciuti insussistenti sono definitivamente eliminati dalle scritture e dai documenti di bilancio dandone adeguata motivazione.</a:t>
            </a:r>
          </a:p>
          <a:p>
            <a:pPr marL="457200" indent="-457200" algn="just">
              <a:buFont typeface="Wingdings" panose="05000000000000000000" pitchFamily="2" charset="2"/>
              <a:buChar char="q"/>
            </a:pP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Nel caso l’impegno eliminato avesse un vincolo di destinazione esso andrà ad applicarsi all’avanzo di amministrazione.</a:t>
            </a:r>
          </a:p>
          <a:p>
            <a:pPr marL="457200" indent="-457200" algn="just">
              <a:buFont typeface="Wingdings" panose="05000000000000000000" pitchFamily="2" charset="2"/>
              <a:buChar char="q"/>
            </a:pP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Tale quota di avanzo è immediatamente applicabile al bilancio dell’esercizio successivo.</a:t>
            </a:r>
          </a:p>
        </p:txBody>
      </p:sp>
      <p:pic>
        <p:nvPicPr>
          <p:cNvPr id="3" name="Immagine 2">
            <a:extLst>
              <a:ext uri="{FF2B5EF4-FFF2-40B4-BE49-F238E27FC236}">
                <a16:creationId xmlns:a16="http://schemas.microsoft.com/office/drawing/2014/main" id="{E4B2C340-2821-51CB-C8A4-581D41B8A96D}"/>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670547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C0B11D3-DDE9-BECA-10FC-CAE6552F5DA5}"/>
              </a:ext>
            </a:extLst>
          </p:cNvPr>
          <p:cNvSpPr>
            <a:spLocks noGrp="1"/>
          </p:cNvSpPr>
          <p:nvPr>
            <p:ph type="body" idx="1"/>
          </p:nvPr>
        </p:nvSpPr>
        <p:spPr/>
        <p:txBody>
          <a:bodyPr>
            <a:normAutofit fontScale="92500"/>
          </a:bodyPr>
          <a:lstStyle/>
          <a:p>
            <a:pPr marL="101600" indent="0">
              <a:buNone/>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La ragioneria/ servizi finanziari trasmette ai servizi elenchi dei residui attivi e passivi da riportare all’esercizio successivo comprendente sia quelli provenienti dalla competenza che quelli provenienti dai residui.</a:t>
            </a:r>
          </a:p>
          <a:p>
            <a:pPr marL="101600" indent="0">
              <a:buNone/>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I servizi esterni alla ragioneria, relativamente a quelli provenienti da residui, verificano:</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i passivi la possibilità di stralciarli dando adeguata motivazione;</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i passivi) la possibilità di mantenerli. Con la contabilità armonizzata gli impegni a residuo di vecchia data non hanno titolo ad essere mantenuti se non per ragioni particolari che comunque devono essere motivate;</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gli attivi la possibilità di stralciare le somme indicando i motivi delle  inesigibilità.</a:t>
            </a:r>
          </a:p>
        </p:txBody>
      </p:sp>
      <p:sp>
        <p:nvSpPr>
          <p:cNvPr id="3" name="Segnaposto testo 2">
            <a:extLst>
              <a:ext uri="{FF2B5EF4-FFF2-40B4-BE49-F238E27FC236}">
                <a16:creationId xmlns:a16="http://schemas.microsoft.com/office/drawing/2014/main" id="{D647F3DE-AF22-E22D-2151-D7588CD6B47F}"/>
              </a:ext>
            </a:extLst>
          </p:cNvPr>
          <p:cNvSpPr>
            <a:spLocks noGrp="1"/>
          </p:cNvSpPr>
          <p:nvPr>
            <p:ph type="body" idx="2"/>
          </p:nvPr>
        </p:nvSpPr>
        <p:spPr/>
        <p:txBody>
          <a:bodyPr/>
          <a:lstStyle/>
          <a:p>
            <a:r>
              <a:rPr lang="it-IT" dirty="0"/>
              <a:t>Dagli uffici al Consiglio</a:t>
            </a:r>
          </a:p>
        </p:txBody>
      </p:sp>
      <p:pic>
        <p:nvPicPr>
          <p:cNvPr id="6" name="Immagine 5">
            <a:extLst>
              <a:ext uri="{FF2B5EF4-FFF2-40B4-BE49-F238E27FC236}">
                <a16:creationId xmlns:a16="http://schemas.microsoft.com/office/drawing/2014/main" id="{AF256438-DE45-3478-55E1-7F9A2B59C617}"/>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875769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4070-CB9E-0E11-B7A7-0F3AA67F6A54}"/>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66B6684B-81D2-9DA6-06B4-33FD96F75179}"/>
              </a:ext>
            </a:extLst>
          </p:cNvPr>
          <p:cNvSpPr>
            <a:spLocks noGrp="1"/>
          </p:cNvSpPr>
          <p:nvPr>
            <p:ph type="body" idx="1"/>
          </p:nvPr>
        </p:nvSpPr>
        <p:spPr/>
        <p:txBody>
          <a:bodyPr>
            <a:normAutofit lnSpcReduction="10000"/>
          </a:bodyPr>
          <a:lstStyle/>
          <a:p>
            <a:pPr marL="101600" indent="0">
              <a:buNone/>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Relativamente a quelli provenienti dalla </a:t>
            </a:r>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competenza</a:t>
            </a: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i passivi la possibilità di stralciarli dando adeguata motivazione;</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gli attivi la possibilità di stralciare le somme indicando i motivi della inesigibilità;</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i passivi la possibilità di </a:t>
            </a:r>
            <a:r>
              <a:rPr lang="it-IT"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reimputare</a:t>
            </a: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 le somme ad esercizi successivi in quanto non esigibili (utilizzando il fondo pluriennale vincolato limitatamente ai casi previsti qualora l’entrata sia già stata accertata);</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gli attivi la possibilità di </a:t>
            </a:r>
            <a:r>
              <a:rPr lang="it-IT"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reimputare</a:t>
            </a: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 ad esercizi successivi entrate non esigibili o trasferimenti a rendicontazione qualora non sia stata impegnata la spesa.</a:t>
            </a:r>
          </a:p>
        </p:txBody>
      </p:sp>
      <p:sp>
        <p:nvSpPr>
          <p:cNvPr id="3" name="Segnaposto testo 2">
            <a:extLst>
              <a:ext uri="{FF2B5EF4-FFF2-40B4-BE49-F238E27FC236}">
                <a16:creationId xmlns:a16="http://schemas.microsoft.com/office/drawing/2014/main" id="{659FAF77-92EF-9F5F-5E1B-CDBA6B5C25B8}"/>
              </a:ext>
            </a:extLst>
          </p:cNvPr>
          <p:cNvSpPr>
            <a:spLocks noGrp="1"/>
          </p:cNvSpPr>
          <p:nvPr>
            <p:ph type="body" idx="2"/>
          </p:nvPr>
        </p:nvSpPr>
        <p:spPr/>
        <p:txBody>
          <a:bodyPr/>
          <a:lstStyle/>
          <a:p>
            <a:r>
              <a:rPr lang="it-IT" dirty="0"/>
              <a:t>Dagli uffici al Consiglio</a:t>
            </a:r>
          </a:p>
        </p:txBody>
      </p:sp>
      <p:pic>
        <p:nvPicPr>
          <p:cNvPr id="4" name="Immagine 3">
            <a:extLst>
              <a:ext uri="{FF2B5EF4-FFF2-40B4-BE49-F238E27FC236}">
                <a16:creationId xmlns:a16="http://schemas.microsoft.com/office/drawing/2014/main" id="{6631F83C-1327-C789-A558-AF67E6C82941}"/>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460555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A9DE5-3927-9A8C-49A9-A3B2885770BD}"/>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473C3044-EB65-A511-4FBC-2D2C977B4AEE}"/>
              </a:ext>
            </a:extLst>
          </p:cNvPr>
          <p:cNvSpPr>
            <a:spLocks noGrp="1"/>
          </p:cNvSpPr>
          <p:nvPr>
            <p:ph type="body" idx="1"/>
          </p:nvPr>
        </p:nvSpPr>
        <p:spPr/>
        <p:txBody>
          <a:bodyPr>
            <a:normAutofit lnSpcReduction="10000"/>
          </a:bodyPr>
          <a:lstStyle/>
          <a:p>
            <a:pPr marL="101600" indent="0">
              <a:buNone/>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Relativamente a quelli provenienti dalla </a:t>
            </a:r>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competenza</a:t>
            </a: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i passivi la possibilità di stralciarli dando adeguata motivazione;</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gli attivi la possibilità di stralciare le somme indicando i motivi della inesigibilità;</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i passivi la possibilità di </a:t>
            </a:r>
            <a:r>
              <a:rPr lang="it-IT"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reimputare</a:t>
            </a: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 le somme ad esercizi successivi in quanto non esigibili (utilizzando il fondo pluriennale vincolato limitatamente ai casi previsti qualora l’entrata sia già stata accertata);</a:t>
            </a:r>
          </a:p>
          <a:p>
            <a:pPr>
              <a:buFont typeface="Wingdings" panose="05000000000000000000" pitchFamily="2" charset="2"/>
              <a:buChar char="q"/>
            </a:pP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per gli attivi la possibilità di </a:t>
            </a:r>
            <a:r>
              <a:rPr lang="it-IT"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reimputare</a:t>
            </a:r>
            <a:r>
              <a:rPr lang="it-IT" dirty="0">
                <a:solidFill>
                  <a:srgbClr val="002060"/>
                </a:solidFill>
                <a:latin typeface="Calibri" panose="020F0502020204030204" pitchFamily="34" charset="0"/>
                <a:ea typeface="Calibri" panose="020F0502020204030204" pitchFamily="34" charset="0"/>
                <a:cs typeface="Calibri" panose="020F0502020204030204" pitchFamily="34" charset="0"/>
              </a:rPr>
              <a:t> ad esercizi successivi entrate non esigibili o trasferimenti a rendicontazione qualora non sia stata impegnata la spesa.</a:t>
            </a:r>
          </a:p>
        </p:txBody>
      </p:sp>
      <p:sp>
        <p:nvSpPr>
          <p:cNvPr id="3" name="Segnaposto testo 2">
            <a:extLst>
              <a:ext uri="{FF2B5EF4-FFF2-40B4-BE49-F238E27FC236}">
                <a16:creationId xmlns:a16="http://schemas.microsoft.com/office/drawing/2014/main" id="{6D75CD9C-6ABA-C318-3048-16806BA350F0}"/>
              </a:ext>
            </a:extLst>
          </p:cNvPr>
          <p:cNvSpPr>
            <a:spLocks noGrp="1"/>
          </p:cNvSpPr>
          <p:nvPr>
            <p:ph type="body" idx="2"/>
          </p:nvPr>
        </p:nvSpPr>
        <p:spPr/>
        <p:txBody>
          <a:bodyPr/>
          <a:lstStyle/>
          <a:p>
            <a:r>
              <a:rPr lang="it-IT" dirty="0"/>
              <a:t>Dagli uffici al Consiglio</a:t>
            </a:r>
          </a:p>
        </p:txBody>
      </p:sp>
      <p:pic>
        <p:nvPicPr>
          <p:cNvPr id="4" name="Immagine 3">
            <a:extLst>
              <a:ext uri="{FF2B5EF4-FFF2-40B4-BE49-F238E27FC236}">
                <a16:creationId xmlns:a16="http://schemas.microsoft.com/office/drawing/2014/main" id="{BE2CEFDE-73B9-7930-217E-9BBF2806713B}"/>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6182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C926D800-ADB9-2D4A-91B8-5D92B6C983A3}"/>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C68A24B9-4B27-0A31-9CEC-7CBFA116D53C}"/>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02516"/>
              </a:buClr>
              <a:buSzPts val="4000"/>
              <a:buFont typeface="Corbel"/>
              <a:buNone/>
            </a:pPr>
            <a:r>
              <a:rPr lang="it-IT" sz="4000" dirty="0">
                <a:solidFill>
                  <a:srgbClr val="A02516"/>
                </a:solidFill>
              </a:rPr>
              <a:t>Rendicontabilità: tempistiche</a:t>
            </a:r>
            <a:endParaRPr dirty="0"/>
          </a:p>
        </p:txBody>
      </p:sp>
      <p:sp>
        <p:nvSpPr>
          <p:cNvPr id="649" name="Google Shape;649;p8">
            <a:extLst>
              <a:ext uri="{FF2B5EF4-FFF2-40B4-BE49-F238E27FC236}">
                <a16:creationId xmlns:a16="http://schemas.microsoft.com/office/drawing/2014/main" id="{C10DB826-DB4C-C35B-D51F-A424B4B69DBC}"/>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A564E023-AEA4-E416-7F93-FEB30024E636}"/>
              </a:ext>
            </a:extLst>
          </p:cNvPr>
          <p:cNvSpPr/>
          <p:nvPr/>
        </p:nvSpPr>
        <p:spPr>
          <a:xfrm>
            <a:off x="1266304" y="1892738"/>
            <a:ext cx="10925696" cy="3970277"/>
          </a:xfrm>
          <a:prstGeom prst="rect">
            <a:avLst/>
          </a:prstGeom>
          <a:noFill/>
          <a:ln>
            <a:solidFill>
              <a:srgbClr val="00B050"/>
            </a:solidFill>
          </a:ln>
        </p:spPr>
        <p:txBody>
          <a:bodyPr spcFirstLastPara="1" wrap="square" lIns="91425" tIns="45700" rIns="91425" bIns="45700" anchor="ctr" anchorCtr="0">
            <a:spAutoFit/>
          </a:bodyPr>
          <a:lstStyle/>
          <a:p>
            <a:r>
              <a:rPr lang="it-IT" sz="2800" dirty="0">
                <a:solidFill>
                  <a:srgbClr val="002060"/>
                </a:solidFill>
              </a:rPr>
              <a:t>Le tempistiche di approvazione sono definite dall’art. 227 del Tuel (Testo Unico degli Enti Locali), che prevede:</a:t>
            </a:r>
          </a:p>
          <a:p>
            <a:endParaRPr lang="it-IT" sz="2800" dirty="0">
              <a:solidFill>
                <a:srgbClr val="002060"/>
              </a:solidFill>
            </a:endParaRPr>
          </a:p>
          <a:p>
            <a:pPr algn="ctr"/>
            <a:r>
              <a:rPr lang="it-IT" sz="2800" dirty="0">
                <a:solidFill>
                  <a:srgbClr val="002060"/>
                </a:solidFill>
              </a:rPr>
              <a:t>“</a:t>
            </a:r>
            <a:r>
              <a:rPr lang="it-IT" sz="2800" b="1" dirty="0">
                <a:solidFill>
                  <a:srgbClr val="002060"/>
                </a:solidFill>
              </a:rPr>
              <a:t>Il rendiconto della gestione è deliberato entro il 30 aprile dell’anno successivo dall’organo consiliare, tenuto conto della relazione dell’organo di revisione…” </a:t>
            </a:r>
          </a:p>
          <a:p>
            <a:pPr algn="ctr"/>
            <a:endParaRPr lang="it-IT" sz="2800" b="1" dirty="0">
              <a:solidFill>
                <a:srgbClr val="002060"/>
              </a:solidFill>
            </a:endParaRPr>
          </a:p>
          <a:p>
            <a:pPr algn="just"/>
            <a:r>
              <a:rPr lang="it-IT" sz="2800" b="1" dirty="0">
                <a:solidFill>
                  <a:srgbClr val="002060"/>
                </a:solidFill>
              </a:rPr>
              <a:t>Questo garantisce il rispetto di un processo trasparente e accurato nella presentazione dei dati.</a:t>
            </a:r>
            <a:endParaRPr sz="2800" b="1"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3A76D5E5-54E0-3690-5797-767FAF707E69}"/>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489550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11AA1-C593-BE3D-836D-1C049A4258A4}"/>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1AC853FD-AEAA-C162-418B-BDBFCF537918}"/>
              </a:ext>
            </a:extLst>
          </p:cNvPr>
          <p:cNvSpPr>
            <a:spLocks noGrp="1"/>
          </p:cNvSpPr>
          <p:nvPr>
            <p:ph type="body" idx="1"/>
          </p:nvPr>
        </p:nvSpPr>
        <p:spPr/>
        <p:txBody>
          <a:bodyPr>
            <a:normAutofit/>
          </a:bodyPr>
          <a:lstStyle/>
          <a:p>
            <a:pPr marL="101600" indent="0">
              <a:buNone/>
            </a:pP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I responsabili di servizio devono predisporre un atto dando evidenza dei residui:</a:t>
            </a:r>
          </a:p>
          <a:p>
            <a:pPr marL="101600" indent="0">
              <a:buNone/>
            </a:pP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 da mantenere</a:t>
            </a:r>
          </a:p>
          <a:p>
            <a:pPr marL="101600" indent="0">
              <a:buNone/>
            </a:pP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 da eliminare</a:t>
            </a:r>
          </a:p>
          <a:p>
            <a:pPr marL="101600" indent="0">
              <a:buNone/>
            </a:pP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 da </a:t>
            </a:r>
            <a:r>
              <a:rPr lang="it-IT"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reimputare</a:t>
            </a: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 ad esercizi successivi.</a:t>
            </a:r>
            <a:endParaRPr lang="it-IT"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01D94DA0-56AC-E66D-D5A0-A75ADA3BA0C1}"/>
              </a:ext>
            </a:extLst>
          </p:cNvPr>
          <p:cNvSpPr>
            <a:spLocks noGrp="1"/>
          </p:cNvSpPr>
          <p:nvPr>
            <p:ph type="body" idx="2"/>
          </p:nvPr>
        </p:nvSpPr>
        <p:spPr/>
        <p:txBody>
          <a:bodyPr/>
          <a:lstStyle/>
          <a:p>
            <a:r>
              <a:rPr lang="it-IT" dirty="0"/>
              <a:t>Dagli uffici al Consiglio</a:t>
            </a:r>
          </a:p>
        </p:txBody>
      </p:sp>
      <p:pic>
        <p:nvPicPr>
          <p:cNvPr id="4" name="Immagine 3">
            <a:extLst>
              <a:ext uri="{FF2B5EF4-FFF2-40B4-BE49-F238E27FC236}">
                <a16:creationId xmlns:a16="http://schemas.microsoft.com/office/drawing/2014/main" id="{5F274B9A-C593-9191-B65F-1F40CC64CA47}"/>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028225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05EBD-8291-57DD-3640-10E82A103C8B}"/>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2F38CAE0-DC70-680F-811C-53B081D666B8}"/>
              </a:ext>
            </a:extLst>
          </p:cNvPr>
          <p:cNvSpPr>
            <a:spLocks noGrp="1"/>
          </p:cNvSpPr>
          <p:nvPr>
            <p:ph type="body" idx="1"/>
          </p:nvPr>
        </p:nvSpPr>
        <p:spPr/>
        <p:txBody>
          <a:bodyPr>
            <a:normAutofit fontScale="92500" lnSpcReduction="20000"/>
          </a:bodyPr>
          <a:lstStyle/>
          <a:p>
            <a:pPr marL="101600" indent="0">
              <a:buNone/>
            </a:pP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Sostanzialmente l’attività di riaccertamento dei residui può così essere schematizzata:</a:t>
            </a:r>
          </a:p>
          <a:p>
            <a:pPr marL="101600" indent="0">
              <a:buNone/>
            </a:pP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1. Eliminazione definitiva dei residui in quanto con le nuove regole non hanno più titolo per essere mantenuti;</a:t>
            </a:r>
          </a:p>
          <a:p>
            <a:pPr marL="101600" indent="0">
              <a:buNone/>
            </a:pP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2. Mantenimento dei residui in quanto esigibili a fine anno;</a:t>
            </a:r>
          </a:p>
          <a:p>
            <a:pPr marL="101600" indent="0">
              <a:buNone/>
            </a:pP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3. Eliminazione dei residui in quanto non ancora esigibili a fine anno per </a:t>
            </a:r>
            <a:r>
              <a:rPr lang="it-IT"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reimputazione</a:t>
            </a:r>
            <a:r>
              <a:rPr lang="it-IT" sz="4000" dirty="0">
                <a:solidFill>
                  <a:srgbClr val="002060"/>
                </a:solidFill>
                <a:latin typeface="Calibri" panose="020F0502020204030204" pitchFamily="34" charset="0"/>
                <a:ea typeface="Calibri" panose="020F0502020204030204" pitchFamily="34" charset="0"/>
                <a:cs typeface="Calibri" panose="020F0502020204030204" pitchFamily="34" charset="0"/>
              </a:rPr>
              <a:t> negli esercizi successivi.</a:t>
            </a:r>
            <a:endParaRPr lang="it-IT"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E6975A01-90A5-E6ED-C39C-134D10048F56}"/>
              </a:ext>
            </a:extLst>
          </p:cNvPr>
          <p:cNvSpPr>
            <a:spLocks noGrp="1"/>
          </p:cNvSpPr>
          <p:nvPr>
            <p:ph type="body" idx="2"/>
          </p:nvPr>
        </p:nvSpPr>
        <p:spPr/>
        <p:txBody>
          <a:bodyPr/>
          <a:lstStyle/>
          <a:p>
            <a:r>
              <a:rPr lang="it-IT" dirty="0"/>
              <a:t>schematizzazione</a:t>
            </a:r>
          </a:p>
        </p:txBody>
      </p:sp>
      <p:pic>
        <p:nvPicPr>
          <p:cNvPr id="4" name="Immagine 3">
            <a:extLst>
              <a:ext uri="{FF2B5EF4-FFF2-40B4-BE49-F238E27FC236}">
                <a16:creationId xmlns:a16="http://schemas.microsoft.com/office/drawing/2014/main" id="{AF33E916-B2EB-4955-D68E-041D8FDAD391}"/>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646256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9FF10-7C20-23B0-863F-45E4B960F8C2}"/>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74AE6D57-41C2-E6AF-5A95-4D6B5F62C11D}"/>
              </a:ext>
            </a:extLst>
          </p:cNvPr>
          <p:cNvSpPr>
            <a:spLocks noGrp="1"/>
          </p:cNvSpPr>
          <p:nvPr>
            <p:ph type="body" idx="1"/>
          </p:nvPr>
        </p:nvSpPr>
        <p:spPr>
          <a:xfrm>
            <a:off x="1122949" y="1198212"/>
            <a:ext cx="10856848" cy="4560192"/>
          </a:xfrm>
        </p:spPr>
        <p:txBody>
          <a:bodyPr>
            <a:normAutofit fontScale="92500" lnSpcReduction="20000"/>
          </a:bodyPr>
          <a:lstStyle/>
          <a:p>
            <a:pPr marL="101600" indent="0">
              <a:buNone/>
            </a:pP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4. </a:t>
            </a:r>
            <a:r>
              <a:rPr lang="it-IT" sz="3600" b="1" dirty="0">
                <a:solidFill>
                  <a:srgbClr val="002060"/>
                </a:solidFill>
                <a:latin typeface="Calibri" panose="020F0502020204030204" pitchFamily="34" charset="0"/>
                <a:ea typeface="Calibri" panose="020F0502020204030204" pitchFamily="34" charset="0"/>
                <a:cs typeface="Calibri" panose="020F0502020204030204" pitchFamily="34" charset="0"/>
              </a:rPr>
              <a:t>Variazione degli stanziamenti di entrambi i bilanci di previsione</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 quello in chiusura e quello dell’esercizio successivo (</a:t>
            </a:r>
            <a:r>
              <a:rPr lang="it-IT" sz="3600" i="1" dirty="0">
                <a:solidFill>
                  <a:srgbClr val="002060"/>
                </a:solidFill>
                <a:latin typeface="Calibri" panose="020F0502020204030204" pitchFamily="34" charset="0"/>
                <a:ea typeface="Calibri" panose="020F0502020204030204" pitchFamily="34" charset="0"/>
                <a:cs typeface="Calibri" panose="020F0502020204030204" pitchFamily="34" charset="0"/>
              </a:rPr>
              <a:t>se non approvato il bilancio di previsione, la variazione è applicata all’esercizio provvisorio</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 al fine di consentire:</a:t>
            </a:r>
          </a:p>
          <a:p>
            <a:pPr marL="101600" indent="0">
              <a:buNone/>
            </a:pP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i. Iscrizione del FPV distinto in corrente e capitale in entrata nell’esercizio successivo;</a:t>
            </a:r>
          </a:p>
          <a:p>
            <a:pPr marL="101600" indent="0">
              <a:buNone/>
            </a:pP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ii. Adeguamento degli stanziamenti riguardanti il FPV di spesa e di entrata;</a:t>
            </a:r>
          </a:p>
          <a:p>
            <a:pPr marL="101600" indent="0">
              <a:buNone/>
            </a:pP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iii. Eventuale applicazione dell’avanzo vincolato per </a:t>
            </a:r>
            <a:r>
              <a:rPr lang="it-IT" sz="3600"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reimputazione</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 degli impegni eliminati.</a:t>
            </a:r>
            <a:endParaRPr lang="it-IT"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8DBE53B8-E2F2-7943-1F6F-BB95D6FA3474}"/>
              </a:ext>
            </a:extLst>
          </p:cNvPr>
          <p:cNvSpPr>
            <a:spLocks noGrp="1"/>
          </p:cNvSpPr>
          <p:nvPr>
            <p:ph type="body" idx="2"/>
          </p:nvPr>
        </p:nvSpPr>
        <p:spPr/>
        <p:txBody>
          <a:bodyPr/>
          <a:lstStyle/>
          <a:p>
            <a:r>
              <a:rPr lang="it-IT" dirty="0"/>
              <a:t>Schematizzazione </a:t>
            </a:r>
          </a:p>
        </p:txBody>
      </p:sp>
      <p:pic>
        <p:nvPicPr>
          <p:cNvPr id="4" name="Immagine 3">
            <a:extLst>
              <a:ext uri="{FF2B5EF4-FFF2-40B4-BE49-F238E27FC236}">
                <a16:creationId xmlns:a16="http://schemas.microsoft.com/office/drawing/2014/main" id="{E49EEFD5-89E9-77DB-84D6-B58317E6907A}"/>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928761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CDAF-D62F-58AB-3749-4CF4BE593C25}"/>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83E955D2-6B8C-E09E-27CA-6EE768C805CA}"/>
              </a:ext>
            </a:extLst>
          </p:cNvPr>
          <p:cNvSpPr>
            <a:spLocks noGrp="1"/>
          </p:cNvSpPr>
          <p:nvPr>
            <p:ph type="body" idx="1"/>
          </p:nvPr>
        </p:nvSpPr>
        <p:spPr>
          <a:xfrm>
            <a:off x="1122949" y="1198212"/>
            <a:ext cx="10856848" cy="4560192"/>
          </a:xfrm>
        </p:spPr>
        <p:txBody>
          <a:bodyPr>
            <a:normAutofit/>
          </a:bodyPr>
          <a:lstStyle/>
          <a:p>
            <a:pPr marL="101600" indent="0">
              <a:buNone/>
            </a:pP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Nel caso in cui il riaccertamento venga deliberato prima dell’approvazione del bilancio di previsione la variazione viene fatta nell’esercizio precedente a valere sull’esercizio provvisorio (o gestione provvisoria) al fine di adeguare gli stanziamenti di spesa e di entrata per permettere la </a:t>
            </a:r>
            <a:r>
              <a:rPr lang="it-IT" sz="3600"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reimputazione</a:t>
            </a:r>
            <a:r>
              <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rPr>
              <a:t> degli accertamenti, ma soprattutto degli impegni.</a:t>
            </a:r>
            <a:endParaRPr lang="it-IT"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2C8C95BF-822A-D6B0-8FA7-FF043A577159}"/>
              </a:ext>
            </a:extLst>
          </p:cNvPr>
          <p:cNvSpPr>
            <a:spLocks noGrp="1"/>
          </p:cNvSpPr>
          <p:nvPr>
            <p:ph type="body" idx="2"/>
          </p:nvPr>
        </p:nvSpPr>
        <p:spPr/>
        <p:txBody>
          <a:bodyPr/>
          <a:lstStyle/>
          <a:p>
            <a:r>
              <a:rPr lang="it-IT" dirty="0"/>
              <a:t>Schematizzazione </a:t>
            </a:r>
          </a:p>
        </p:txBody>
      </p:sp>
      <p:pic>
        <p:nvPicPr>
          <p:cNvPr id="4" name="Immagine 3">
            <a:extLst>
              <a:ext uri="{FF2B5EF4-FFF2-40B4-BE49-F238E27FC236}">
                <a16:creationId xmlns:a16="http://schemas.microsoft.com/office/drawing/2014/main" id="{A9757C65-D5EF-B69F-E8EE-725FFD99A323}"/>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663797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64509-8FF7-1A0D-BA1F-7B3566FAA57B}"/>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B025E064-28B5-84FD-1BDF-6D7C3E2FE77A}"/>
              </a:ext>
            </a:extLst>
          </p:cNvPr>
          <p:cNvSpPr>
            <a:spLocks noGrp="1"/>
          </p:cNvSpPr>
          <p:nvPr>
            <p:ph type="body" idx="1"/>
          </p:nvPr>
        </p:nvSpPr>
        <p:spPr>
          <a:xfrm>
            <a:off x="1122949" y="1198212"/>
            <a:ext cx="10856848" cy="4560192"/>
          </a:xfrm>
        </p:spPr>
        <p:txBody>
          <a:bodyPr>
            <a:normAutofit/>
          </a:bodyPr>
          <a:lstStyle/>
          <a:p>
            <a:pPr marL="101600" indent="0">
              <a:buNone/>
            </a:pP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Il bilancio che in seguito si andrà a redigere dovrà essere predisposto in maniera da avere capienza tale da contenere </a:t>
            </a:r>
            <a:r>
              <a:rPr lang="it-IT" sz="4400" b="1" dirty="0">
                <a:solidFill>
                  <a:srgbClr val="002060"/>
                </a:solidFill>
                <a:latin typeface="Calibri" panose="020F0502020204030204" pitchFamily="34" charset="0"/>
                <a:ea typeface="Calibri" panose="020F0502020204030204" pitchFamily="34" charset="0"/>
                <a:cs typeface="Calibri" panose="020F0502020204030204" pitchFamily="34" charset="0"/>
              </a:rPr>
              <a:t>tutti gli impegni </a:t>
            </a:r>
            <a:r>
              <a:rPr lang="it-IT" sz="4400" dirty="0" err="1">
                <a:solidFill>
                  <a:srgbClr val="002060"/>
                </a:solidFill>
                <a:latin typeface="Calibri" panose="020F0502020204030204" pitchFamily="34" charset="0"/>
                <a:ea typeface="Calibri" panose="020F0502020204030204" pitchFamily="34" charset="0"/>
                <a:cs typeface="Calibri" panose="020F0502020204030204" pitchFamily="34" charset="0"/>
              </a:rPr>
              <a:t>reimputati</a:t>
            </a: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 iscrivendo in entrata il Fondo Pluriennale Vincolato distinto per parte corrente e capitale.</a:t>
            </a:r>
            <a:endPar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2673E464-8C62-4AAF-82B4-203201D2C4D5}"/>
              </a:ext>
            </a:extLst>
          </p:cNvPr>
          <p:cNvSpPr>
            <a:spLocks noGrp="1"/>
          </p:cNvSpPr>
          <p:nvPr>
            <p:ph type="body" idx="2"/>
          </p:nvPr>
        </p:nvSpPr>
        <p:spPr/>
        <p:txBody>
          <a:bodyPr/>
          <a:lstStyle/>
          <a:p>
            <a:r>
              <a:rPr lang="it-IT" dirty="0"/>
              <a:t>Schematizzazione </a:t>
            </a:r>
          </a:p>
        </p:txBody>
      </p:sp>
      <p:pic>
        <p:nvPicPr>
          <p:cNvPr id="4" name="Immagine 3">
            <a:extLst>
              <a:ext uri="{FF2B5EF4-FFF2-40B4-BE49-F238E27FC236}">
                <a16:creationId xmlns:a16="http://schemas.microsoft.com/office/drawing/2014/main" id="{F665C687-9D7B-6843-CA0D-94ED4D7B248A}"/>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838972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09533-BFA1-833D-94D5-4517AB36345F}"/>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6DA02250-ED01-8FCD-F38A-243E1449AA7C}"/>
              </a:ext>
            </a:extLst>
          </p:cNvPr>
          <p:cNvSpPr>
            <a:spLocks noGrp="1"/>
          </p:cNvSpPr>
          <p:nvPr>
            <p:ph type="body" idx="1"/>
          </p:nvPr>
        </p:nvSpPr>
        <p:spPr>
          <a:xfrm>
            <a:off x="1122949" y="1198212"/>
            <a:ext cx="10856848" cy="4560192"/>
          </a:xfrm>
        </p:spPr>
        <p:txBody>
          <a:bodyPr>
            <a:normAutofit fontScale="62500" lnSpcReduction="20000"/>
          </a:bodyPr>
          <a:lstStyle/>
          <a:p>
            <a:pPr marL="101600" indent="0">
              <a:buNone/>
            </a:pP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VARIAZIONE DI CASSA a seguito del Riaccertamento</a:t>
            </a:r>
          </a:p>
          <a:p>
            <a:pPr marL="101600" indent="0">
              <a:buNone/>
            </a:pP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Il Tesoriere controlla che:</a:t>
            </a:r>
          </a:p>
          <a:p>
            <a:pPr marL="101600" indent="0">
              <a:buNone/>
            </a:pP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 Il totale degli ordinativi di spesa emessi non sia superiore allo stanziamento di cassa;</a:t>
            </a:r>
          </a:p>
          <a:p>
            <a:pPr marL="101600" indent="0">
              <a:buNone/>
            </a:pP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 Lo stanziamento di cassa non sia superiore allo stanziamento di competenza sommato al totale dei residui riportati.</a:t>
            </a:r>
          </a:p>
          <a:p>
            <a:pPr marL="101600" indent="0">
              <a:buNone/>
            </a:pPr>
            <a:endPar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01600" indent="0">
              <a:buNone/>
            </a:pPr>
            <a:r>
              <a:rPr lang="it-IT" sz="4400" b="1" dirty="0">
                <a:solidFill>
                  <a:srgbClr val="002060"/>
                </a:solidFill>
                <a:latin typeface="Calibri" panose="020F0502020204030204" pitchFamily="34" charset="0"/>
                <a:ea typeface="Calibri" panose="020F0502020204030204" pitchFamily="34" charset="0"/>
                <a:cs typeface="Calibri" panose="020F0502020204030204" pitchFamily="34" charset="0"/>
              </a:rPr>
              <a:t>In fase di riaccertamento è necessario variare il bilancio di cassa dell’esercizio precedente?</a:t>
            </a:r>
          </a:p>
          <a:p>
            <a:pPr marL="101600" indent="0">
              <a:buNone/>
            </a:pP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FAQ21 </a:t>
            </a:r>
            <a:r>
              <a:rPr lang="it-IT" sz="4400" dirty="0" err="1">
                <a:solidFill>
                  <a:srgbClr val="002060"/>
                </a:solidFill>
                <a:latin typeface="Calibri" panose="020F0502020204030204" pitchFamily="34" charset="0"/>
                <a:ea typeface="Calibri" panose="020F0502020204030204" pitchFamily="34" charset="0"/>
                <a:cs typeface="Calibri" panose="020F0502020204030204" pitchFamily="34" charset="0"/>
              </a:rPr>
              <a:t>diARCONET</a:t>
            </a: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01600" indent="0">
              <a:buNone/>
            </a:pPr>
            <a:r>
              <a:rPr lang="it-IT" sz="4400" dirty="0">
                <a:solidFill>
                  <a:srgbClr val="002060"/>
                </a:solidFill>
                <a:latin typeface="Calibri" panose="020F0502020204030204" pitchFamily="34" charset="0"/>
                <a:ea typeface="Calibri" panose="020F0502020204030204" pitchFamily="34" charset="0"/>
                <a:cs typeface="Calibri" panose="020F0502020204030204" pitchFamily="34" charset="0"/>
              </a:rPr>
              <a:t>Non è necessario variare il bilancio precedente. Né il Tesoriere, né la BDAP controllano l’assestato di cassa.</a:t>
            </a:r>
            <a:endParaRPr lang="it-IT" sz="3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81641E0A-31D1-CDF9-05F7-0F420A846534}"/>
              </a:ext>
            </a:extLst>
          </p:cNvPr>
          <p:cNvSpPr>
            <a:spLocks noGrp="1"/>
          </p:cNvSpPr>
          <p:nvPr>
            <p:ph type="body" idx="2"/>
          </p:nvPr>
        </p:nvSpPr>
        <p:spPr/>
        <p:txBody>
          <a:bodyPr/>
          <a:lstStyle/>
          <a:p>
            <a:r>
              <a:rPr lang="it-IT" dirty="0"/>
              <a:t>VARIAZIONE DI CASSA</a:t>
            </a:r>
          </a:p>
        </p:txBody>
      </p:sp>
      <p:pic>
        <p:nvPicPr>
          <p:cNvPr id="4" name="Immagine 3">
            <a:extLst>
              <a:ext uri="{FF2B5EF4-FFF2-40B4-BE49-F238E27FC236}">
                <a16:creationId xmlns:a16="http://schemas.microsoft.com/office/drawing/2014/main" id="{B9178F51-D654-75E0-FEA4-B3CE733E2E67}"/>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634170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1DDEA-151F-BE09-D993-81CB4455AB4A}"/>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CC3D120B-944A-5BE0-E49E-F837F9B14D22}"/>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10" name="Immagine 9">
            <a:extLst>
              <a:ext uri="{FF2B5EF4-FFF2-40B4-BE49-F238E27FC236}">
                <a16:creationId xmlns:a16="http://schemas.microsoft.com/office/drawing/2014/main" id="{298BCB75-3F0F-9154-7190-962B4B3236B2}"/>
              </a:ext>
            </a:extLst>
          </p:cNvPr>
          <p:cNvPicPr>
            <a:picLocks noChangeAspect="1"/>
          </p:cNvPicPr>
          <p:nvPr/>
        </p:nvPicPr>
        <p:blipFill>
          <a:blip r:embed="rId3"/>
          <a:stretch>
            <a:fillRect/>
          </a:stretch>
        </p:blipFill>
        <p:spPr>
          <a:xfrm>
            <a:off x="1855102" y="533149"/>
            <a:ext cx="8481795" cy="5791702"/>
          </a:xfrm>
          <a:prstGeom prst="rect">
            <a:avLst/>
          </a:prstGeom>
        </p:spPr>
      </p:pic>
    </p:spTree>
    <p:extLst>
      <p:ext uri="{BB962C8B-B14F-4D97-AF65-F5344CB8AC3E}">
        <p14:creationId xmlns:p14="http://schemas.microsoft.com/office/powerpoint/2010/main" val="963112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F0470-7BD4-57B9-5E4E-BF101281520C}"/>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1BBFBD2F-1B44-C2D9-0955-B6DF4D230323}"/>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668F3C3B-36C9-4881-00D5-FBAE01BE1C2C}"/>
              </a:ext>
            </a:extLst>
          </p:cNvPr>
          <p:cNvPicPr>
            <a:picLocks noChangeAspect="1"/>
          </p:cNvPicPr>
          <p:nvPr/>
        </p:nvPicPr>
        <p:blipFill>
          <a:blip r:embed="rId3"/>
          <a:stretch>
            <a:fillRect/>
          </a:stretch>
        </p:blipFill>
        <p:spPr>
          <a:xfrm>
            <a:off x="1897016" y="712234"/>
            <a:ext cx="8397968" cy="5433531"/>
          </a:xfrm>
          <a:prstGeom prst="rect">
            <a:avLst/>
          </a:prstGeom>
        </p:spPr>
      </p:pic>
    </p:spTree>
    <p:extLst>
      <p:ext uri="{BB962C8B-B14F-4D97-AF65-F5344CB8AC3E}">
        <p14:creationId xmlns:p14="http://schemas.microsoft.com/office/powerpoint/2010/main" val="2692178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D230-D707-224F-BA66-E9097DD2A233}"/>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9F80797C-B63E-5CC1-89C0-E481025146EE}"/>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11340C46-B364-A1B6-F846-88A944262B3C}"/>
              </a:ext>
            </a:extLst>
          </p:cNvPr>
          <p:cNvPicPr>
            <a:picLocks noChangeAspect="1"/>
          </p:cNvPicPr>
          <p:nvPr/>
        </p:nvPicPr>
        <p:blipFill>
          <a:blip r:embed="rId3"/>
          <a:stretch>
            <a:fillRect/>
          </a:stretch>
        </p:blipFill>
        <p:spPr>
          <a:xfrm>
            <a:off x="1836051" y="510287"/>
            <a:ext cx="8519898" cy="5837426"/>
          </a:xfrm>
          <a:prstGeom prst="rect">
            <a:avLst/>
          </a:prstGeom>
        </p:spPr>
      </p:pic>
    </p:spTree>
    <p:extLst>
      <p:ext uri="{BB962C8B-B14F-4D97-AF65-F5344CB8AC3E}">
        <p14:creationId xmlns:p14="http://schemas.microsoft.com/office/powerpoint/2010/main" val="972571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06373-24B8-E839-268C-5E65A7A4C0BD}"/>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F605F091-E440-B5C1-FB29-C9D6C7C861FF}"/>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86291B0D-F210-04AA-AC1A-1021AAD23D4B}"/>
              </a:ext>
            </a:extLst>
          </p:cNvPr>
          <p:cNvPicPr>
            <a:picLocks noChangeAspect="1"/>
          </p:cNvPicPr>
          <p:nvPr/>
        </p:nvPicPr>
        <p:blipFill>
          <a:blip r:embed="rId3"/>
          <a:stretch>
            <a:fillRect/>
          </a:stretch>
        </p:blipFill>
        <p:spPr>
          <a:xfrm>
            <a:off x="1870344" y="677941"/>
            <a:ext cx="8451312" cy="5502117"/>
          </a:xfrm>
          <a:prstGeom prst="rect">
            <a:avLst/>
          </a:prstGeom>
        </p:spPr>
      </p:pic>
    </p:spTree>
    <p:extLst>
      <p:ext uri="{BB962C8B-B14F-4D97-AF65-F5344CB8AC3E}">
        <p14:creationId xmlns:p14="http://schemas.microsoft.com/office/powerpoint/2010/main" val="330214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308475DE-C0C9-F598-97C0-01497F3CC0A5}"/>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53C5CD3C-C38F-4A60-3E6D-5D95464ACDFC}"/>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02516"/>
              </a:buClr>
              <a:buSzPts val="4000"/>
              <a:buFont typeface="Corbel"/>
              <a:buNone/>
            </a:pPr>
            <a:r>
              <a:rPr lang="it-IT" sz="4000" dirty="0">
                <a:solidFill>
                  <a:srgbClr val="A02516"/>
                </a:solidFill>
              </a:rPr>
              <a:t>Funzione del Rendiconto della gestione</a:t>
            </a:r>
            <a:endParaRPr dirty="0"/>
          </a:p>
        </p:txBody>
      </p:sp>
      <p:sp>
        <p:nvSpPr>
          <p:cNvPr id="649" name="Google Shape;649;p8">
            <a:extLst>
              <a:ext uri="{FF2B5EF4-FFF2-40B4-BE49-F238E27FC236}">
                <a16:creationId xmlns:a16="http://schemas.microsoft.com/office/drawing/2014/main" id="{2BFDCB82-FB00-B8E6-83E1-C3F3DCAA8758}"/>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EAC72081-7B23-B507-9240-A86AF3F2517F}"/>
              </a:ext>
            </a:extLst>
          </p:cNvPr>
          <p:cNvSpPr/>
          <p:nvPr/>
        </p:nvSpPr>
        <p:spPr>
          <a:xfrm>
            <a:off x="1266304" y="2108181"/>
            <a:ext cx="10925696" cy="3539390"/>
          </a:xfrm>
          <a:prstGeom prst="rect">
            <a:avLst/>
          </a:prstGeom>
          <a:noFill/>
          <a:ln>
            <a:solidFill>
              <a:srgbClr val="00B050"/>
            </a:solidFill>
          </a:ln>
        </p:spPr>
        <p:txBody>
          <a:bodyPr spcFirstLastPara="1" wrap="square" lIns="91425" tIns="45700" rIns="91425" bIns="45700" anchor="ctr" anchorCtr="0">
            <a:spAutoFit/>
          </a:bodyPr>
          <a:lstStyle/>
          <a:p>
            <a:pPr algn="just"/>
            <a:r>
              <a:rPr lang="it-IT" sz="2800" dirty="0">
                <a:solidFill>
                  <a:srgbClr val="002060"/>
                </a:solidFill>
              </a:rPr>
              <a:t>Il rendiconto degli enti locali è un documento fondamentale per garantire la trasparenza e la responsabilità nella gestione pubblica. </a:t>
            </a:r>
          </a:p>
          <a:p>
            <a:pPr algn="just"/>
            <a:r>
              <a:rPr lang="it-IT" sz="2800" dirty="0">
                <a:solidFill>
                  <a:srgbClr val="002060"/>
                </a:solidFill>
              </a:rPr>
              <a:t>Si tratta di uno strumento previsto dalla normativa italiana, in particolare dal </a:t>
            </a:r>
            <a:r>
              <a:rPr lang="it-IT" sz="2800" dirty="0" err="1">
                <a:solidFill>
                  <a:srgbClr val="002060"/>
                </a:solidFill>
              </a:rPr>
              <a:t>D.Lgs.</a:t>
            </a:r>
            <a:r>
              <a:rPr lang="it-IT" sz="2800" dirty="0">
                <a:solidFill>
                  <a:srgbClr val="002060"/>
                </a:solidFill>
              </a:rPr>
              <a:t> 23 giugno 2011, n. 118 e dal </a:t>
            </a:r>
            <a:r>
              <a:rPr lang="it-IT" sz="2800" dirty="0" err="1">
                <a:solidFill>
                  <a:srgbClr val="002060"/>
                </a:solidFill>
              </a:rPr>
              <a:t>D.Lgs.</a:t>
            </a:r>
            <a:r>
              <a:rPr lang="it-IT" sz="2800" dirty="0">
                <a:solidFill>
                  <a:srgbClr val="002060"/>
                </a:solidFill>
              </a:rPr>
              <a:t> 18 agosto 2000, n. 267, che definiscono le regole e i principi contabili da seguire. </a:t>
            </a:r>
            <a:r>
              <a:rPr lang="it-IT" sz="2800" i="1" dirty="0">
                <a:solidFill>
                  <a:srgbClr val="002060"/>
                </a:solidFill>
              </a:rPr>
              <a:t>Il rendiconto non è solo un adempimento burocratico: è anche un mezzo per favorire una gestione consapevole e partecipata delle risorse pubbliche</a:t>
            </a:r>
            <a:r>
              <a:rPr lang="it-IT" sz="2800" dirty="0">
                <a:solidFill>
                  <a:srgbClr val="002060"/>
                </a:solidFill>
              </a:rPr>
              <a:t>.</a:t>
            </a:r>
            <a:endParaRPr sz="2800" b="1"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C84F3659-AAE9-A302-6A90-9020F1C48EC2}"/>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454789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951E3-169B-EF0D-64C6-0A89BB7E9D84}"/>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4222818C-4E4D-66BE-2029-F297A7417037}"/>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21680C00-A349-C758-A947-61E615511D2E}"/>
              </a:ext>
            </a:extLst>
          </p:cNvPr>
          <p:cNvPicPr>
            <a:picLocks noChangeAspect="1"/>
          </p:cNvPicPr>
          <p:nvPr/>
        </p:nvPicPr>
        <p:blipFill>
          <a:blip r:embed="rId3"/>
          <a:stretch>
            <a:fillRect/>
          </a:stretch>
        </p:blipFill>
        <p:spPr>
          <a:xfrm>
            <a:off x="1721741" y="651269"/>
            <a:ext cx="8748518" cy="5555461"/>
          </a:xfrm>
          <a:prstGeom prst="rect">
            <a:avLst/>
          </a:prstGeom>
        </p:spPr>
      </p:pic>
    </p:spTree>
    <p:extLst>
      <p:ext uri="{BB962C8B-B14F-4D97-AF65-F5344CB8AC3E}">
        <p14:creationId xmlns:p14="http://schemas.microsoft.com/office/powerpoint/2010/main" val="3330648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6D181-578C-77C4-28DE-C81B4DB1179F}"/>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40C3D5B6-B86C-CDBE-0477-17E891DE4041}"/>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0FD665BE-EAED-1CDA-0C7E-2155A601B8D7}"/>
              </a:ext>
            </a:extLst>
          </p:cNvPr>
          <p:cNvPicPr>
            <a:picLocks noChangeAspect="1"/>
          </p:cNvPicPr>
          <p:nvPr/>
        </p:nvPicPr>
        <p:blipFill>
          <a:blip r:embed="rId3"/>
          <a:stretch>
            <a:fillRect/>
          </a:stretch>
        </p:blipFill>
        <p:spPr>
          <a:xfrm>
            <a:off x="1931309" y="536959"/>
            <a:ext cx="8329382" cy="5784081"/>
          </a:xfrm>
          <a:prstGeom prst="rect">
            <a:avLst/>
          </a:prstGeom>
        </p:spPr>
      </p:pic>
      <p:sp>
        <p:nvSpPr>
          <p:cNvPr id="5" name="Freccia a destra 4">
            <a:extLst>
              <a:ext uri="{FF2B5EF4-FFF2-40B4-BE49-F238E27FC236}">
                <a16:creationId xmlns:a16="http://schemas.microsoft.com/office/drawing/2014/main" id="{5B0E8333-2CFC-D9FA-8088-204F02C4D6E0}"/>
              </a:ext>
            </a:extLst>
          </p:cNvPr>
          <p:cNvSpPr/>
          <p:nvPr/>
        </p:nvSpPr>
        <p:spPr>
          <a:xfrm>
            <a:off x="1446835" y="5758404"/>
            <a:ext cx="891251" cy="39932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86BA4620-FD79-9F69-FC26-4D489F1C3A39}"/>
              </a:ext>
            </a:extLst>
          </p:cNvPr>
          <p:cNvSpPr/>
          <p:nvPr/>
        </p:nvSpPr>
        <p:spPr>
          <a:xfrm rot="6107906" flipV="1">
            <a:off x="9465784" y="2122493"/>
            <a:ext cx="891251" cy="51989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9843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28415-1048-CBED-1E00-CAF5B6B9ABC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2862906D-3413-E472-FAB2-889BB708B728}"/>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7" name="Immagine 6">
            <a:extLst>
              <a:ext uri="{FF2B5EF4-FFF2-40B4-BE49-F238E27FC236}">
                <a16:creationId xmlns:a16="http://schemas.microsoft.com/office/drawing/2014/main" id="{9D29DAD3-BA28-7197-27FC-B6E1AE84FF65}"/>
              </a:ext>
            </a:extLst>
          </p:cNvPr>
          <p:cNvPicPr>
            <a:picLocks noChangeAspect="1"/>
          </p:cNvPicPr>
          <p:nvPr/>
        </p:nvPicPr>
        <p:blipFill>
          <a:blip r:embed="rId3"/>
          <a:stretch>
            <a:fillRect/>
          </a:stretch>
        </p:blipFill>
        <p:spPr>
          <a:xfrm>
            <a:off x="1691258" y="811303"/>
            <a:ext cx="8809483" cy="5235394"/>
          </a:xfrm>
          <a:prstGeom prst="rect">
            <a:avLst/>
          </a:prstGeom>
        </p:spPr>
      </p:pic>
    </p:spTree>
    <p:extLst>
      <p:ext uri="{BB962C8B-B14F-4D97-AF65-F5344CB8AC3E}">
        <p14:creationId xmlns:p14="http://schemas.microsoft.com/office/powerpoint/2010/main" val="3389672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3ADD9-C034-8DA6-AE66-686D25A5197B}"/>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2FA21189-479C-E1E9-2509-BFE93F6C1516}"/>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A096739C-07CB-D970-B114-680949E18A4F}"/>
              </a:ext>
            </a:extLst>
          </p:cNvPr>
          <p:cNvPicPr>
            <a:picLocks noChangeAspect="1"/>
          </p:cNvPicPr>
          <p:nvPr/>
        </p:nvPicPr>
        <p:blipFill>
          <a:blip r:embed="rId3"/>
          <a:stretch>
            <a:fillRect/>
          </a:stretch>
        </p:blipFill>
        <p:spPr>
          <a:xfrm>
            <a:off x="1660775" y="674131"/>
            <a:ext cx="8870449" cy="5509737"/>
          </a:xfrm>
          <a:prstGeom prst="rect">
            <a:avLst/>
          </a:prstGeom>
        </p:spPr>
      </p:pic>
    </p:spTree>
    <p:extLst>
      <p:ext uri="{BB962C8B-B14F-4D97-AF65-F5344CB8AC3E}">
        <p14:creationId xmlns:p14="http://schemas.microsoft.com/office/powerpoint/2010/main" val="1130961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D6F07-FD90-73DD-AF02-BF17E0CA393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A738C4F1-CB51-C031-2BCC-6BACC68A08C8}"/>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C7881F2C-BC19-F967-C381-F65CB0D516A3}"/>
              </a:ext>
            </a:extLst>
          </p:cNvPr>
          <p:cNvPicPr>
            <a:picLocks noChangeAspect="1"/>
          </p:cNvPicPr>
          <p:nvPr/>
        </p:nvPicPr>
        <p:blipFill>
          <a:blip r:embed="rId3"/>
          <a:stretch>
            <a:fillRect/>
          </a:stretch>
        </p:blipFill>
        <p:spPr>
          <a:xfrm>
            <a:off x="1622672" y="456942"/>
            <a:ext cx="8946655" cy="5944115"/>
          </a:xfrm>
          <a:prstGeom prst="rect">
            <a:avLst/>
          </a:prstGeom>
        </p:spPr>
      </p:pic>
    </p:spTree>
    <p:extLst>
      <p:ext uri="{BB962C8B-B14F-4D97-AF65-F5344CB8AC3E}">
        <p14:creationId xmlns:p14="http://schemas.microsoft.com/office/powerpoint/2010/main" val="8318194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26A7E-B096-71BE-8AA8-AABF4E54EE66}"/>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936DBDF9-D041-7145-3C61-84D9698168B6}"/>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7D2A79DC-8A0F-A0A1-24B2-F2ECB04AC2C2}"/>
              </a:ext>
            </a:extLst>
          </p:cNvPr>
          <p:cNvPicPr>
            <a:picLocks noChangeAspect="1"/>
          </p:cNvPicPr>
          <p:nvPr/>
        </p:nvPicPr>
        <p:blipFill>
          <a:blip r:embed="rId3"/>
          <a:stretch>
            <a:fillRect/>
          </a:stretch>
        </p:blipFill>
        <p:spPr>
          <a:xfrm>
            <a:off x="1588379" y="681752"/>
            <a:ext cx="9015241" cy="5494496"/>
          </a:xfrm>
          <a:prstGeom prst="rect">
            <a:avLst/>
          </a:prstGeom>
        </p:spPr>
      </p:pic>
    </p:spTree>
    <p:extLst>
      <p:ext uri="{BB962C8B-B14F-4D97-AF65-F5344CB8AC3E}">
        <p14:creationId xmlns:p14="http://schemas.microsoft.com/office/powerpoint/2010/main" val="349156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8A5BB-DF29-5C59-23A7-BD88DB6C4B94}"/>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5DF52947-4974-4C6D-46CF-FB095C016946}"/>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5" name="Immagine 4">
            <a:extLst>
              <a:ext uri="{FF2B5EF4-FFF2-40B4-BE49-F238E27FC236}">
                <a16:creationId xmlns:a16="http://schemas.microsoft.com/office/drawing/2014/main" id="{BD93799B-B323-996F-DABA-A204A64634CE}"/>
              </a:ext>
            </a:extLst>
          </p:cNvPr>
          <p:cNvPicPr>
            <a:picLocks noChangeAspect="1"/>
          </p:cNvPicPr>
          <p:nvPr/>
        </p:nvPicPr>
        <p:blipFill>
          <a:blip r:embed="rId3"/>
          <a:stretch>
            <a:fillRect/>
          </a:stretch>
        </p:blipFill>
        <p:spPr>
          <a:xfrm>
            <a:off x="1721741" y="597924"/>
            <a:ext cx="8748518" cy="5662151"/>
          </a:xfrm>
          <a:prstGeom prst="rect">
            <a:avLst/>
          </a:prstGeom>
        </p:spPr>
      </p:pic>
    </p:spTree>
    <p:extLst>
      <p:ext uri="{BB962C8B-B14F-4D97-AF65-F5344CB8AC3E}">
        <p14:creationId xmlns:p14="http://schemas.microsoft.com/office/powerpoint/2010/main" val="1022475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6F220-E72A-2DDC-7186-7E21FE551232}"/>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F59DFBED-E174-565A-8BFA-EA7871561684}"/>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6C2D3445-F5CE-F91B-9DC8-B4AC3E25CF14}"/>
              </a:ext>
            </a:extLst>
          </p:cNvPr>
          <p:cNvPicPr>
            <a:picLocks noChangeAspect="1"/>
          </p:cNvPicPr>
          <p:nvPr/>
        </p:nvPicPr>
        <p:blipFill>
          <a:blip r:embed="rId3"/>
          <a:stretch>
            <a:fillRect/>
          </a:stretch>
        </p:blipFill>
        <p:spPr>
          <a:xfrm>
            <a:off x="1603620" y="887510"/>
            <a:ext cx="8984759" cy="5082980"/>
          </a:xfrm>
          <a:prstGeom prst="rect">
            <a:avLst/>
          </a:prstGeom>
        </p:spPr>
      </p:pic>
    </p:spTree>
    <p:extLst>
      <p:ext uri="{BB962C8B-B14F-4D97-AF65-F5344CB8AC3E}">
        <p14:creationId xmlns:p14="http://schemas.microsoft.com/office/powerpoint/2010/main" val="2706812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E4F42-991D-1058-847D-764D5D563210}"/>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69E07AB2-D543-355B-8AD2-4781209A5AB7}"/>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5" name="Immagine 4">
            <a:extLst>
              <a:ext uri="{FF2B5EF4-FFF2-40B4-BE49-F238E27FC236}">
                <a16:creationId xmlns:a16="http://schemas.microsoft.com/office/drawing/2014/main" id="{4C380D7C-BFB0-3FE1-D73A-1D99B05DEF8A}"/>
              </a:ext>
            </a:extLst>
          </p:cNvPr>
          <p:cNvPicPr>
            <a:picLocks noChangeAspect="1"/>
          </p:cNvPicPr>
          <p:nvPr/>
        </p:nvPicPr>
        <p:blipFill>
          <a:blip r:embed="rId3"/>
          <a:stretch>
            <a:fillRect/>
          </a:stretch>
        </p:blipFill>
        <p:spPr>
          <a:xfrm>
            <a:off x="1409294" y="456942"/>
            <a:ext cx="9373412" cy="5944115"/>
          </a:xfrm>
          <a:prstGeom prst="rect">
            <a:avLst/>
          </a:prstGeom>
        </p:spPr>
      </p:pic>
    </p:spTree>
    <p:extLst>
      <p:ext uri="{BB962C8B-B14F-4D97-AF65-F5344CB8AC3E}">
        <p14:creationId xmlns:p14="http://schemas.microsoft.com/office/powerpoint/2010/main" val="2405260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136E0-BC2F-5F01-7E6E-2DFF83D310AE}"/>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16C5D81D-8E46-57FD-0A25-A0F4F46F92CA}"/>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72D17163-E18B-0BDB-E1D6-58108C612AA2}"/>
              </a:ext>
            </a:extLst>
          </p:cNvPr>
          <p:cNvPicPr>
            <a:picLocks noChangeAspect="1"/>
          </p:cNvPicPr>
          <p:nvPr/>
        </p:nvPicPr>
        <p:blipFill>
          <a:blip r:embed="rId3"/>
          <a:stretch>
            <a:fillRect/>
          </a:stretch>
        </p:blipFill>
        <p:spPr>
          <a:xfrm>
            <a:off x="1344518" y="449322"/>
            <a:ext cx="9502964" cy="5959356"/>
          </a:xfrm>
          <a:prstGeom prst="rect">
            <a:avLst/>
          </a:prstGeom>
        </p:spPr>
      </p:pic>
    </p:spTree>
    <p:extLst>
      <p:ext uri="{BB962C8B-B14F-4D97-AF65-F5344CB8AC3E}">
        <p14:creationId xmlns:p14="http://schemas.microsoft.com/office/powerpoint/2010/main" val="100280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6443BDE9-7CBB-01C8-42D0-4779A6B9A4CA}"/>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53922779-E4ED-1816-B967-84A9B52AD40F}"/>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02516"/>
              </a:buClr>
              <a:buSzPts val="4000"/>
              <a:buFont typeface="Corbel"/>
              <a:buNone/>
            </a:pPr>
            <a:r>
              <a:rPr lang="it-IT" sz="4000" dirty="0">
                <a:solidFill>
                  <a:srgbClr val="A02516"/>
                </a:solidFill>
              </a:rPr>
              <a:t>Funzione del Rendiconto della gestione</a:t>
            </a:r>
            <a:endParaRPr dirty="0"/>
          </a:p>
        </p:txBody>
      </p:sp>
      <p:sp>
        <p:nvSpPr>
          <p:cNvPr id="649" name="Google Shape;649;p8">
            <a:extLst>
              <a:ext uri="{FF2B5EF4-FFF2-40B4-BE49-F238E27FC236}">
                <a16:creationId xmlns:a16="http://schemas.microsoft.com/office/drawing/2014/main" id="{0564E1AB-2CA8-9F80-B57E-B366AA528377}"/>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A65F978A-A093-3D1B-569E-C021FA8C9E1D}"/>
              </a:ext>
            </a:extLst>
          </p:cNvPr>
          <p:cNvSpPr/>
          <p:nvPr/>
        </p:nvSpPr>
        <p:spPr>
          <a:xfrm>
            <a:off x="1266304" y="1677295"/>
            <a:ext cx="10925696" cy="4401164"/>
          </a:xfrm>
          <a:prstGeom prst="rect">
            <a:avLst/>
          </a:prstGeom>
          <a:noFill/>
          <a:ln>
            <a:solidFill>
              <a:srgbClr val="00B050"/>
            </a:solidFill>
          </a:ln>
        </p:spPr>
        <p:txBody>
          <a:bodyPr spcFirstLastPara="1" wrap="square" lIns="91425" tIns="45700" rIns="91425" bIns="45700" anchor="ctr" anchorCtr="0">
            <a:spAutoFit/>
          </a:bodyPr>
          <a:lstStyle/>
          <a:p>
            <a:pPr algn="just"/>
            <a:r>
              <a:rPr lang="it-IT" sz="2800" dirty="0">
                <a:solidFill>
                  <a:srgbClr val="002060"/>
                </a:solidFill>
              </a:rPr>
              <a:t>La funzione principale del rendiconto è verificare che l’ente locale abbia rispettato gli equilibri di bilancio e utilizzato le risorse pubbliche in modo efficace, efficiente ed economico. </a:t>
            </a:r>
          </a:p>
          <a:p>
            <a:pPr algn="just"/>
            <a:r>
              <a:rPr lang="it-IT" sz="2800" dirty="0">
                <a:solidFill>
                  <a:srgbClr val="002060"/>
                </a:solidFill>
              </a:rPr>
              <a:t>Questo significa:</a:t>
            </a:r>
          </a:p>
          <a:p>
            <a:pPr algn="just"/>
            <a:endParaRPr lang="it-IT" sz="2800" dirty="0">
              <a:solidFill>
                <a:srgbClr val="002060"/>
              </a:solidFill>
            </a:endParaRPr>
          </a:p>
          <a:p>
            <a:pPr marL="457200" indent="-457200" algn="just">
              <a:buFont typeface="Wingdings" panose="05000000000000000000" pitchFamily="2" charset="2"/>
              <a:buChar char="q"/>
            </a:pPr>
            <a:r>
              <a:rPr lang="it-IT" sz="2800" dirty="0">
                <a:solidFill>
                  <a:srgbClr val="002060"/>
                </a:solidFill>
              </a:rPr>
              <a:t>Monitorare il rispetto delle previsioni finanziarie definite nel bilancio preventivo.</a:t>
            </a:r>
          </a:p>
          <a:p>
            <a:pPr marL="457200" indent="-457200" algn="just">
              <a:buFont typeface="Wingdings" panose="05000000000000000000" pitchFamily="2" charset="2"/>
              <a:buChar char="q"/>
            </a:pPr>
            <a:r>
              <a:rPr lang="it-IT" sz="2800" dirty="0">
                <a:solidFill>
                  <a:srgbClr val="002060"/>
                </a:solidFill>
              </a:rPr>
              <a:t>Garantire la correttezza e la regolarità dei procedimenti contabili.</a:t>
            </a:r>
          </a:p>
          <a:p>
            <a:pPr marL="457200" indent="-457200" algn="just">
              <a:buFont typeface="Wingdings" panose="05000000000000000000" pitchFamily="2" charset="2"/>
              <a:buChar char="q"/>
            </a:pPr>
            <a:r>
              <a:rPr lang="it-IT" sz="2800" dirty="0">
                <a:solidFill>
                  <a:srgbClr val="002060"/>
                </a:solidFill>
              </a:rPr>
              <a:t>Offrire un quadro chiaro e completo della situazione economica e patrimoniale dell'ente.</a:t>
            </a:r>
            <a:endParaRPr sz="2800" b="1"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AD79B032-28B8-BD2F-7E4E-7030C624ABBF}"/>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293421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1895A-441C-CC15-CEE5-96C92BABC885}"/>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5E721F71-7CEC-7D32-9435-30D04D6F802C}"/>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67DBE08C-6360-A065-2422-0F73EFC7BC36}"/>
              </a:ext>
            </a:extLst>
          </p:cNvPr>
          <p:cNvSpPr txBox="1"/>
          <p:nvPr/>
        </p:nvSpPr>
        <p:spPr>
          <a:xfrm>
            <a:off x="1261640" y="2819351"/>
            <a:ext cx="10930359" cy="1200329"/>
          </a:xfrm>
          <a:prstGeom prst="rect">
            <a:avLst/>
          </a:prstGeom>
          <a:noFill/>
        </p:spPr>
        <p:txBody>
          <a:bodyPr wrap="square" rtlCol="0">
            <a:spAutoFit/>
          </a:bodyPr>
          <a:lstStyle/>
          <a:p>
            <a:pPr algn="ctr"/>
            <a:r>
              <a:rPr lang="it-IT" sz="7200" b="1" dirty="0">
                <a:solidFill>
                  <a:srgbClr val="002060"/>
                </a:solidFill>
              </a:rPr>
              <a:t>	EQUILIBRI DI BILANCIO</a:t>
            </a:r>
          </a:p>
        </p:txBody>
      </p:sp>
    </p:spTree>
    <p:extLst>
      <p:ext uri="{BB962C8B-B14F-4D97-AF65-F5344CB8AC3E}">
        <p14:creationId xmlns:p14="http://schemas.microsoft.com/office/powerpoint/2010/main" val="195086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11BCC-368C-BB93-04E6-85D4955B12BA}"/>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C6A203DE-9BE5-B8B3-DB8B-9163E5D90FF9}"/>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5" name="Immagine 4">
            <a:extLst>
              <a:ext uri="{FF2B5EF4-FFF2-40B4-BE49-F238E27FC236}">
                <a16:creationId xmlns:a16="http://schemas.microsoft.com/office/drawing/2014/main" id="{175FBE07-64D7-DCEF-74A1-3788887AF9EC}"/>
              </a:ext>
            </a:extLst>
          </p:cNvPr>
          <p:cNvPicPr>
            <a:picLocks noChangeAspect="1"/>
          </p:cNvPicPr>
          <p:nvPr/>
        </p:nvPicPr>
        <p:blipFill>
          <a:blip r:embed="rId3"/>
          <a:stretch>
            <a:fillRect/>
          </a:stretch>
        </p:blipFill>
        <p:spPr>
          <a:xfrm>
            <a:off x="1809378" y="163032"/>
            <a:ext cx="9140273" cy="6150388"/>
          </a:xfrm>
          <a:prstGeom prst="rect">
            <a:avLst/>
          </a:prstGeom>
          <a:ln w="76200">
            <a:solidFill>
              <a:srgbClr val="002060"/>
            </a:solidFill>
          </a:ln>
        </p:spPr>
      </p:pic>
    </p:spTree>
    <p:extLst>
      <p:ext uri="{BB962C8B-B14F-4D97-AF65-F5344CB8AC3E}">
        <p14:creationId xmlns:p14="http://schemas.microsoft.com/office/powerpoint/2010/main" val="2755881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AC3CA-BCE6-7B6D-FD06-1B740C59D572}"/>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D3641444-B6DE-E8BD-A304-19A15A2A29DB}"/>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9FD0017A-F710-3AD4-CB24-F78A44D0AFEC}"/>
              </a:ext>
            </a:extLst>
          </p:cNvPr>
          <p:cNvPicPr>
            <a:picLocks noChangeAspect="1"/>
          </p:cNvPicPr>
          <p:nvPr/>
        </p:nvPicPr>
        <p:blipFill>
          <a:blip r:embed="rId3"/>
          <a:stretch>
            <a:fillRect/>
          </a:stretch>
        </p:blipFill>
        <p:spPr>
          <a:xfrm>
            <a:off x="1855890" y="407408"/>
            <a:ext cx="9220999" cy="6043184"/>
          </a:xfrm>
          <a:prstGeom prst="rect">
            <a:avLst/>
          </a:prstGeom>
          <a:ln w="57150">
            <a:solidFill>
              <a:srgbClr val="002060"/>
            </a:solidFill>
          </a:ln>
        </p:spPr>
      </p:pic>
    </p:spTree>
    <p:extLst>
      <p:ext uri="{BB962C8B-B14F-4D97-AF65-F5344CB8AC3E}">
        <p14:creationId xmlns:p14="http://schemas.microsoft.com/office/powerpoint/2010/main" val="114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FD49-7941-22CC-5F4A-47C8D814A6C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3A4B55F2-4657-463C-F515-DAC2C3F403ED}"/>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1C592B2C-D5C3-E217-7334-3D14966E42F6}"/>
              </a:ext>
            </a:extLst>
          </p:cNvPr>
          <p:cNvPicPr>
            <a:picLocks noChangeAspect="1"/>
          </p:cNvPicPr>
          <p:nvPr/>
        </p:nvPicPr>
        <p:blipFill>
          <a:blip r:embed="rId3"/>
          <a:stretch>
            <a:fillRect/>
          </a:stretch>
        </p:blipFill>
        <p:spPr>
          <a:xfrm>
            <a:off x="2156118" y="685562"/>
            <a:ext cx="8619912" cy="5486875"/>
          </a:xfrm>
          <a:prstGeom prst="rect">
            <a:avLst/>
          </a:prstGeom>
          <a:ln w="57150">
            <a:solidFill>
              <a:srgbClr val="002060"/>
            </a:solidFill>
          </a:ln>
        </p:spPr>
      </p:pic>
    </p:spTree>
    <p:extLst>
      <p:ext uri="{BB962C8B-B14F-4D97-AF65-F5344CB8AC3E}">
        <p14:creationId xmlns:p14="http://schemas.microsoft.com/office/powerpoint/2010/main" val="2243778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4CD81-42A3-F84E-C1FB-6C3860A07845}"/>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95FEBA04-8897-3B06-C88C-1EE9CA4AABD3}"/>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E5EA47F4-2EA4-86A3-28A4-8A7D2AB7CE2C}"/>
              </a:ext>
            </a:extLst>
          </p:cNvPr>
          <p:cNvPicPr>
            <a:picLocks noChangeAspect="1"/>
          </p:cNvPicPr>
          <p:nvPr/>
        </p:nvPicPr>
        <p:blipFill>
          <a:blip r:embed="rId3"/>
          <a:stretch>
            <a:fillRect/>
          </a:stretch>
        </p:blipFill>
        <p:spPr>
          <a:xfrm>
            <a:off x="1977033" y="898941"/>
            <a:ext cx="8237934" cy="5060118"/>
          </a:xfrm>
          <a:prstGeom prst="rect">
            <a:avLst/>
          </a:prstGeom>
          <a:ln w="57150">
            <a:solidFill>
              <a:srgbClr val="002060"/>
            </a:solidFill>
          </a:ln>
        </p:spPr>
      </p:pic>
    </p:spTree>
    <p:extLst>
      <p:ext uri="{BB962C8B-B14F-4D97-AF65-F5344CB8AC3E}">
        <p14:creationId xmlns:p14="http://schemas.microsoft.com/office/powerpoint/2010/main" val="3765964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FD15D-40D0-7A05-FAA9-11CA33596EAA}"/>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EF5C9312-B731-5216-8F60-ADF3727C4895}"/>
              </a:ext>
            </a:extLst>
          </p:cNvPr>
          <p:cNvPicPr>
            <a:picLocks noChangeAspect="1"/>
          </p:cNvPicPr>
          <p:nvPr/>
        </p:nvPicPr>
        <p:blipFill>
          <a:blip r:embed="rId2"/>
          <a:stretch>
            <a:fillRect/>
          </a:stretch>
        </p:blipFill>
        <p:spPr>
          <a:xfrm>
            <a:off x="-53992" y="5758404"/>
            <a:ext cx="1099596" cy="1099596"/>
          </a:xfrm>
          <a:prstGeom prst="rect">
            <a:avLst/>
          </a:prstGeom>
        </p:spPr>
      </p:pic>
      <p:pic>
        <p:nvPicPr>
          <p:cNvPr id="3" name="Immagine 2">
            <a:extLst>
              <a:ext uri="{FF2B5EF4-FFF2-40B4-BE49-F238E27FC236}">
                <a16:creationId xmlns:a16="http://schemas.microsoft.com/office/drawing/2014/main" id="{3B0B548C-A1E4-7B67-6F48-05D83283603B}"/>
              </a:ext>
            </a:extLst>
          </p:cNvPr>
          <p:cNvPicPr>
            <a:picLocks noChangeAspect="1"/>
          </p:cNvPicPr>
          <p:nvPr/>
        </p:nvPicPr>
        <p:blipFill>
          <a:blip r:embed="rId3"/>
          <a:stretch>
            <a:fillRect/>
          </a:stretch>
        </p:blipFill>
        <p:spPr>
          <a:xfrm>
            <a:off x="1862723" y="491235"/>
            <a:ext cx="8466554" cy="5875529"/>
          </a:xfrm>
          <a:prstGeom prst="rect">
            <a:avLst/>
          </a:prstGeom>
          <a:ln w="76200">
            <a:solidFill>
              <a:srgbClr val="002060"/>
            </a:solidFill>
          </a:ln>
        </p:spPr>
      </p:pic>
    </p:spTree>
    <p:extLst>
      <p:ext uri="{BB962C8B-B14F-4D97-AF65-F5344CB8AC3E}">
        <p14:creationId xmlns:p14="http://schemas.microsoft.com/office/powerpoint/2010/main" val="37719733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8182E18-9055-DB2D-8970-071025F7C3F9}"/>
              </a:ext>
            </a:extLst>
          </p:cNvPr>
          <p:cNvPicPr>
            <a:picLocks noChangeAspect="1"/>
          </p:cNvPicPr>
          <p:nvPr/>
        </p:nvPicPr>
        <p:blipFill>
          <a:blip r:embed="rId2"/>
          <a:stretch>
            <a:fillRect/>
          </a:stretch>
        </p:blipFill>
        <p:spPr>
          <a:xfrm>
            <a:off x="1607431" y="407408"/>
            <a:ext cx="8977138" cy="6043184"/>
          </a:xfrm>
          <a:prstGeom prst="rect">
            <a:avLst/>
          </a:prstGeom>
        </p:spPr>
      </p:pic>
      <p:pic>
        <p:nvPicPr>
          <p:cNvPr id="7" name="Immagine 6">
            <a:extLst>
              <a:ext uri="{FF2B5EF4-FFF2-40B4-BE49-F238E27FC236}">
                <a16:creationId xmlns:a16="http://schemas.microsoft.com/office/drawing/2014/main" id="{E84D5A0E-E734-97BD-2D30-E958C0A2606B}"/>
              </a:ext>
            </a:extLst>
          </p:cNvPr>
          <p:cNvPicPr>
            <a:picLocks noChangeAspect="1"/>
          </p:cNvPicPr>
          <p:nvPr/>
        </p:nvPicPr>
        <p:blipFill>
          <a:blip r:embed="rId3"/>
          <a:stretch>
            <a:fillRect/>
          </a:stretch>
        </p:blipFill>
        <p:spPr>
          <a:xfrm>
            <a:off x="0" y="5760625"/>
            <a:ext cx="1103472" cy="1097375"/>
          </a:xfrm>
          <a:prstGeom prst="rect">
            <a:avLst/>
          </a:prstGeom>
        </p:spPr>
      </p:pic>
    </p:spTree>
    <p:extLst>
      <p:ext uri="{BB962C8B-B14F-4D97-AF65-F5344CB8AC3E}">
        <p14:creationId xmlns:p14="http://schemas.microsoft.com/office/powerpoint/2010/main" val="884496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A5DD7081-5D49-50B4-CC37-B9C97DB34F9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1B74D5C-FA3F-2797-ECE9-804E7E81F99C}"/>
              </a:ext>
            </a:extLst>
          </p:cNvPr>
          <p:cNvSpPr>
            <a:spLocks noGrp="1"/>
          </p:cNvSpPr>
          <p:nvPr>
            <p:ph type="title"/>
          </p:nvPr>
        </p:nvSpPr>
        <p:spPr>
          <a:xfrm>
            <a:off x="1676400" y="2564314"/>
            <a:ext cx="10515600" cy="1325563"/>
          </a:xfrm>
        </p:spPr>
        <p:txBody>
          <a:bodyPr>
            <a:normAutofit fontScale="90000"/>
          </a:bodyPr>
          <a:lstStyle/>
          <a:p>
            <a:pPr algn="ctr"/>
            <a:br>
              <a:rPr lang="it-IT" b="1" dirty="0">
                <a:solidFill>
                  <a:schemeClr val="bg1"/>
                </a:solidFill>
              </a:rPr>
            </a:br>
            <a:r>
              <a:rPr lang="en-US" b="1" dirty="0">
                <a:solidFill>
                  <a:schemeClr val="bg1"/>
                </a:solidFill>
              </a:rPr>
              <a:t>TRASPARENZA, REPORTING, REVISIONE CONTABILE</a:t>
            </a:r>
            <a:br>
              <a:rPr lang="it-IT" b="1" dirty="0">
                <a:solidFill>
                  <a:schemeClr val="bg1"/>
                </a:solidFill>
              </a:rPr>
            </a:br>
            <a:endParaRPr lang="it-IT" b="1" dirty="0">
              <a:solidFill>
                <a:schemeClr val="bg1"/>
              </a:solidFill>
            </a:endParaRPr>
          </a:p>
        </p:txBody>
      </p:sp>
      <p:pic>
        <p:nvPicPr>
          <p:cNvPr id="4" name="Immagine 3">
            <a:extLst>
              <a:ext uri="{FF2B5EF4-FFF2-40B4-BE49-F238E27FC236}">
                <a16:creationId xmlns:a16="http://schemas.microsoft.com/office/drawing/2014/main" id="{1F2D85BC-9A73-DA48-1E19-EDD6805D011B}"/>
              </a:ext>
            </a:extLst>
          </p:cNvPr>
          <p:cNvPicPr>
            <a:picLocks noChangeAspect="1"/>
          </p:cNvPicPr>
          <p:nvPr/>
        </p:nvPicPr>
        <p:blipFill>
          <a:blip r:embed="rId2"/>
          <a:stretch>
            <a:fillRect/>
          </a:stretch>
        </p:blipFill>
        <p:spPr>
          <a:xfrm>
            <a:off x="92588" y="5728795"/>
            <a:ext cx="1103472" cy="1097375"/>
          </a:xfrm>
          <a:prstGeom prst="rect">
            <a:avLst/>
          </a:prstGeom>
        </p:spPr>
      </p:pic>
      <p:cxnSp>
        <p:nvCxnSpPr>
          <p:cNvPr id="8" name="Connettore diritto 7">
            <a:extLst>
              <a:ext uri="{FF2B5EF4-FFF2-40B4-BE49-F238E27FC236}">
                <a16:creationId xmlns:a16="http://schemas.microsoft.com/office/drawing/2014/main" id="{3852C339-9AAD-E122-8208-B01C0324F9FA}"/>
              </a:ext>
            </a:extLst>
          </p:cNvPr>
          <p:cNvCxnSpPr/>
          <p:nvPr/>
        </p:nvCxnSpPr>
        <p:spPr>
          <a:xfrm>
            <a:off x="1196060" y="0"/>
            <a:ext cx="0" cy="682617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817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5B3D5263-03F9-19FC-F325-4CD58319D9D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0431542-439D-18A7-10E2-86D788DCD2C8}"/>
              </a:ext>
            </a:extLst>
          </p:cNvPr>
          <p:cNvSpPr>
            <a:spLocks noGrp="1"/>
          </p:cNvSpPr>
          <p:nvPr>
            <p:ph type="title"/>
          </p:nvPr>
        </p:nvSpPr>
        <p:spPr>
          <a:xfrm>
            <a:off x="1676400" y="2564314"/>
            <a:ext cx="10515600" cy="1325563"/>
          </a:xfrm>
        </p:spPr>
        <p:txBody>
          <a:bodyPr>
            <a:normAutofit fontScale="90000"/>
          </a:bodyPr>
          <a:lstStyle/>
          <a:p>
            <a:pPr algn="ctr"/>
            <a:br>
              <a:rPr lang="it-IT" b="1" dirty="0">
                <a:solidFill>
                  <a:schemeClr val="bg1"/>
                </a:solidFill>
              </a:rPr>
            </a:br>
            <a:r>
              <a:rPr lang="it-IT" b="1" dirty="0">
                <a:solidFill>
                  <a:schemeClr val="bg1"/>
                </a:solidFill>
              </a:rPr>
              <a:t>LA RIFORMA PNRR PER L’ATTUAZIONE DI ACCRUAL</a:t>
            </a:r>
            <a:br>
              <a:rPr lang="it-IT" b="1" dirty="0">
                <a:solidFill>
                  <a:schemeClr val="bg1"/>
                </a:solidFill>
              </a:rPr>
            </a:br>
            <a:endParaRPr lang="it-IT" b="1" dirty="0">
              <a:solidFill>
                <a:schemeClr val="bg1"/>
              </a:solidFill>
            </a:endParaRPr>
          </a:p>
        </p:txBody>
      </p:sp>
      <p:pic>
        <p:nvPicPr>
          <p:cNvPr id="4" name="Immagine 3">
            <a:extLst>
              <a:ext uri="{FF2B5EF4-FFF2-40B4-BE49-F238E27FC236}">
                <a16:creationId xmlns:a16="http://schemas.microsoft.com/office/drawing/2014/main" id="{761A4EAD-07BA-12D4-16FE-25036968FBE5}"/>
              </a:ext>
            </a:extLst>
          </p:cNvPr>
          <p:cNvPicPr>
            <a:picLocks noChangeAspect="1"/>
          </p:cNvPicPr>
          <p:nvPr/>
        </p:nvPicPr>
        <p:blipFill>
          <a:blip r:embed="rId2"/>
          <a:stretch>
            <a:fillRect/>
          </a:stretch>
        </p:blipFill>
        <p:spPr>
          <a:xfrm>
            <a:off x="92588" y="5728795"/>
            <a:ext cx="1103472" cy="1097375"/>
          </a:xfrm>
          <a:prstGeom prst="rect">
            <a:avLst/>
          </a:prstGeom>
        </p:spPr>
      </p:pic>
      <p:cxnSp>
        <p:nvCxnSpPr>
          <p:cNvPr id="8" name="Connettore diritto 7">
            <a:extLst>
              <a:ext uri="{FF2B5EF4-FFF2-40B4-BE49-F238E27FC236}">
                <a16:creationId xmlns:a16="http://schemas.microsoft.com/office/drawing/2014/main" id="{87C6EE5A-3FED-9835-946A-C9D5A211E9EC}"/>
              </a:ext>
            </a:extLst>
          </p:cNvPr>
          <p:cNvCxnSpPr/>
          <p:nvPr/>
        </p:nvCxnSpPr>
        <p:spPr>
          <a:xfrm>
            <a:off x="1196060" y="0"/>
            <a:ext cx="0" cy="682617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7486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9CB0-508F-82FE-8C7E-AA9D57B809A7}"/>
            </a:ext>
          </a:extLst>
        </p:cNvPr>
        <p:cNvGrpSpPr/>
        <p:nvPr/>
      </p:nvGrpSpPr>
      <p:grpSpPr>
        <a:xfrm>
          <a:off x="0" y="0"/>
          <a:ext cx="0" cy="0"/>
          <a:chOff x="0" y="0"/>
          <a:chExt cx="0" cy="0"/>
        </a:xfrm>
      </p:grpSpPr>
      <p:sp>
        <p:nvSpPr>
          <p:cNvPr id="168" name="CustomShape 1">
            <a:extLst>
              <a:ext uri="{FF2B5EF4-FFF2-40B4-BE49-F238E27FC236}">
                <a16:creationId xmlns:a16="http://schemas.microsoft.com/office/drawing/2014/main" id="{2C195CE0-7F74-3B19-135D-477A720D3B58}"/>
              </a:ext>
            </a:extLst>
          </p:cNvPr>
          <p:cNvSpPr/>
          <p:nvPr/>
        </p:nvSpPr>
        <p:spPr>
          <a:xfrm>
            <a:off x="2636281" y="1769501"/>
            <a:ext cx="8774944"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1" normalizeH="0" baseline="0" noProof="0" dirty="0">
                <a:ln>
                  <a:noFill/>
                </a:ln>
                <a:solidFill>
                  <a:srgbClr val="FFFFFF"/>
                </a:solidFill>
                <a:effectLst/>
                <a:uLnTx/>
                <a:uFillTx/>
                <a:latin typeface="Arial Narrow"/>
                <a:ea typeface="DejaVu Sans"/>
                <a:cs typeface="DejaVu Sans"/>
              </a:rPr>
              <a:t>…</a:t>
            </a:r>
            <a:endParaRPr kumimoji="0" lang="it-IT" sz="36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2" name="Immagine 1">
            <a:extLst>
              <a:ext uri="{FF2B5EF4-FFF2-40B4-BE49-F238E27FC236}">
                <a16:creationId xmlns:a16="http://schemas.microsoft.com/office/drawing/2014/main" id="{F394E5ED-46A4-D3EF-45CE-2459061135F8}"/>
              </a:ext>
            </a:extLst>
          </p:cNvPr>
          <p:cNvPicPr>
            <a:picLocks noChangeAspect="1"/>
          </p:cNvPicPr>
          <p:nvPr/>
        </p:nvPicPr>
        <p:blipFill>
          <a:blip r:embed="rId2"/>
          <a:stretch>
            <a:fillRect/>
          </a:stretch>
        </p:blipFill>
        <p:spPr>
          <a:xfrm>
            <a:off x="1526062" y="1423685"/>
            <a:ext cx="9139875" cy="5283843"/>
          </a:xfrm>
          <a:prstGeom prst="rect">
            <a:avLst/>
          </a:prstGeom>
        </p:spPr>
      </p:pic>
    </p:spTree>
    <p:extLst>
      <p:ext uri="{BB962C8B-B14F-4D97-AF65-F5344CB8AC3E}">
        <p14:creationId xmlns:p14="http://schemas.microsoft.com/office/powerpoint/2010/main" val="336542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6506AEDE-D825-2F7F-8CFD-38ADBC05CDBF}"/>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94CC1966-D64E-128A-5EAF-321D779DBE44}"/>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3200" dirty="0">
                <a:solidFill>
                  <a:srgbClr val="A02516"/>
                </a:solidFill>
              </a:rPr>
              <a:t>Funzione del Rendiconto della gestione: importanza strategica</a:t>
            </a:r>
            <a:endParaRPr sz="3600" dirty="0"/>
          </a:p>
        </p:txBody>
      </p:sp>
      <p:sp>
        <p:nvSpPr>
          <p:cNvPr id="649" name="Google Shape;649;p8">
            <a:extLst>
              <a:ext uri="{FF2B5EF4-FFF2-40B4-BE49-F238E27FC236}">
                <a16:creationId xmlns:a16="http://schemas.microsoft.com/office/drawing/2014/main" id="{8A60801C-BB1D-99B4-F00F-798986728CF6}"/>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32B50897-EAC4-708E-92EF-3888B863ECDE}"/>
              </a:ext>
            </a:extLst>
          </p:cNvPr>
          <p:cNvSpPr/>
          <p:nvPr/>
        </p:nvSpPr>
        <p:spPr>
          <a:xfrm>
            <a:off x="1266304" y="1061742"/>
            <a:ext cx="10925696" cy="5632271"/>
          </a:xfrm>
          <a:prstGeom prst="rect">
            <a:avLst/>
          </a:prstGeom>
          <a:noFill/>
          <a:ln>
            <a:solidFill>
              <a:srgbClr val="00B050"/>
            </a:solidFill>
          </a:ln>
        </p:spPr>
        <p:txBody>
          <a:bodyPr spcFirstLastPara="1" wrap="square" lIns="91425" tIns="45700" rIns="91425" bIns="45700" anchor="ctr" anchorCtr="0">
            <a:spAutoFit/>
          </a:bodyPr>
          <a:lstStyle/>
          <a:p>
            <a:pPr algn="just"/>
            <a:r>
              <a:rPr lang="it-IT" sz="2400" dirty="0">
                <a:solidFill>
                  <a:srgbClr val="002060"/>
                </a:solidFill>
              </a:rPr>
              <a:t>Il TUEL dispone all’art. 227 che la dimostrazione dei risultati di gestione avviene mediante il rendiconto della gestione, il quale comprende il conto del bilancio, il conto economico e lo stato patrimoniale. </a:t>
            </a:r>
          </a:p>
          <a:p>
            <a:pPr algn="just"/>
            <a:r>
              <a:rPr lang="it-IT" sz="2400" dirty="0">
                <a:solidFill>
                  <a:srgbClr val="002060"/>
                </a:solidFill>
              </a:rPr>
              <a:t>La norma, ovviamente, non fa distinguo in ambito economico patrimoniale, tra schemi di bilancio, </a:t>
            </a:r>
            <a:r>
              <a:rPr lang="it-IT" sz="2400" b="1" dirty="0">
                <a:solidFill>
                  <a:srgbClr val="002060"/>
                </a:solidFill>
              </a:rPr>
              <a:t>ma quest’anno </a:t>
            </a:r>
            <a:r>
              <a:rPr lang="it-IT" sz="2400" dirty="0">
                <a:solidFill>
                  <a:srgbClr val="002060"/>
                </a:solidFill>
              </a:rPr>
              <a:t>i Comuni con popolazione superiore a 5.000 abitanti, le Province, le Città Metropolitane, le Regioni dovranno accompagnare al rendiconto di cui </a:t>
            </a:r>
            <a:r>
              <a:rPr lang="it-IT" sz="2400" dirty="0" err="1">
                <a:solidFill>
                  <a:srgbClr val="002060"/>
                </a:solidFill>
              </a:rPr>
              <a:t>All</a:t>
            </a:r>
            <a:r>
              <a:rPr lang="it-IT" sz="2400" dirty="0">
                <a:solidFill>
                  <a:srgbClr val="002060"/>
                </a:solidFill>
              </a:rPr>
              <a:t>. 4/3 Dlgs 118/2011 e </a:t>
            </a:r>
            <a:r>
              <a:rPr lang="it-IT" sz="2400" dirty="0" err="1">
                <a:solidFill>
                  <a:srgbClr val="002060"/>
                </a:solidFill>
              </a:rPr>
              <a:t>smi</a:t>
            </a:r>
            <a:r>
              <a:rPr lang="it-IT" sz="2400" dirty="0">
                <a:solidFill>
                  <a:srgbClr val="002060"/>
                </a:solidFill>
              </a:rPr>
              <a:t> anche il rendiconto pilota </a:t>
            </a:r>
            <a:r>
              <a:rPr lang="it-IT" sz="2400" dirty="0" err="1">
                <a:solidFill>
                  <a:srgbClr val="002060"/>
                </a:solidFill>
              </a:rPr>
              <a:t>Accrual</a:t>
            </a:r>
            <a:r>
              <a:rPr lang="it-IT" sz="2400" dirty="0">
                <a:solidFill>
                  <a:srgbClr val="002060"/>
                </a:solidFill>
              </a:rPr>
              <a:t>, in versione snella e sperimentale (prima parte del bilancio d’esercizio, solo stato patrimoniale e conto economico), ma con risultati diversi da quelli palesati in procedura ordinaria a ordinamento vigente. </a:t>
            </a:r>
          </a:p>
          <a:p>
            <a:pPr algn="just"/>
            <a:r>
              <a:rPr lang="it-IT" sz="2400" dirty="0">
                <a:solidFill>
                  <a:srgbClr val="002060"/>
                </a:solidFill>
              </a:rPr>
              <a:t>Il rendiconto della gestione è deliberato entro il 30 aprile dall'organo consiliare, tenuto motivatamente conto della relazione dell'organo di revisione. </a:t>
            </a:r>
          </a:p>
          <a:p>
            <a:pPr algn="just"/>
            <a:r>
              <a:rPr lang="it-IT" sz="2400" dirty="0">
                <a:solidFill>
                  <a:srgbClr val="002060"/>
                </a:solidFill>
              </a:rPr>
              <a:t>La proposta è messa a disposizione dei componenti dell'organo consiliare prima dell'inizio della sessione consiliare in cui viene esaminato il rendiconto entro un termine, </a:t>
            </a:r>
            <a:r>
              <a:rPr lang="it-IT" sz="2400" b="1" dirty="0">
                <a:solidFill>
                  <a:srgbClr val="002060"/>
                </a:solidFill>
              </a:rPr>
              <a:t>non inferiore a venti giorni</a:t>
            </a:r>
            <a:r>
              <a:rPr lang="it-IT" sz="2400" dirty="0">
                <a:solidFill>
                  <a:srgbClr val="002060"/>
                </a:solidFill>
              </a:rPr>
              <a:t>, stabilito dal regolamento di contabilità. </a:t>
            </a:r>
            <a:endParaRPr sz="2400" b="1"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7695644F-44A3-6B37-4BB2-F011E61B9289}"/>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880107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422F42FD-E01D-AE98-4179-5BDA7CF1A69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FF54B2E-6E22-E639-DC9B-CAFA04AC9B4D}"/>
              </a:ext>
            </a:extLst>
          </p:cNvPr>
          <p:cNvSpPr>
            <a:spLocks noGrp="1"/>
          </p:cNvSpPr>
          <p:nvPr>
            <p:ph type="title"/>
          </p:nvPr>
        </p:nvSpPr>
        <p:spPr>
          <a:xfrm>
            <a:off x="1676400" y="2564314"/>
            <a:ext cx="10515600" cy="1325563"/>
          </a:xfrm>
        </p:spPr>
        <p:txBody>
          <a:bodyPr>
            <a:normAutofit fontScale="90000"/>
          </a:bodyPr>
          <a:lstStyle/>
          <a:p>
            <a:pPr algn="ctr"/>
            <a:br>
              <a:rPr lang="it-IT" b="1" dirty="0">
                <a:solidFill>
                  <a:schemeClr val="bg1"/>
                </a:solidFill>
              </a:rPr>
            </a:br>
            <a:r>
              <a:rPr lang="en-US" b="1" dirty="0">
                <a:solidFill>
                  <a:schemeClr val="bg1"/>
                </a:solidFill>
              </a:rPr>
              <a:t>FINANZA LOCALE E CONTROLLO STRATEGICO</a:t>
            </a:r>
            <a:br>
              <a:rPr lang="en-US" b="1" dirty="0">
                <a:solidFill>
                  <a:schemeClr val="bg1"/>
                </a:solidFill>
              </a:rPr>
            </a:br>
            <a:br>
              <a:rPr lang="it-IT" b="1" dirty="0">
                <a:solidFill>
                  <a:schemeClr val="bg1"/>
                </a:solidFill>
              </a:rPr>
            </a:br>
            <a:endParaRPr lang="it-IT" b="1" dirty="0">
              <a:solidFill>
                <a:schemeClr val="bg1"/>
              </a:solidFill>
            </a:endParaRPr>
          </a:p>
        </p:txBody>
      </p:sp>
      <p:pic>
        <p:nvPicPr>
          <p:cNvPr id="4" name="Immagine 3">
            <a:extLst>
              <a:ext uri="{FF2B5EF4-FFF2-40B4-BE49-F238E27FC236}">
                <a16:creationId xmlns:a16="http://schemas.microsoft.com/office/drawing/2014/main" id="{47C4D3B6-60B5-00F8-49BE-D7579A883A0C}"/>
              </a:ext>
            </a:extLst>
          </p:cNvPr>
          <p:cNvPicPr>
            <a:picLocks noChangeAspect="1"/>
          </p:cNvPicPr>
          <p:nvPr/>
        </p:nvPicPr>
        <p:blipFill>
          <a:blip r:embed="rId2"/>
          <a:stretch>
            <a:fillRect/>
          </a:stretch>
        </p:blipFill>
        <p:spPr>
          <a:xfrm>
            <a:off x="92588" y="5728795"/>
            <a:ext cx="1103472" cy="1097375"/>
          </a:xfrm>
          <a:prstGeom prst="rect">
            <a:avLst/>
          </a:prstGeom>
        </p:spPr>
      </p:pic>
      <p:cxnSp>
        <p:nvCxnSpPr>
          <p:cNvPr id="8" name="Connettore diritto 7">
            <a:extLst>
              <a:ext uri="{FF2B5EF4-FFF2-40B4-BE49-F238E27FC236}">
                <a16:creationId xmlns:a16="http://schemas.microsoft.com/office/drawing/2014/main" id="{4878DF48-DDBC-9A0C-40E5-5D34BF12CE2A}"/>
              </a:ext>
            </a:extLst>
          </p:cNvPr>
          <p:cNvCxnSpPr/>
          <p:nvPr/>
        </p:nvCxnSpPr>
        <p:spPr>
          <a:xfrm>
            <a:off x="1196060" y="0"/>
            <a:ext cx="0" cy="682617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7101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6C4E5704-7BF6-8ED3-C155-0A7EB2F9822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04ABEB3-8DCB-70E1-26C7-067C67E19134}"/>
              </a:ext>
            </a:extLst>
          </p:cNvPr>
          <p:cNvSpPr>
            <a:spLocks noGrp="1"/>
          </p:cNvSpPr>
          <p:nvPr>
            <p:ph type="title"/>
          </p:nvPr>
        </p:nvSpPr>
        <p:spPr>
          <a:xfrm>
            <a:off x="1676400" y="2564314"/>
            <a:ext cx="10515600" cy="1325563"/>
          </a:xfrm>
        </p:spPr>
        <p:txBody>
          <a:bodyPr>
            <a:normAutofit fontScale="90000"/>
          </a:bodyPr>
          <a:lstStyle/>
          <a:p>
            <a:pPr algn="ctr"/>
            <a:br>
              <a:rPr lang="it-IT" b="1" dirty="0">
                <a:solidFill>
                  <a:schemeClr val="bg1"/>
                </a:solidFill>
              </a:rPr>
            </a:br>
            <a:br>
              <a:rPr lang="it-IT" b="1" dirty="0">
                <a:solidFill>
                  <a:schemeClr val="bg1"/>
                </a:solidFill>
              </a:rPr>
            </a:br>
            <a:br>
              <a:rPr lang="it-IT" b="1" dirty="0">
                <a:solidFill>
                  <a:schemeClr val="bg1"/>
                </a:solidFill>
              </a:rPr>
            </a:br>
            <a:r>
              <a:rPr lang="en-US" b="1" dirty="0">
                <a:solidFill>
                  <a:schemeClr val="bg1"/>
                </a:solidFill>
              </a:rPr>
              <a:t>SOSTENIBILITÀ, INDICATORI ESG, BENCHMARKING</a:t>
            </a:r>
            <a:br>
              <a:rPr lang="en-US" b="1" dirty="0">
                <a:solidFill>
                  <a:schemeClr val="bg1"/>
                </a:solidFill>
              </a:rPr>
            </a:br>
            <a:br>
              <a:rPr lang="en-US" b="1" dirty="0">
                <a:solidFill>
                  <a:schemeClr val="bg1"/>
                </a:solidFill>
              </a:rPr>
            </a:br>
            <a:br>
              <a:rPr lang="it-IT" b="1" dirty="0">
                <a:solidFill>
                  <a:schemeClr val="bg1"/>
                </a:solidFill>
              </a:rPr>
            </a:br>
            <a:endParaRPr lang="it-IT" b="1" dirty="0">
              <a:solidFill>
                <a:schemeClr val="bg1"/>
              </a:solidFill>
            </a:endParaRPr>
          </a:p>
        </p:txBody>
      </p:sp>
      <p:pic>
        <p:nvPicPr>
          <p:cNvPr id="4" name="Immagine 3">
            <a:extLst>
              <a:ext uri="{FF2B5EF4-FFF2-40B4-BE49-F238E27FC236}">
                <a16:creationId xmlns:a16="http://schemas.microsoft.com/office/drawing/2014/main" id="{D29E54E6-E37E-0F8A-1FF0-1CE0D9A701DF}"/>
              </a:ext>
            </a:extLst>
          </p:cNvPr>
          <p:cNvPicPr>
            <a:picLocks noChangeAspect="1"/>
          </p:cNvPicPr>
          <p:nvPr/>
        </p:nvPicPr>
        <p:blipFill>
          <a:blip r:embed="rId2"/>
          <a:stretch>
            <a:fillRect/>
          </a:stretch>
        </p:blipFill>
        <p:spPr>
          <a:xfrm>
            <a:off x="92588" y="5728795"/>
            <a:ext cx="1103472" cy="1097375"/>
          </a:xfrm>
          <a:prstGeom prst="rect">
            <a:avLst/>
          </a:prstGeom>
        </p:spPr>
      </p:pic>
      <p:cxnSp>
        <p:nvCxnSpPr>
          <p:cNvPr id="8" name="Connettore diritto 7">
            <a:extLst>
              <a:ext uri="{FF2B5EF4-FFF2-40B4-BE49-F238E27FC236}">
                <a16:creationId xmlns:a16="http://schemas.microsoft.com/office/drawing/2014/main" id="{5B6445F9-552C-A7E3-63AD-D3FA9ABAFD26}"/>
              </a:ext>
            </a:extLst>
          </p:cNvPr>
          <p:cNvCxnSpPr/>
          <p:nvPr/>
        </p:nvCxnSpPr>
        <p:spPr>
          <a:xfrm>
            <a:off x="1196060" y="0"/>
            <a:ext cx="0" cy="682617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454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06EE-A7A1-04D6-C734-DFB600DC86A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26B7C64D-052E-19DC-F0C8-EEA5BDA9750F}"/>
              </a:ext>
            </a:extLst>
          </p:cNvPr>
          <p:cNvPicPr>
            <a:picLocks noChangeAspect="1"/>
          </p:cNvPicPr>
          <p:nvPr/>
        </p:nvPicPr>
        <p:blipFill>
          <a:blip r:embed="rId2"/>
          <a:stretch>
            <a:fillRect/>
          </a:stretch>
        </p:blipFill>
        <p:spPr>
          <a:xfrm>
            <a:off x="-53992" y="5758404"/>
            <a:ext cx="1099596" cy="1099596"/>
          </a:xfrm>
          <a:prstGeom prst="rect">
            <a:avLst/>
          </a:prstGeom>
        </p:spPr>
      </p:pic>
      <p:graphicFrame>
        <p:nvGraphicFramePr>
          <p:cNvPr id="3" name="Diagramma 2">
            <a:extLst>
              <a:ext uri="{FF2B5EF4-FFF2-40B4-BE49-F238E27FC236}">
                <a16:creationId xmlns:a16="http://schemas.microsoft.com/office/drawing/2014/main" id="{1D337304-9709-7202-A2E4-29FB34AAF43A}"/>
              </a:ext>
            </a:extLst>
          </p:cNvPr>
          <p:cNvGraphicFramePr/>
          <p:nvPr>
            <p:extLst>
              <p:ext uri="{D42A27DB-BD31-4B8C-83A1-F6EECF244321}">
                <p14:modId xmlns:p14="http://schemas.microsoft.com/office/powerpoint/2010/main" val="3418562245"/>
              </p:ext>
            </p:extLst>
          </p:nvPr>
        </p:nvGraphicFramePr>
        <p:xfrm>
          <a:off x="1226915" y="312516"/>
          <a:ext cx="10683434" cy="592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8009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FAC12-E182-DE02-7051-DB30862FFE28}"/>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8D774BBD-5266-543D-DBE2-22209FB5F32E}"/>
              </a:ext>
            </a:extLst>
          </p:cNvPr>
          <p:cNvPicPr>
            <a:picLocks noChangeAspect="1"/>
          </p:cNvPicPr>
          <p:nvPr/>
        </p:nvPicPr>
        <p:blipFill>
          <a:blip r:embed="rId2"/>
          <a:stretch>
            <a:fillRect/>
          </a:stretch>
        </p:blipFill>
        <p:spPr>
          <a:xfrm>
            <a:off x="-53992" y="5758404"/>
            <a:ext cx="1099596" cy="1099596"/>
          </a:xfrm>
          <a:prstGeom prst="rect">
            <a:avLst/>
          </a:prstGeom>
        </p:spPr>
      </p:pic>
      <p:sp>
        <p:nvSpPr>
          <p:cNvPr id="5" name="CasellaDiTesto 4">
            <a:extLst>
              <a:ext uri="{FF2B5EF4-FFF2-40B4-BE49-F238E27FC236}">
                <a16:creationId xmlns:a16="http://schemas.microsoft.com/office/drawing/2014/main" id="{76A18F5B-41B3-E8B1-FD11-53B556DEDA67}"/>
              </a:ext>
            </a:extLst>
          </p:cNvPr>
          <p:cNvSpPr txBox="1"/>
          <p:nvPr/>
        </p:nvSpPr>
        <p:spPr>
          <a:xfrm>
            <a:off x="1446834" y="0"/>
            <a:ext cx="10417215" cy="6555641"/>
          </a:xfrm>
          <a:prstGeom prst="rect">
            <a:avLst/>
          </a:prstGeom>
          <a:noFill/>
        </p:spPr>
        <p:txBody>
          <a:bodyPr wrap="square">
            <a:spAutoFit/>
          </a:bodyPr>
          <a:lstStyle/>
          <a:p>
            <a:pPr marL="514350" indent="-514350">
              <a:buAutoNum type="arabicPeriod"/>
            </a:pPr>
            <a:r>
              <a:rPr lang="it-IT" sz="2800" b="1" dirty="0"/>
              <a:t>Ambientali (</a:t>
            </a:r>
            <a:r>
              <a:rPr lang="it-IT" sz="2800" b="1" dirty="0" err="1"/>
              <a:t>Environmental</a:t>
            </a:r>
            <a:r>
              <a:rPr lang="it-IT" sz="2800" b="1" dirty="0"/>
              <a:t> - E)</a:t>
            </a:r>
          </a:p>
          <a:p>
            <a:endParaRPr lang="it-IT" sz="2800" b="1" dirty="0"/>
          </a:p>
          <a:p>
            <a:r>
              <a:rPr lang="it-IT" sz="2800" dirty="0"/>
              <a:t>Misurano l'impatto sul territorio e la gestione delle risorse:</a:t>
            </a:r>
          </a:p>
          <a:p>
            <a:endParaRPr lang="it-IT" sz="2800" dirty="0"/>
          </a:p>
          <a:p>
            <a:pPr marL="457200" indent="-457200" algn="just">
              <a:buFont typeface="Wingdings" panose="05000000000000000000" pitchFamily="2" charset="2"/>
              <a:buChar char="q"/>
            </a:pPr>
            <a:r>
              <a:rPr lang="it-IT" sz="2800" dirty="0"/>
              <a:t>Carbon Footprint: Emissioni di CO2 e impronta di carbonio.</a:t>
            </a:r>
          </a:p>
          <a:p>
            <a:pPr marL="457200" indent="-457200" algn="just">
              <a:buFont typeface="Wingdings" panose="05000000000000000000" pitchFamily="2" charset="2"/>
              <a:buChar char="q"/>
            </a:pPr>
            <a:endParaRPr lang="it-IT" sz="2800" dirty="0"/>
          </a:p>
          <a:p>
            <a:pPr marL="457200" indent="-457200" algn="just">
              <a:buFont typeface="Wingdings" panose="05000000000000000000" pitchFamily="2" charset="2"/>
              <a:buChar char="q"/>
            </a:pPr>
            <a:r>
              <a:rPr lang="it-IT" sz="2800" dirty="0"/>
              <a:t>Energia: Consumo energetico totale e percentuale da fonti rinnovabili.</a:t>
            </a:r>
          </a:p>
          <a:p>
            <a:pPr marL="457200" indent="-457200" algn="just">
              <a:buFont typeface="Wingdings" panose="05000000000000000000" pitchFamily="2" charset="2"/>
              <a:buChar char="q"/>
            </a:pPr>
            <a:endParaRPr lang="it-IT" sz="2800" dirty="0"/>
          </a:p>
          <a:p>
            <a:pPr marL="457200" indent="-457200" algn="just">
              <a:buFont typeface="Wingdings" panose="05000000000000000000" pitchFamily="2" charset="2"/>
              <a:buChar char="q"/>
            </a:pPr>
            <a:r>
              <a:rPr lang="it-IT" sz="2800" dirty="0"/>
              <a:t>Rifiuti: Tasso di riciclo e produzione di rifiuti.</a:t>
            </a:r>
          </a:p>
          <a:p>
            <a:pPr marL="514350" indent="-514350" algn="just">
              <a:buFont typeface="Wingdings" panose="05000000000000000000" pitchFamily="2" charset="2"/>
              <a:buChar char="q"/>
            </a:pPr>
            <a:endParaRPr lang="it-IT" sz="2800" dirty="0"/>
          </a:p>
          <a:p>
            <a:pPr marL="457200" indent="-457200" algn="just">
              <a:buFont typeface="Wingdings" panose="05000000000000000000" pitchFamily="2" charset="2"/>
              <a:buChar char="q"/>
            </a:pPr>
            <a:r>
              <a:rPr lang="it-IT" sz="2800" dirty="0"/>
              <a:t>Acqua: Efficienza nell'uso delle risorse idriche.</a:t>
            </a:r>
          </a:p>
          <a:p>
            <a:pPr marL="457200" indent="-457200" algn="just">
              <a:buFont typeface="Wingdings" panose="05000000000000000000" pitchFamily="2" charset="2"/>
              <a:buChar char="q"/>
            </a:pPr>
            <a:endParaRPr lang="it-IT" sz="2800" dirty="0"/>
          </a:p>
          <a:p>
            <a:pPr marL="457200" indent="-457200" algn="just">
              <a:buFont typeface="Wingdings" panose="05000000000000000000" pitchFamily="2" charset="2"/>
              <a:buChar char="q"/>
            </a:pPr>
            <a:r>
              <a:rPr lang="it-IT" sz="2800" dirty="0"/>
              <a:t>Mobilità e Aria: Qualità dell'aria e riduzione delle emissioni inquinanti.</a:t>
            </a:r>
          </a:p>
        </p:txBody>
      </p:sp>
    </p:spTree>
    <p:extLst>
      <p:ext uri="{BB962C8B-B14F-4D97-AF65-F5344CB8AC3E}">
        <p14:creationId xmlns:p14="http://schemas.microsoft.com/office/powerpoint/2010/main" val="16630793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771CA-6A89-E8ED-C7DC-1A8AE144E11C}"/>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A27ED8C4-2EF4-BED4-FFE1-16B1A0286B34}"/>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A03B9881-8AE6-8F37-3011-ADB8405CD2DB}"/>
              </a:ext>
            </a:extLst>
          </p:cNvPr>
          <p:cNvSpPr txBox="1"/>
          <p:nvPr/>
        </p:nvSpPr>
        <p:spPr>
          <a:xfrm>
            <a:off x="1435260" y="474563"/>
            <a:ext cx="10613985" cy="6040115"/>
          </a:xfrm>
          <a:prstGeom prst="rect">
            <a:avLst/>
          </a:prstGeom>
          <a:noFill/>
        </p:spPr>
        <p:txBody>
          <a:bodyPr wrap="square">
            <a:spAutoFit/>
          </a:bodyPr>
          <a:lstStyle/>
          <a:p>
            <a:pPr algn="just">
              <a:spcBef>
                <a:spcPts val="900"/>
              </a:spcBef>
              <a:spcAft>
                <a:spcPts val="1200"/>
              </a:spcAft>
              <a:buNone/>
            </a:pPr>
            <a:r>
              <a:rPr lang="it-IT" sz="3600" b="0" u="none" strike="noStrike" dirty="0">
                <a:effectLst/>
                <a:latin typeface="Calibri" panose="020F0502020204030204" pitchFamily="34" charset="0"/>
                <a:ea typeface="Calibri" panose="020F0502020204030204" pitchFamily="34" charset="0"/>
                <a:cs typeface="Calibri" panose="020F0502020204030204" pitchFamily="34" charset="0"/>
              </a:rPr>
              <a:t>Valutano il benessere della comunità e la gestione del personale: </a:t>
            </a:r>
          </a:p>
          <a:p>
            <a:pPr marL="457200" indent="-457200" algn="just">
              <a:spcBef>
                <a:spcPts val="900"/>
              </a:spcBef>
              <a:spcAft>
                <a:spcPts val="900"/>
              </a:spcAft>
              <a:buFont typeface="Wingdings" panose="05000000000000000000" pitchFamily="2" charset="2"/>
              <a:buChar char="q"/>
            </a:pPr>
            <a:r>
              <a:rPr lang="it-IT" sz="3600" b="1" u="none" strike="noStrike" dirty="0">
                <a:effectLst/>
                <a:latin typeface="Calibri" panose="020F0502020204030204" pitchFamily="34" charset="0"/>
                <a:ea typeface="Calibri" panose="020F0502020204030204" pitchFamily="34" charset="0"/>
                <a:cs typeface="Calibri" panose="020F0502020204030204" pitchFamily="34" charset="0"/>
              </a:rPr>
              <a:t>Personale:</a:t>
            </a:r>
            <a:r>
              <a:rPr lang="it-IT" sz="3600" b="0" u="none" strike="noStrike" dirty="0">
                <a:effectLst/>
                <a:latin typeface="Calibri" panose="020F0502020204030204" pitchFamily="34" charset="0"/>
                <a:ea typeface="Calibri" panose="020F0502020204030204" pitchFamily="34" charset="0"/>
                <a:cs typeface="Calibri" panose="020F0502020204030204" pitchFamily="34" charset="0"/>
              </a:rPr>
              <a:t> Formazione, welfare aziendale e pari opportunità.</a:t>
            </a:r>
          </a:p>
          <a:p>
            <a:pPr marL="457200" indent="-457200" algn="just">
              <a:spcBef>
                <a:spcPts val="900"/>
              </a:spcBef>
              <a:spcAft>
                <a:spcPts val="900"/>
              </a:spcAft>
              <a:buFont typeface="Wingdings" panose="05000000000000000000" pitchFamily="2" charset="2"/>
              <a:buChar char="q"/>
            </a:pPr>
            <a:r>
              <a:rPr lang="it-IT" sz="3600" b="1" u="none" strike="noStrike" dirty="0">
                <a:effectLst/>
                <a:latin typeface="Calibri" panose="020F0502020204030204" pitchFamily="34" charset="0"/>
                <a:ea typeface="Calibri" panose="020F0502020204030204" pitchFamily="34" charset="0"/>
                <a:cs typeface="Calibri" panose="020F0502020204030204" pitchFamily="34" charset="0"/>
              </a:rPr>
              <a:t>Servizi:</a:t>
            </a:r>
            <a:r>
              <a:rPr lang="it-IT" sz="3600" b="0" u="none" strike="noStrike" dirty="0">
                <a:effectLst/>
                <a:latin typeface="Calibri" panose="020F0502020204030204" pitchFamily="34" charset="0"/>
                <a:ea typeface="Calibri" panose="020F0502020204030204" pitchFamily="34" charset="0"/>
                <a:cs typeface="Calibri" panose="020F0502020204030204" pitchFamily="34" charset="0"/>
              </a:rPr>
              <a:t> Qualità ed efficienza dei servizi al cittadino.</a:t>
            </a:r>
          </a:p>
          <a:p>
            <a:pPr marL="457200" indent="-457200" algn="just">
              <a:spcBef>
                <a:spcPts val="900"/>
              </a:spcBef>
              <a:spcAft>
                <a:spcPts val="900"/>
              </a:spcAft>
              <a:buFont typeface="Wingdings" panose="05000000000000000000" pitchFamily="2" charset="2"/>
              <a:buChar char="q"/>
            </a:pPr>
            <a:r>
              <a:rPr lang="it-IT" sz="3600" b="1" u="none" strike="noStrike" dirty="0">
                <a:effectLst/>
                <a:latin typeface="Calibri" panose="020F0502020204030204" pitchFamily="34" charset="0"/>
                <a:ea typeface="Calibri" panose="020F0502020204030204" pitchFamily="34" charset="0"/>
                <a:cs typeface="Calibri" panose="020F0502020204030204" pitchFamily="34" charset="0"/>
              </a:rPr>
              <a:t>Salute e Sicurezza:</a:t>
            </a:r>
            <a:r>
              <a:rPr lang="it-IT" sz="3600" b="0" u="none" strike="noStrike" dirty="0">
                <a:effectLst/>
                <a:latin typeface="Calibri" panose="020F0502020204030204" pitchFamily="34" charset="0"/>
                <a:ea typeface="Calibri" panose="020F0502020204030204" pitchFamily="34" charset="0"/>
                <a:cs typeface="Calibri" panose="020F0502020204030204" pitchFamily="34" charset="0"/>
              </a:rPr>
              <a:t> Gestione delle condizioni di lavoro.</a:t>
            </a:r>
          </a:p>
          <a:p>
            <a:pPr marL="457200" indent="-457200" algn="just">
              <a:spcBef>
                <a:spcPts val="900"/>
              </a:spcBef>
              <a:spcAft>
                <a:spcPts val="900"/>
              </a:spcAft>
              <a:buFont typeface="Wingdings" panose="05000000000000000000" pitchFamily="2" charset="2"/>
              <a:buChar char="q"/>
            </a:pPr>
            <a:r>
              <a:rPr lang="it-IT" sz="3600" b="1" u="none" strike="noStrike" dirty="0">
                <a:effectLst/>
                <a:latin typeface="Calibri" panose="020F0502020204030204" pitchFamily="34" charset="0"/>
                <a:ea typeface="Calibri" panose="020F0502020204030204" pitchFamily="34" charset="0"/>
                <a:cs typeface="Calibri" panose="020F0502020204030204" pitchFamily="34" charset="0"/>
              </a:rPr>
              <a:t>Comunità:</a:t>
            </a:r>
            <a:r>
              <a:rPr lang="it-IT" sz="3600" b="0" u="none" strike="noStrike" dirty="0">
                <a:effectLst/>
                <a:latin typeface="Calibri" panose="020F0502020204030204" pitchFamily="34" charset="0"/>
                <a:ea typeface="Calibri" panose="020F0502020204030204" pitchFamily="34" charset="0"/>
                <a:cs typeface="Calibri" panose="020F0502020204030204" pitchFamily="34" charset="0"/>
              </a:rPr>
              <a:t> Investimenti in progetti sociali e inclusione. </a:t>
            </a:r>
          </a:p>
        </p:txBody>
      </p:sp>
    </p:spTree>
    <p:extLst>
      <p:ext uri="{BB962C8B-B14F-4D97-AF65-F5344CB8AC3E}">
        <p14:creationId xmlns:p14="http://schemas.microsoft.com/office/powerpoint/2010/main" val="23427561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B4800-C724-F516-E8C6-41A407FA416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E7383A69-2356-721D-F6F9-49F11D71C2D3}"/>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B667BF0F-A49E-9263-5F67-3F472FED0C59}"/>
              </a:ext>
            </a:extLst>
          </p:cNvPr>
          <p:cNvSpPr txBox="1"/>
          <p:nvPr/>
        </p:nvSpPr>
        <p:spPr>
          <a:xfrm>
            <a:off x="1504709" y="659757"/>
            <a:ext cx="10440364" cy="5224507"/>
          </a:xfrm>
          <a:prstGeom prst="rect">
            <a:avLst/>
          </a:prstGeom>
          <a:noFill/>
        </p:spPr>
        <p:txBody>
          <a:bodyPr wrap="square">
            <a:spAutoFit/>
          </a:bodyPr>
          <a:lstStyle/>
          <a:p>
            <a:pPr>
              <a:spcBef>
                <a:spcPts val="1800"/>
              </a:spcBef>
              <a:spcAft>
                <a:spcPts val="900"/>
              </a:spcAft>
              <a:buNone/>
            </a:pPr>
            <a:r>
              <a:rPr lang="it-IT" sz="3200" b="1" u="none" strike="noStrike" dirty="0">
                <a:effectLst/>
                <a:latin typeface="Google Sans"/>
              </a:rPr>
              <a:t>3. Governance (G)</a:t>
            </a:r>
          </a:p>
          <a:p>
            <a:pPr>
              <a:spcBef>
                <a:spcPts val="900"/>
              </a:spcBef>
              <a:spcAft>
                <a:spcPts val="1200"/>
              </a:spcAft>
              <a:buNone/>
            </a:pPr>
            <a:r>
              <a:rPr lang="it-IT" sz="3200" b="0" u="none" strike="noStrike" dirty="0">
                <a:effectLst/>
                <a:latin typeface="Google Sans"/>
              </a:rPr>
              <a:t>Riguardano la gestione etica, trasparente e amministrativa:</a:t>
            </a:r>
          </a:p>
          <a:p>
            <a:pPr marL="457200" indent="-457200" algn="just">
              <a:spcBef>
                <a:spcPts val="900"/>
              </a:spcBef>
              <a:spcAft>
                <a:spcPts val="900"/>
              </a:spcAft>
              <a:buFont typeface="Wingdings" panose="05000000000000000000" pitchFamily="2" charset="2"/>
              <a:buChar char="q"/>
            </a:pPr>
            <a:r>
              <a:rPr lang="it-IT" sz="3200" b="1" u="none" strike="noStrike" dirty="0">
                <a:effectLst/>
                <a:latin typeface="Google Sans"/>
              </a:rPr>
              <a:t>Trasparenza:</a:t>
            </a:r>
            <a:r>
              <a:rPr lang="it-IT" sz="3200" b="0" u="none" strike="noStrike" dirty="0">
                <a:effectLst/>
                <a:latin typeface="Google Sans"/>
              </a:rPr>
              <a:t> Pubblicazione dei dati di performance.</a:t>
            </a:r>
          </a:p>
          <a:p>
            <a:pPr marL="457200" indent="-457200" algn="just">
              <a:spcBef>
                <a:spcPts val="900"/>
              </a:spcBef>
              <a:spcAft>
                <a:spcPts val="900"/>
              </a:spcAft>
              <a:buFont typeface="Wingdings" panose="05000000000000000000" pitchFamily="2" charset="2"/>
              <a:buChar char="q"/>
            </a:pPr>
            <a:r>
              <a:rPr lang="it-IT" sz="3200" b="1" u="none" strike="noStrike" dirty="0">
                <a:effectLst/>
                <a:latin typeface="Google Sans"/>
              </a:rPr>
              <a:t>Appalti:</a:t>
            </a:r>
            <a:r>
              <a:rPr lang="it-IT" sz="3200" b="0" u="none" strike="noStrike" dirty="0">
                <a:effectLst/>
                <a:latin typeface="Google Sans"/>
              </a:rPr>
              <a:t> Sostenibilità negli appalti pubblici (Green Public Procurement).</a:t>
            </a:r>
          </a:p>
          <a:p>
            <a:pPr marL="457200" indent="-457200" algn="just">
              <a:spcBef>
                <a:spcPts val="900"/>
              </a:spcBef>
              <a:spcAft>
                <a:spcPts val="900"/>
              </a:spcAft>
              <a:buFont typeface="Wingdings" panose="05000000000000000000" pitchFamily="2" charset="2"/>
              <a:buChar char="q"/>
            </a:pPr>
            <a:r>
              <a:rPr lang="it-IT" sz="3200" b="1" u="none" strike="noStrike" dirty="0">
                <a:effectLst/>
                <a:latin typeface="Google Sans"/>
              </a:rPr>
              <a:t>Bilancio:</a:t>
            </a:r>
            <a:r>
              <a:rPr lang="it-IT" sz="3200" b="0" u="none" strike="noStrike" dirty="0">
                <a:effectLst/>
                <a:latin typeface="Google Sans"/>
              </a:rPr>
              <a:t> Gestione finanziaria sostenibile.</a:t>
            </a:r>
          </a:p>
          <a:p>
            <a:pPr marL="457200" indent="-457200" algn="just">
              <a:spcBef>
                <a:spcPts val="900"/>
              </a:spcBef>
              <a:spcAft>
                <a:spcPts val="900"/>
              </a:spcAft>
              <a:buFont typeface="Wingdings" panose="05000000000000000000" pitchFamily="2" charset="2"/>
              <a:buChar char="q"/>
            </a:pPr>
            <a:r>
              <a:rPr lang="it-IT" sz="3200" b="1" u="none" strike="noStrike" dirty="0">
                <a:effectLst/>
                <a:latin typeface="Google Sans"/>
              </a:rPr>
              <a:t>Legalità:</a:t>
            </a:r>
            <a:r>
              <a:rPr lang="it-IT" sz="3200" b="0" u="none" strike="noStrike" dirty="0">
                <a:effectLst/>
                <a:latin typeface="Google Sans"/>
              </a:rPr>
              <a:t> Rispetto delle norme e prevenzione della corruzione</a:t>
            </a:r>
            <a:r>
              <a:rPr lang="it-IT" sz="3200" dirty="0">
                <a:latin typeface="Google Sans"/>
              </a:rPr>
              <a:t>.</a:t>
            </a:r>
            <a:endParaRPr lang="it-IT" sz="3200" b="0" u="none" strike="noStrike" dirty="0">
              <a:effectLst/>
              <a:latin typeface="Google Sans"/>
            </a:endParaRPr>
          </a:p>
        </p:txBody>
      </p:sp>
    </p:spTree>
    <p:extLst>
      <p:ext uri="{BB962C8B-B14F-4D97-AF65-F5344CB8AC3E}">
        <p14:creationId xmlns:p14="http://schemas.microsoft.com/office/powerpoint/2010/main" val="1600384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05D07-B5E0-38E3-C5D2-E8585CD173A9}"/>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B2245F82-35FE-B3C7-2C75-1A6B43BAF2CA}"/>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67FB8996-F4F1-70DF-D803-D92A05048464}"/>
              </a:ext>
            </a:extLst>
          </p:cNvPr>
          <p:cNvSpPr txBox="1"/>
          <p:nvPr/>
        </p:nvSpPr>
        <p:spPr>
          <a:xfrm>
            <a:off x="1377387" y="582067"/>
            <a:ext cx="10498238" cy="5693866"/>
          </a:xfrm>
          <a:prstGeom prst="rect">
            <a:avLst/>
          </a:prstGeom>
          <a:noFill/>
        </p:spPr>
        <p:txBody>
          <a:bodyPr wrap="square">
            <a:spAutoFit/>
          </a:bodyPr>
          <a:lstStyle/>
          <a:p>
            <a:pPr marL="457200" indent="-457200" algn="just">
              <a:buFont typeface="Wingdings" panose="05000000000000000000" pitchFamily="2" charset="2"/>
              <a:buChar char="q"/>
            </a:pP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Nel panorama economico contemporaneo, gli indicatori </a:t>
            </a:r>
            <a:r>
              <a:rPr lang="it-IT" sz="28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ESG </a:t>
            </a:r>
            <a:r>
              <a:rPr lang="it-IT" sz="28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Environmental</a:t>
            </a:r>
            <a:r>
              <a:rPr lang="it-IT" sz="28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Social e Governance</a:t>
            </a: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sono diventati il linguaggio condiviso attraverso cui valutare la solidità etica e la sostenibilità di un’organizzazione. </a:t>
            </a:r>
          </a:p>
          <a:p>
            <a:pPr marL="457200" indent="-457200" algn="just">
              <a:buFont typeface="Wingdings" panose="05000000000000000000" pitchFamily="2" charset="2"/>
              <a:buChar char="q"/>
            </a:pP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Non si tratta più di semplici parametri statistici, ma di strumenti di misurazione capaci di trasformare la responsabilità aziendale in un dato concreto e verificabile.</a:t>
            </a:r>
          </a:p>
          <a:p>
            <a:pPr marL="457200" indent="-457200" algn="just">
              <a:buFont typeface="Wingdings" panose="05000000000000000000" pitchFamily="2" charset="2"/>
              <a:buChar char="q"/>
            </a:pP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Gli indicatori ESG consentono di misurare la coerenza tra obiettivi dichiarati e risultati reali, evidenziando come un’impresa gestisce le proprie risorse, tutela le persone, garantisce la trasparenza delle decisioni e l’integrità dei processi. In un contesto in cui la fiducia degli stakeholder è un asset competitivo, la misurabilità della sostenibilità diventa il fondamento della credibilità.</a:t>
            </a:r>
          </a:p>
        </p:txBody>
      </p:sp>
    </p:spTree>
    <p:extLst>
      <p:ext uri="{BB962C8B-B14F-4D97-AF65-F5344CB8AC3E}">
        <p14:creationId xmlns:p14="http://schemas.microsoft.com/office/powerpoint/2010/main" val="1379397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10F21-DB8B-E3E4-9EC3-7A85D762ABE0}"/>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5F487D16-5579-AE16-EEBE-7079D737769D}"/>
              </a:ext>
            </a:extLst>
          </p:cNvPr>
          <p:cNvPicPr>
            <a:picLocks noChangeAspect="1"/>
          </p:cNvPicPr>
          <p:nvPr/>
        </p:nvPicPr>
        <p:blipFill>
          <a:blip r:embed="rId2"/>
          <a:stretch>
            <a:fillRect/>
          </a:stretch>
        </p:blipFill>
        <p:spPr>
          <a:xfrm>
            <a:off x="-53992" y="5758404"/>
            <a:ext cx="1099596" cy="1099596"/>
          </a:xfrm>
          <a:prstGeom prst="rect">
            <a:avLst/>
          </a:prstGeom>
        </p:spPr>
      </p:pic>
      <p:sp>
        <p:nvSpPr>
          <p:cNvPr id="5" name="CasellaDiTesto 4">
            <a:extLst>
              <a:ext uri="{FF2B5EF4-FFF2-40B4-BE49-F238E27FC236}">
                <a16:creationId xmlns:a16="http://schemas.microsoft.com/office/drawing/2014/main" id="{A60D2B79-794E-E8FE-91DE-1ABB84846811}"/>
              </a:ext>
            </a:extLst>
          </p:cNvPr>
          <p:cNvSpPr txBox="1"/>
          <p:nvPr/>
        </p:nvSpPr>
        <p:spPr>
          <a:xfrm>
            <a:off x="1469985" y="370390"/>
            <a:ext cx="10336192" cy="6124754"/>
          </a:xfrm>
          <a:prstGeom prst="rect">
            <a:avLst/>
          </a:prstGeom>
          <a:noFill/>
        </p:spPr>
        <p:txBody>
          <a:bodyPr wrap="square">
            <a:spAutoFit/>
          </a:bodyPr>
          <a:lstStyle/>
          <a:p>
            <a:pPr marL="457200" indent="-457200" algn="just">
              <a:buFont typeface="Wingdings" panose="05000000000000000000" pitchFamily="2" charset="2"/>
              <a:buChar char="q"/>
            </a:pP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La misurazione ESG si basa su un insieme di </a:t>
            </a:r>
            <a:r>
              <a:rPr lang="it-IT" sz="28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Key Performance </a:t>
            </a:r>
            <a:r>
              <a:rPr lang="it-IT" sz="28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Indicators</a:t>
            </a:r>
            <a:r>
              <a:rPr lang="it-IT" sz="28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(KPI)</a:t>
            </a: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che rappresentano i risultati concreti di una strategia sostenibile. </a:t>
            </a:r>
          </a:p>
          <a:p>
            <a:pPr marL="457200" indent="-457200" algn="just">
              <a:buFont typeface="Wingdings" panose="05000000000000000000" pitchFamily="2" charset="2"/>
              <a:buChar char="q"/>
            </a:pP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Questi indicatori combinano dati quantitativi come consumi, emissioni, diversità di genere o numero di audit interni con elementi qualitativi che riguardano cultura aziendale, governance e relazioni con la comunità.</a:t>
            </a:r>
          </a:p>
          <a:p>
            <a:pPr marL="457200" indent="-457200" algn="just">
              <a:buFont typeface="Wingdings" panose="05000000000000000000" pitchFamily="2" charset="2"/>
              <a:buChar char="q"/>
            </a:pP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Ogni impresa, in base al proprio settore e alla propria struttura, seleziona un set di indicatori coerente con i temi di materialità più rilevanti. </a:t>
            </a:r>
          </a:p>
          <a:p>
            <a:pPr marL="457200" indent="-457200" algn="just">
              <a:buFont typeface="Wingdings" panose="05000000000000000000" pitchFamily="2" charset="2"/>
              <a:buChar char="q"/>
            </a:pP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La capacità di definire, monitorare e rendicontare tali indicatori rappresenta oggi uno dei requisiti più importanti della </a:t>
            </a:r>
            <a:r>
              <a:rPr lang="it-IT" sz="2800" b="0" i="0" u="none" strike="noStrike" dirty="0">
                <a:solidFill>
                  <a:srgbClr val="D09762"/>
                </a:solidFill>
                <a:effectLst/>
                <a:latin typeface="Calibri" panose="020F0502020204030204" pitchFamily="34" charset="0"/>
                <a:ea typeface="Calibri" panose="020F0502020204030204" pitchFamily="34" charset="0"/>
                <a:cs typeface="Calibri" panose="020F0502020204030204" pitchFamily="34" charset="0"/>
                <a:hlinkClick r:id="rId3"/>
              </a:rPr>
              <a:t>Corporate </a:t>
            </a:r>
            <a:r>
              <a:rPr lang="it-IT" sz="2800" b="0" i="0" u="none" strike="noStrike" dirty="0" err="1">
                <a:solidFill>
                  <a:srgbClr val="D09762"/>
                </a:solidFill>
                <a:effectLst/>
                <a:latin typeface="Calibri" panose="020F0502020204030204" pitchFamily="34" charset="0"/>
                <a:ea typeface="Calibri" panose="020F0502020204030204" pitchFamily="34" charset="0"/>
                <a:cs typeface="Calibri" panose="020F0502020204030204" pitchFamily="34" charset="0"/>
                <a:hlinkClick r:id="rId3"/>
              </a:rPr>
              <a:t>Sustainability</a:t>
            </a:r>
            <a:r>
              <a:rPr lang="it-IT" sz="2800" b="0" i="0" u="none" strike="noStrike" dirty="0">
                <a:solidFill>
                  <a:srgbClr val="D09762"/>
                </a:solidFill>
                <a:effectLst/>
                <a:latin typeface="Calibri" panose="020F0502020204030204" pitchFamily="34" charset="0"/>
                <a:ea typeface="Calibri" panose="020F0502020204030204" pitchFamily="34" charset="0"/>
                <a:cs typeface="Calibri" panose="020F0502020204030204" pitchFamily="34" charset="0"/>
                <a:hlinkClick r:id="rId3"/>
              </a:rPr>
              <a:t> Reporting Directive (CSRD)</a:t>
            </a:r>
            <a:r>
              <a:rPr lang="it-IT" sz="2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europea, che impone una rendicontazione trasparente e comparabile.</a:t>
            </a:r>
          </a:p>
        </p:txBody>
      </p:sp>
    </p:spTree>
    <p:extLst>
      <p:ext uri="{BB962C8B-B14F-4D97-AF65-F5344CB8AC3E}">
        <p14:creationId xmlns:p14="http://schemas.microsoft.com/office/powerpoint/2010/main" val="42222029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7BF5E-F9A2-4D22-61E7-8080CD3526AC}"/>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AE37C997-BA99-2C76-74F3-3840A8508616}"/>
              </a:ext>
            </a:extLst>
          </p:cNvPr>
          <p:cNvPicPr>
            <a:picLocks noChangeAspect="1"/>
          </p:cNvPicPr>
          <p:nvPr/>
        </p:nvPicPr>
        <p:blipFill>
          <a:blip r:embed="rId2"/>
          <a:stretch>
            <a:fillRect/>
          </a:stretch>
        </p:blipFill>
        <p:spPr>
          <a:xfrm>
            <a:off x="-53992" y="5758404"/>
            <a:ext cx="1099596" cy="1099596"/>
          </a:xfrm>
          <a:prstGeom prst="rect">
            <a:avLst/>
          </a:prstGeom>
        </p:spPr>
      </p:pic>
      <p:sp>
        <p:nvSpPr>
          <p:cNvPr id="5" name="CasellaDiTesto 4">
            <a:extLst>
              <a:ext uri="{FF2B5EF4-FFF2-40B4-BE49-F238E27FC236}">
                <a16:creationId xmlns:a16="http://schemas.microsoft.com/office/drawing/2014/main" id="{7B14A91F-0EBC-BE78-FC12-2D7D077999F8}"/>
              </a:ext>
            </a:extLst>
          </p:cNvPr>
          <p:cNvSpPr txBox="1"/>
          <p:nvPr/>
        </p:nvSpPr>
        <p:spPr>
          <a:xfrm>
            <a:off x="1921397" y="0"/>
            <a:ext cx="10270603" cy="523220"/>
          </a:xfrm>
          <a:prstGeom prst="rect">
            <a:avLst/>
          </a:prstGeom>
          <a:noFill/>
        </p:spPr>
        <p:txBody>
          <a:bodyPr wrap="square" rtlCol="0">
            <a:spAutoFit/>
          </a:bodyPr>
          <a:lstStyle/>
          <a:p>
            <a:pPr algn="ctr"/>
            <a:r>
              <a:rPr lang="it-IT" sz="2800" b="1">
                <a:latin typeface="Calibri" panose="020F0502020204030204" pitchFamily="34" charset="0"/>
                <a:ea typeface="Calibri" panose="020F0502020204030204" pitchFamily="34" charset="0"/>
                <a:cs typeface="Calibri" panose="020F0502020204030204" pitchFamily="34" charset="0"/>
              </a:rPr>
              <a:t>Indicatori ambientali: il valore dei dati nella gestione delle risorse</a:t>
            </a:r>
            <a:endParaRPr lang="it-IT" sz="28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683227F3-EA09-FF11-67C9-E5156AF46790}"/>
              </a:ext>
            </a:extLst>
          </p:cNvPr>
          <p:cNvSpPr txBox="1"/>
          <p:nvPr/>
        </p:nvSpPr>
        <p:spPr>
          <a:xfrm>
            <a:off x="1475773" y="889843"/>
            <a:ext cx="10434576" cy="4893647"/>
          </a:xfrm>
          <a:prstGeom prst="rect">
            <a:avLst/>
          </a:prstGeom>
          <a:noFill/>
        </p:spPr>
        <p:txBody>
          <a:bodyPr wrap="square">
            <a:spAutoFit/>
          </a:bodyPr>
          <a:lstStyle/>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Gli indicatori ambientali (</a:t>
            </a:r>
            <a:r>
              <a:rPr lang="it-IT" sz="2400" dirty="0" err="1">
                <a:latin typeface="Calibri" panose="020F0502020204030204" pitchFamily="34" charset="0"/>
                <a:ea typeface="Calibri" panose="020F0502020204030204" pitchFamily="34" charset="0"/>
                <a:cs typeface="Calibri" panose="020F0502020204030204" pitchFamily="34" charset="0"/>
              </a:rPr>
              <a:t>Environmental</a:t>
            </a:r>
            <a:r>
              <a:rPr lang="it-IT" sz="2400" dirty="0">
                <a:latin typeface="Calibri" panose="020F0502020204030204" pitchFamily="34" charset="0"/>
                <a:ea typeface="Calibri" panose="020F0502020204030204" pitchFamily="34" charset="0"/>
                <a:cs typeface="Calibri" panose="020F0502020204030204" pitchFamily="34" charset="0"/>
              </a:rPr>
              <a:t>) sono il primo pilastro dei criteri ESG. Valutano l’impatto dell’attività aziendale sugli ecosistemi e sulle risorse naturali, misurando la capacità di ridurre le emissioni, gestire l’energia, limitare i rifiuti e promuovere l’economia circolare.</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Consumo energetico totale e quota di energia rinnovabile impiegata.</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Quantità di rifiuti prodotti, smaltiti e riciclati.</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Emissioni dirette e indirette di CO₂ e altri gas climalteranti.</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Gestione delle risorse idriche e impatto sulla biodiversità locale.</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Tali dati, verificabili e periodicamente aggiornati, consentono di quantificare il reale contributo dell’impresa alla transizione ecologica. Le aziende che rendono pubblici questi indicatori attraverso bilanci di sostenibilità o report ESG dimostrano impegno concreto e trasparenza nei confronti di investitori, istituzioni e comunità locali.</a:t>
            </a:r>
          </a:p>
        </p:txBody>
      </p:sp>
    </p:spTree>
    <p:extLst>
      <p:ext uri="{BB962C8B-B14F-4D97-AF65-F5344CB8AC3E}">
        <p14:creationId xmlns:p14="http://schemas.microsoft.com/office/powerpoint/2010/main" val="33855950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2BD4A-76CB-25C9-81FE-32A1D343FB42}"/>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B2F52148-AAF1-FC47-A502-E2F9462B6041}"/>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92C43610-830E-B9B8-3841-BBF0358081DA}"/>
              </a:ext>
            </a:extLst>
          </p:cNvPr>
          <p:cNvSpPr txBox="1"/>
          <p:nvPr/>
        </p:nvSpPr>
        <p:spPr>
          <a:xfrm>
            <a:off x="1527859" y="0"/>
            <a:ext cx="9792182" cy="584775"/>
          </a:xfrm>
          <a:prstGeom prst="rect">
            <a:avLst/>
          </a:prstGeom>
          <a:noFill/>
        </p:spPr>
        <p:txBody>
          <a:bodyPr wrap="square">
            <a:spAutoFit/>
          </a:bodyPr>
          <a:lstStyle/>
          <a:p>
            <a:pPr algn="ctr"/>
            <a:r>
              <a:rPr lang="it-IT" sz="3200" b="1" dirty="0">
                <a:latin typeface="Calibri" panose="020F0502020204030204" pitchFamily="34" charset="0"/>
                <a:ea typeface="Calibri" panose="020F0502020204030204" pitchFamily="34" charset="0"/>
                <a:cs typeface="Calibri" panose="020F0502020204030204" pitchFamily="34" charset="0"/>
              </a:rPr>
              <a:t>Indicatori sociali: persone, inclusione e valore condiviso</a:t>
            </a:r>
          </a:p>
        </p:txBody>
      </p:sp>
      <p:sp>
        <p:nvSpPr>
          <p:cNvPr id="6" name="CasellaDiTesto 5">
            <a:extLst>
              <a:ext uri="{FF2B5EF4-FFF2-40B4-BE49-F238E27FC236}">
                <a16:creationId xmlns:a16="http://schemas.microsoft.com/office/drawing/2014/main" id="{12961448-538C-0D6F-97F1-17C1BFA9A614}"/>
              </a:ext>
            </a:extLst>
          </p:cNvPr>
          <p:cNvSpPr txBox="1"/>
          <p:nvPr/>
        </p:nvSpPr>
        <p:spPr>
          <a:xfrm>
            <a:off x="1215342" y="1030148"/>
            <a:ext cx="10787605" cy="5016758"/>
          </a:xfrm>
          <a:prstGeom prst="rect">
            <a:avLst/>
          </a:prstGeom>
          <a:noFill/>
        </p:spPr>
        <p:txBody>
          <a:bodyPr wrap="square">
            <a:spAutoFit/>
          </a:bodyPr>
          <a:lstStyle/>
          <a:p>
            <a:pPr marL="457200" indent="-457200" algn="just">
              <a:buFont typeface="Wingdings" panose="05000000000000000000" pitchFamily="2" charset="2"/>
              <a:buChar char="q"/>
            </a:pPr>
            <a:r>
              <a:rPr lang="it-IT" sz="3200" dirty="0">
                <a:latin typeface="Calibri" panose="020F0502020204030204" pitchFamily="34" charset="0"/>
                <a:ea typeface="Calibri" panose="020F0502020204030204" pitchFamily="34" charset="0"/>
                <a:cs typeface="Calibri" panose="020F0502020204030204" pitchFamily="34" charset="0"/>
              </a:rPr>
              <a:t>La dimensione sociale (Social) analizza l’impatto dell’impresa sulle persone e sulle comunità. Gli indicatori sociali non misurano solo politiche interne, ma anche l’effetto generato sulla catena del valore, sui fornitori e sul territorio.</a:t>
            </a:r>
          </a:p>
          <a:p>
            <a:pPr marL="457200" indent="-457200" algn="just">
              <a:buFont typeface="Wingdings" panose="05000000000000000000" pitchFamily="2" charset="2"/>
              <a:buChar char="q"/>
            </a:pPr>
            <a:r>
              <a:rPr lang="it-IT" sz="3200" dirty="0">
                <a:latin typeface="Calibri" panose="020F0502020204030204" pitchFamily="34" charset="0"/>
                <a:ea typeface="Calibri" panose="020F0502020204030204" pitchFamily="34" charset="0"/>
                <a:cs typeface="Calibri" panose="020F0502020204030204" pitchFamily="34" charset="0"/>
              </a:rPr>
              <a:t>Tra i più diffusi troviamo: tasso di infortuni sul lavoro, ore di formazione erogate, parità retributiva tra generi, iniziative di welfare aziendale e progetti di inclusione. Questi elementi rientrano nella valutazione del capitale umano, oggi considerato una delle variabili più significative del valore d’impresa.</a:t>
            </a:r>
          </a:p>
        </p:txBody>
      </p:sp>
    </p:spTree>
    <p:extLst>
      <p:ext uri="{BB962C8B-B14F-4D97-AF65-F5344CB8AC3E}">
        <p14:creationId xmlns:p14="http://schemas.microsoft.com/office/powerpoint/2010/main" val="412146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6">
          <a:extLst>
            <a:ext uri="{FF2B5EF4-FFF2-40B4-BE49-F238E27FC236}">
              <a16:creationId xmlns:a16="http://schemas.microsoft.com/office/drawing/2014/main" id="{5819D61C-03ED-6FC8-8033-89276E3F47F1}"/>
            </a:ext>
          </a:extLst>
        </p:cNvPr>
        <p:cNvGrpSpPr/>
        <p:nvPr/>
      </p:nvGrpSpPr>
      <p:grpSpPr>
        <a:xfrm>
          <a:off x="0" y="0"/>
          <a:ext cx="0" cy="0"/>
          <a:chOff x="0" y="0"/>
          <a:chExt cx="0" cy="0"/>
        </a:xfrm>
      </p:grpSpPr>
      <p:sp>
        <p:nvSpPr>
          <p:cNvPr id="648" name="Google Shape;648;p8">
            <a:extLst>
              <a:ext uri="{FF2B5EF4-FFF2-40B4-BE49-F238E27FC236}">
                <a16:creationId xmlns:a16="http://schemas.microsoft.com/office/drawing/2014/main" id="{A2469003-CD9A-F2B3-AEE4-BE27C3627981}"/>
              </a:ext>
            </a:extLst>
          </p:cNvPr>
          <p:cNvSpPr txBox="1">
            <a:spLocks noGrp="1"/>
          </p:cNvSpPr>
          <p:nvPr>
            <p:ph type="title" idx="4294967295"/>
          </p:nvPr>
        </p:nvSpPr>
        <p:spPr>
          <a:xfrm>
            <a:off x="1109478" y="17930"/>
            <a:ext cx="10721788" cy="110265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A02516"/>
              </a:buClr>
              <a:buSzPts val="4000"/>
              <a:buFont typeface="Corbel"/>
              <a:buNone/>
            </a:pPr>
            <a:r>
              <a:rPr lang="it-IT" sz="3200" dirty="0">
                <a:solidFill>
                  <a:srgbClr val="A02516"/>
                </a:solidFill>
              </a:rPr>
              <a:t>Funzione del Rendiconto della gestione: importanza strategica</a:t>
            </a:r>
            <a:endParaRPr sz="3600" dirty="0"/>
          </a:p>
        </p:txBody>
      </p:sp>
      <p:sp>
        <p:nvSpPr>
          <p:cNvPr id="649" name="Google Shape;649;p8">
            <a:extLst>
              <a:ext uri="{FF2B5EF4-FFF2-40B4-BE49-F238E27FC236}">
                <a16:creationId xmlns:a16="http://schemas.microsoft.com/office/drawing/2014/main" id="{121C9A10-D4CD-4DB4-FBCD-6098DEF23FF3}"/>
              </a:ext>
            </a:extLst>
          </p:cNvPr>
          <p:cNvSpPr/>
          <p:nvPr/>
        </p:nvSpPr>
        <p:spPr>
          <a:xfrm>
            <a:off x="1045798" y="0"/>
            <a:ext cx="45719" cy="6858000"/>
          </a:xfrm>
          <a:prstGeom prst="rect">
            <a:avLst/>
          </a:prstGeom>
          <a:solidFill>
            <a:srgbClr val="1C3B71"/>
          </a:solidFill>
          <a:ln w="76200">
            <a:solidFill>
              <a:srgbClr val="00B05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8">
            <a:extLst>
              <a:ext uri="{FF2B5EF4-FFF2-40B4-BE49-F238E27FC236}">
                <a16:creationId xmlns:a16="http://schemas.microsoft.com/office/drawing/2014/main" id="{091A9B7E-FCD6-B768-1923-8EF7C04E3647}"/>
              </a:ext>
            </a:extLst>
          </p:cNvPr>
          <p:cNvSpPr/>
          <p:nvPr/>
        </p:nvSpPr>
        <p:spPr>
          <a:xfrm>
            <a:off x="1266304" y="1123298"/>
            <a:ext cx="10925696" cy="5509160"/>
          </a:xfrm>
          <a:prstGeom prst="rect">
            <a:avLst/>
          </a:prstGeom>
          <a:noFill/>
          <a:ln>
            <a:solidFill>
              <a:srgbClr val="00B050"/>
            </a:solidFill>
          </a:ln>
        </p:spPr>
        <p:txBody>
          <a:bodyPr spcFirstLastPara="1" wrap="square" lIns="91425" tIns="45700" rIns="91425" bIns="45700" anchor="ctr" anchorCtr="0">
            <a:spAutoFit/>
          </a:bodyPr>
          <a:lstStyle/>
          <a:p>
            <a:pPr algn="just"/>
            <a:r>
              <a:rPr lang="it-IT" sz="3200" dirty="0">
                <a:solidFill>
                  <a:srgbClr val="002060"/>
                </a:solidFill>
              </a:rPr>
              <a:t>Il rendiconto esprime la sintesi della gestione sul piano autorizzatorio, della rappresentazione ai terzi del patrimonio di funzionamento, dei diversi risultati parziali, dalle opere pubbliche, alle società partecipate, al PNRR. Ha inoltre evidenti riflessi sulle responsabilità dei dirigenti di settore, come emerge con evidenza dalla normativa sui tempi di pagamento, dall’attestazione di rispondenza del risultato di amministrazione alla legge e ai principi contabili (che non comprende ancora il parere di conformità </a:t>
            </a:r>
            <a:r>
              <a:rPr lang="it-IT" sz="3200" dirty="0" err="1">
                <a:solidFill>
                  <a:srgbClr val="002060"/>
                </a:solidFill>
              </a:rPr>
              <a:t>Accrual</a:t>
            </a:r>
            <a:r>
              <a:rPr lang="it-IT" sz="3200" dirty="0">
                <a:solidFill>
                  <a:srgbClr val="002060"/>
                </a:solidFill>
              </a:rPr>
              <a:t>), tramite i pareri tecnici e contabile, dai riscontri sugli atti di ricognizione dei residui ed altro. </a:t>
            </a:r>
            <a:endParaRPr sz="3200" b="1" dirty="0">
              <a:solidFill>
                <a:srgbClr val="002060"/>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8D669104-442E-93AB-422E-45E0BC2180DD}"/>
              </a:ext>
            </a:extLst>
          </p:cNvPr>
          <p:cNvPicPr>
            <a:picLocks noChangeAspect="1"/>
          </p:cNvPicPr>
          <p:nvPr/>
        </p:nvPicPr>
        <p:blipFill>
          <a:blip r:embed="rId3"/>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23091215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E4CDC-842F-F9BA-87F7-272B9BE2A9A8}"/>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D0ADC74D-662B-CEBD-8C28-C2BD57302A66}"/>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FCF1C3C9-BDC6-949F-C710-D30D75D1AA9C}"/>
              </a:ext>
            </a:extLst>
          </p:cNvPr>
          <p:cNvSpPr txBox="1"/>
          <p:nvPr/>
        </p:nvSpPr>
        <p:spPr>
          <a:xfrm>
            <a:off x="1938759" y="87735"/>
            <a:ext cx="9705373" cy="461665"/>
          </a:xfrm>
          <a:prstGeom prst="rect">
            <a:avLst/>
          </a:prstGeom>
          <a:noFill/>
        </p:spPr>
        <p:txBody>
          <a:bodyPr wrap="square">
            <a:spAutoFit/>
          </a:bodyPr>
          <a:lstStyle/>
          <a:p>
            <a:pPr algn="just"/>
            <a:r>
              <a:rPr lang="it-IT" sz="2400" b="1" dirty="0">
                <a:latin typeface="Calibri" panose="020F0502020204030204" pitchFamily="34" charset="0"/>
                <a:ea typeface="Calibri" panose="020F0502020204030204" pitchFamily="34" charset="0"/>
                <a:cs typeface="Calibri" panose="020F0502020204030204" pitchFamily="34" charset="0"/>
              </a:rPr>
              <a:t>Indicatori di governance: trasparenza e fiducia come asset strategico</a:t>
            </a:r>
          </a:p>
        </p:txBody>
      </p:sp>
      <p:sp>
        <p:nvSpPr>
          <p:cNvPr id="6" name="CasellaDiTesto 5">
            <a:extLst>
              <a:ext uri="{FF2B5EF4-FFF2-40B4-BE49-F238E27FC236}">
                <a16:creationId xmlns:a16="http://schemas.microsoft.com/office/drawing/2014/main" id="{06804D7C-08DA-565F-3339-4F47F1F67E7C}"/>
              </a:ext>
            </a:extLst>
          </p:cNvPr>
          <p:cNvSpPr txBox="1"/>
          <p:nvPr/>
        </p:nvSpPr>
        <p:spPr>
          <a:xfrm>
            <a:off x="1377387" y="1099494"/>
            <a:ext cx="10451939" cy="4832092"/>
          </a:xfrm>
          <a:prstGeom prst="rect">
            <a:avLst/>
          </a:prstGeom>
          <a:noFill/>
        </p:spPr>
        <p:txBody>
          <a:bodyPr wrap="square">
            <a:spAutoFit/>
          </a:bodyPr>
          <a:lstStyle/>
          <a:p>
            <a:pPr marL="457200" indent="-4572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La componente Governance degli indicatori ESG misura la qualità delle decisioni, l’integrità dei processi e la capacità di un’impresa di garantire una gestione etica e responsabile. In questa dimensione rientrano la composizione del consiglio di amministrazione, la presenza di membri indipendenti, le politiche anticorruzione, la trasparenza dei bilanci e i meccanismi di controllo interno.</a:t>
            </a:r>
          </a:p>
          <a:p>
            <a:pPr marL="457200" indent="-4572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Una governance efficace rappresenta il punto di equilibrio tra sostenibilità economica e responsabilità sociale. Imprese e fondazioni che adottano un modello decisionale basato su principi di trasparenza e tracciabilità consolidano il rapporto con investitori e stakeholder, riducendo i rischi legali e reputazionali.</a:t>
            </a:r>
          </a:p>
        </p:txBody>
      </p:sp>
    </p:spTree>
    <p:extLst>
      <p:ext uri="{BB962C8B-B14F-4D97-AF65-F5344CB8AC3E}">
        <p14:creationId xmlns:p14="http://schemas.microsoft.com/office/powerpoint/2010/main" val="20379292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E913E-C321-2930-7426-61FC7D4A9486}"/>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26C106C5-DC22-2079-26E6-2514302F6817}"/>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1F1E018D-103A-3EA9-8B79-D1B2CBB7B28B}"/>
              </a:ext>
            </a:extLst>
          </p:cNvPr>
          <p:cNvSpPr txBox="1"/>
          <p:nvPr/>
        </p:nvSpPr>
        <p:spPr>
          <a:xfrm>
            <a:off x="2772137" y="87338"/>
            <a:ext cx="7228389" cy="461665"/>
          </a:xfrm>
          <a:prstGeom prst="rect">
            <a:avLst/>
          </a:prstGeom>
          <a:noFill/>
        </p:spPr>
        <p:txBody>
          <a:bodyPr wrap="square">
            <a:spAutoFit/>
          </a:bodyPr>
          <a:lstStyle/>
          <a:p>
            <a:pPr algn="just"/>
            <a:r>
              <a:rPr lang="it-IT" sz="2400" b="1" dirty="0">
                <a:latin typeface="Calibri" panose="020F0502020204030204" pitchFamily="34" charset="0"/>
                <a:ea typeface="Calibri" panose="020F0502020204030204" pitchFamily="34" charset="0"/>
                <a:cs typeface="Calibri" panose="020F0502020204030204" pitchFamily="34" charset="0"/>
              </a:rPr>
              <a:t>Standard e framework internazionali di riferimento</a:t>
            </a:r>
          </a:p>
        </p:txBody>
      </p:sp>
      <p:sp>
        <p:nvSpPr>
          <p:cNvPr id="6" name="CasellaDiTesto 5">
            <a:extLst>
              <a:ext uri="{FF2B5EF4-FFF2-40B4-BE49-F238E27FC236}">
                <a16:creationId xmlns:a16="http://schemas.microsoft.com/office/drawing/2014/main" id="{1068B7BF-CD11-2492-1504-67D713259BF8}"/>
              </a:ext>
            </a:extLst>
          </p:cNvPr>
          <p:cNvSpPr txBox="1"/>
          <p:nvPr/>
        </p:nvSpPr>
        <p:spPr>
          <a:xfrm>
            <a:off x="1770927" y="1192192"/>
            <a:ext cx="9884780" cy="5262979"/>
          </a:xfrm>
          <a:prstGeom prst="rect">
            <a:avLst/>
          </a:prstGeom>
          <a:noFill/>
        </p:spPr>
        <p:txBody>
          <a:bodyPr wrap="square">
            <a:spAutoFit/>
          </a:bodyPr>
          <a:lstStyle/>
          <a:p>
            <a:pPr marL="457200" indent="-457200" algn="just">
              <a:buFont typeface="Wingdings" panose="05000000000000000000" pitchFamily="2" charset="2"/>
              <a:buChar char="q"/>
            </a:pPr>
            <a:r>
              <a:rPr lang="it-IT" sz="2800" dirty="0"/>
              <a:t>Gli indicatori ESG non sono arbitrari: si fondano su standard riconosciuti a livello globale. </a:t>
            </a:r>
          </a:p>
          <a:p>
            <a:pPr marL="457200" indent="-457200" algn="just">
              <a:buFont typeface="Wingdings" panose="05000000000000000000" pitchFamily="2" charset="2"/>
              <a:buChar char="q"/>
            </a:pPr>
            <a:r>
              <a:rPr lang="it-IT" sz="2800" dirty="0"/>
              <a:t>Tra i più rilevanti vi sono le linee guida Global Reporting </a:t>
            </a:r>
            <a:r>
              <a:rPr lang="it-IT" sz="2800" dirty="0" err="1"/>
              <a:t>Initiative</a:t>
            </a:r>
            <a:r>
              <a:rPr lang="it-IT" sz="2800" dirty="0"/>
              <a:t> (GRI), i SASB Standards e le raccomandazioni del </a:t>
            </a:r>
            <a:r>
              <a:rPr lang="it-IT" sz="2800" b="1" dirty="0"/>
              <a:t>Task Force on </a:t>
            </a:r>
            <a:r>
              <a:rPr lang="it-IT" sz="2800" b="1" dirty="0" err="1"/>
              <a:t>Climate-related</a:t>
            </a:r>
            <a:r>
              <a:rPr lang="it-IT" sz="2800" b="1" dirty="0"/>
              <a:t> Financial </a:t>
            </a:r>
            <a:r>
              <a:rPr lang="it-IT" sz="2800" b="1" dirty="0" err="1"/>
              <a:t>Disclosures</a:t>
            </a:r>
            <a:r>
              <a:rPr lang="it-IT" sz="2800" b="1" dirty="0"/>
              <a:t> (TCFD</a:t>
            </a:r>
            <a:r>
              <a:rPr lang="it-IT" sz="2800" dirty="0"/>
              <a:t>).</a:t>
            </a:r>
          </a:p>
          <a:p>
            <a:pPr marL="457200" indent="-457200" algn="just">
              <a:buFont typeface="Wingdings" panose="05000000000000000000" pitchFamily="2" charset="2"/>
              <a:buChar char="q"/>
            </a:pPr>
            <a:r>
              <a:rPr lang="it-IT" sz="2800" dirty="0"/>
              <a:t>Questi framework garantiscono coerenza e comparabilità, offrendo alle imprese un linguaggio comune per comunicare i propri risultati ambientali, sociali e di governance.</a:t>
            </a:r>
          </a:p>
          <a:p>
            <a:pPr marL="457200" indent="-457200" algn="just">
              <a:buFont typeface="Wingdings" panose="05000000000000000000" pitchFamily="2" charset="2"/>
              <a:buChar char="q"/>
            </a:pPr>
            <a:r>
              <a:rPr lang="it-IT" sz="2800" dirty="0"/>
              <a:t>L’adozione di standard ESG certificabili è oggi un requisito essenziale per attrarre investitori e accedere a strumenti di finanza sostenibile.</a:t>
            </a:r>
          </a:p>
        </p:txBody>
      </p:sp>
    </p:spTree>
    <p:extLst>
      <p:ext uri="{BB962C8B-B14F-4D97-AF65-F5344CB8AC3E}">
        <p14:creationId xmlns:p14="http://schemas.microsoft.com/office/powerpoint/2010/main" val="767784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0A53-9C44-28F5-C490-41AD42433963}"/>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8BC75AAD-65C2-D2B2-D9C1-B859F6CD6E4E}"/>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A05714FE-CCA1-D864-8AF3-59D1F81EE9EB}"/>
              </a:ext>
            </a:extLst>
          </p:cNvPr>
          <p:cNvSpPr txBox="1"/>
          <p:nvPr/>
        </p:nvSpPr>
        <p:spPr>
          <a:xfrm>
            <a:off x="3605514" y="0"/>
            <a:ext cx="6985321" cy="369332"/>
          </a:xfrm>
          <a:prstGeom prst="rect">
            <a:avLst/>
          </a:prstGeom>
          <a:noFill/>
        </p:spPr>
        <p:txBody>
          <a:bodyPr wrap="square">
            <a:spAutoFit/>
          </a:bodyPr>
          <a:lstStyle/>
          <a:p>
            <a:pPr algn="just"/>
            <a:r>
              <a:rPr lang="it-IT" b="1" dirty="0"/>
              <a:t>Indicatori ESG e compliance: il legame con la normativa europea</a:t>
            </a:r>
          </a:p>
        </p:txBody>
      </p:sp>
      <p:sp>
        <p:nvSpPr>
          <p:cNvPr id="6" name="CasellaDiTesto 5">
            <a:extLst>
              <a:ext uri="{FF2B5EF4-FFF2-40B4-BE49-F238E27FC236}">
                <a16:creationId xmlns:a16="http://schemas.microsoft.com/office/drawing/2014/main" id="{E98E3DFC-8597-D409-F27E-72A70EDD57BA}"/>
              </a:ext>
            </a:extLst>
          </p:cNvPr>
          <p:cNvSpPr txBox="1"/>
          <p:nvPr/>
        </p:nvSpPr>
        <p:spPr>
          <a:xfrm>
            <a:off x="1446835" y="1041722"/>
            <a:ext cx="10289894" cy="4832092"/>
          </a:xfrm>
          <a:prstGeom prst="rect">
            <a:avLst/>
          </a:prstGeom>
          <a:noFill/>
        </p:spPr>
        <p:txBody>
          <a:bodyPr wrap="square">
            <a:spAutoFit/>
          </a:bodyPr>
          <a:lstStyle/>
          <a:p>
            <a:pPr marL="457200" indent="-4572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L’entrata in vigore della direttiva CSRD 2022/2464/UE e degli </a:t>
            </a:r>
            <a:r>
              <a:rPr lang="it-IT" sz="2800" dirty="0" err="1">
                <a:latin typeface="Calibri" panose="020F0502020204030204" pitchFamily="34" charset="0"/>
                <a:ea typeface="Calibri" panose="020F0502020204030204" pitchFamily="34" charset="0"/>
                <a:cs typeface="Calibri" panose="020F0502020204030204" pitchFamily="34" charset="0"/>
              </a:rPr>
              <a:t>European</a:t>
            </a:r>
            <a:r>
              <a:rPr lang="it-IT" sz="2800" dirty="0">
                <a:latin typeface="Calibri" panose="020F0502020204030204" pitchFamily="34" charset="0"/>
                <a:ea typeface="Calibri" panose="020F0502020204030204" pitchFamily="34" charset="0"/>
                <a:cs typeface="Calibri" panose="020F0502020204030204" pitchFamily="34" charset="0"/>
              </a:rPr>
              <a:t> </a:t>
            </a:r>
            <a:r>
              <a:rPr lang="it-IT" sz="2800" dirty="0" err="1">
                <a:latin typeface="Calibri" panose="020F0502020204030204" pitchFamily="34" charset="0"/>
                <a:ea typeface="Calibri" panose="020F0502020204030204" pitchFamily="34" charset="0"/>
                <a:cs typeface="Calibri" panose="020F0502020204030204" pitchFamily="34" charset="0"/>
              </a:rPr>
              <a:t>Sustainability</a:t>
            </a:r>
            <a:r>
              <a:rPr lang="it-IT" sz="2800" dirty="0">
                <a:latin typeface="Calibri" panose="020F0502020204030204" pitchFamily="34" charset="0"/>
                <a:ea typeface="Calibri" panose="020F0502020204030204" pitchFamily="34" charset="0"/>
                <a:cs typeface="Calibri" panose="020F0502020204030204" pitchFamily="34" charset="0"/>
              </a:rPr>
              <a:t> Reporting Standards (ESRS) ha rafforzato il ruolo degli indicatori ESG come strumenti di conformità. Le imprese sono oggi chiamate a integrare i criteri ESG nei processi decisionali e a garantire la tracciabilità dei dati comunicati.</a:t>
            </a:r>
          </a:p>
          <a:p>
            <a:pPr marL="457200" indent="-4572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La normativa europea, insieme alla EU </a:t>
            </a:r>
            <a:r>
              <a:rPr lang="it-IT" sz="2800" dirty="0" err="1">
                <a:latin typeface="Calibri" panose="020F0502020204030204" pitchFamily="34" charset="0"/>
                <a:ea typeface="Calibri" panose="020F0502020204030204" pitchFamily="34" charset="0"/>
                <a:cs typeface="Calibri" panose="020F0502020204030204" pitchFamily="34" charset="0"/>
              </a:rPr>
              <a:t>Taxonomy</a:t>
            </a:r>
            <a:r>
              <a:rPr lang="it-IT" sz="2800" dirty="0">
                <a:latin typeface="Calibri" panose="020F0502020204030204" pitchFamily="34" charset="0"/>
                <a:ea typeface="Calibri" panose="020F0502020204030204" pitchFamily="34" charset="0"/>
                <a:cs typeface="Calibri" panose="020F0502020204030204" pitchFamily="34" charset="0"/>
              </a:rPr>
              <a:t>, introduce obblighi di rendicontazione per imprese, enti pubblici e organizzazioni non profit. Questo implica una maggiore integrazione tra governance, fiscalità e sostenibilità, rafforzando il ruolo dei professionisti che supportano la compliance legale e strategica.</a:t>
            </a:r>
          </a:p>
        </p:txBody>
      </p:sp>
    </p:spTree>
    <p:extLst>
      <p:ext uri="{BB962C8B-B14F-4D97-AF65-F5344CB8AC3E}">
        <p14:creationId xmlns:p14="http://schemas.microsoft.com/office/powerpoint/2010/main" val="16292496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382F-4822-BD95-D1E1-5C3BFC36C495}"/>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EB89ACA0-F042-8997-FA9D-BB94B125DEB1}"/>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D45E63D0-771C-8247-32FD-EB11959E12FE}"/>
              </a:ext>
            </a:extLst>
          </p:cNvPr>
          <p:cNvSpPr txBox="1"/>
          <p:nvPr/>
        </p:nvSpPr>
        <p:spPr>
          <a:xfrm>
            <a:off x="2123954" y="0"/>
            <a:ext cx="6985321" cy="400110"/>
          </a:xfrm>
          <a:prstGeom prst="rect">
            <a:avLst/>
          </a:prstGeom>
          <a:noFill/>
        </p:spPr>
        <p:txBody>
          <a:bodyPr wrap="square">
            <a:spAutoFit/>
          </a:bodyPr>
          <a:lstStyle/>
          <a:p>
            <a:r>
              <a:rPr lang="it-IT" sz="2000" b="1" dirty="0"/>
              <a:t>La connessione tra indicatori ESG e reputazione aziendale</a:t>
            </a:r>
          </a:p>
        </p:txBody>
      </p:sp>
      <p:sp>
        <p:nvSpPr>
          <p:cNvPr id="6" name="CasellaDiTesto 5">
            <a:extLst>
              <a:ext uri="{FF2B5EF4-FFF2-40B4-BE49-F238E27FC236}">
                <a16:creationId xmlns:a16="http://schemas.microsoft.com/office/drawing/2014/main" id="{EC32ED28-80FC-A176-8BF2-5035C026031A}"/>
              </a:ext>
            </a:extLst>
          </p:cNvPr>
          <p:cNvSpPr txBox="1"/>
          <p:nvPr/>
        </p:nvSpPr>
        <p:spPr>
          <a:xfrm>
            <a:off x="1632030" y="926312"/>
            <a:ext cx="10220445" cy="4832092"/>
          </a:xfrm>
          <a:prstGeom prst="rect">
            <a:avLst/>
          </a:prstGeom>
          <a:noFill/>
        </p:spPr>
        <p:txBody>
          <a:bodyPr wrap="square">
            <a:spAutoFit/>
          </a:bodyPr>
          <a:lstStyle/>
          <a:p>
            <a:pPr marL="342900" indent="-3429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Gli indicatori ESG sono sempre più utilizzati per valutare la </a:t>
            </a:r>
            <a:r>
              <a:rPr lang="it-IT" sz="2800" b="1" dirty="0">
                <a:latin typeface="Calibri" panose="020F0502020204030204" pitchFamily="34" charset="0"/>
                <a:ea typeface="Calibri" panose="020F0502020204030204" pitchFamily="34" charset="0"/>
                <a:cs typeface="Calibri" panose="020F0502020204030204" pitchFamily="34" charset="0"/>
              </a:rPr>
              <a:t>credibilità e l’affidabilità delle imprese</a:t>
            </a:r>
            <a:r>
              <a:rPr lang="it-IT" sz="2800" dirty="0">
                <a:latin typeface="Calibri" panose="020F0502020204030204" pitchFamily="34" charset="0"/>
                <a:ea typeface="Calibri" panose="020F0502020204030204" pitchFamily="34" charset="0"/>
                <a:cs typeface="Calibri" panose="020F0502020204030204" pitchFamily="34" charset="0"/>
              </a:rPr>
              <a:t>. </a:t>
            </a:r>
          </a:p>
          <a:p>
            <a:pPr marL="342900" indent="-3429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La reputazione sostenibile si costruisce nel tempo, attraverso la coerenza tra dati comunicati e risultati verificabili. </a:t>
            </a:r>
          </a:p>
          <a:p>
            <a:pPr marL="342900" indent="-3429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I punteggi ESG influiscono sull’accesso al credito, sulla scelta degli investitori e sulla fiducia dei consumatori.</a:t>
            </a:r>
          </a:p>
          <a:p>
            <a:pPr marL="342900" indent="-3429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Integrare indicatori ESG solidi nella propria strategia significa non solo soddisfare requisiti normativi, ma anche costruire un’identità aziendale fondata su trasparenza e impatto positivo. </a:t>
            </a:r>
          </a:p>
          <a:p>
            <a:pPr marL="342900" indent="-342900" algn="just">
              <a:buFont typeface="Wingdings" panose="05000000000000000000" pitchFamily="2" charset="2"/>
              <a:buChar char="q"/>
            </a:pPr>
            <a:r>
              <a:rPr lang="it-IT" sz="2800" dirty="0">
                <a:latin typeface="Calibri" panose="020F0502020204030204" pitchFamily="34" charset="0"/>
                <a:ea typeface="Calibri" panose="020F0502020204030204" pitchFamily="34" charset="0"/>
                <a:cs typeface="Calibri" panose="020F0502020204030204" pitchFamily="34" charset="0"/>
              </a:rPr>
              <a:t>È questo il punto di contatto tra sostenibilità e valore economico: </a:t>
            </a:r>
            <a:r>
              <a:rPr lang="it-IT" sz="2800" b="1" dirty="0">
                <a:latin typeface="Calibri" panose="020F0502020204030204" pitchFamily="34" charset="0"/>
                <a:ea typeface="Calibri" panose="020F0502020204030204" pitchFamily="34" charset="0"/>
                <a:cs typeface="Calibri" panose="020F0502020204030204" pitchFamily="34" charset="0"/>
              </a:rPr>
              <a:t>la fiducia come metrica di successo</a:t>
            </a:r>
            <a:r>
              <a:rPr lang="it-IT" sz="28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308638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1387E-2E62-C3AB-CECD-888F53CA0C8F}"/>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72B02AF8-70AC-D98A-E470-4967A7FFE462}"/>
              </a:ext>
            </a:extLst>
          </p:cNvPr>
          <p:cNvPicPr>
            <a:picLocks noChangeAspect="1"/>
          </p:cNvPicPr>
          <p:nvPr/>
        </p:nvPicPr>
        <p:blipFill>
          <a:blip r:embed="rId2"/>
          <a:stretch>
            <a:fillRect/>
          </a:stretch>
        </p:blipFill>
        <p:spPr>
          <a:xfrm>
            <a:off x="-53992" y="5758404"/>
            <a:ext cx="1099596" cy="1099596"/>
          </a:xfrm>
          <a:prstGeom prst="rect">
            <a:avLst/>
          </a:prstGeom>
        </p:spPr>
      </p:pic>
      <p:sp>
        <p:nvSpPr>
          <p:cNvPr id="3" name="CasellaDiTesto 2">
            <a:extLst>
              <a:ext uri="{FF2B5EF4-FFF2-40B4-BE49-F238E27FC236}">
                <a16:creationId xmlns:a16="http://schemas.microsoft.com/office/drawing/2014/main" id="{BE9CEA34-BA40-3833-AA29-4525C9522C27}"/>
              </a:ext>
            </a:extLst>
          </p:cNvPr>
          <p:cNvSpPr txBox="1"/>
          <p:nvPr/>
        </p:nvSpPr>
        <p:spPr>
          <a:xfrm>
            <a:off x="1985059" y="134035"/>
            <a:ext cx="7795548" cy="369332"/>
          </a:xfrm>
          <a:prstGeom prst="rect">
            <a:avLst/>
          </a:prstGeom>
          <a:noFill/>
        </p:spPr>
        <p:txBody>
          <a:bodyPr wrap="square">
            <a:spAutoFit/>
          </a:bodyPr>
          <a:lstStyle/>
          <a:p>
            <a:pPr algn="just"/>
            <a:r>
              <a:rPr lang="it-IT" b="1" dirty="0"/>
              <a:t>Costruire un set di indicatori ESG efficace: metodo e coerenza</a:t>
            </a:r>
          </a:p>
        </p:txBody>
      </p:sp>
      <p:sp>
        <p:nvSpPr>
          <p:cNvPr id="6" name="CasellaDiTesto 5">
            <a:extLst>
              <a:ext uri="{FF2B5EF4-FFF2-40B4-BE49-F238E27FC236}">
                <a16:creationId xmlns:a16="http://schemas.microsoft.com/office/drawing/2014/main" id="{EA920DD5-9097-3363-01F9-89C90E9BADA3}"/>
              </a:ext>
            </a:extLst>
          </p:cNvPr>
          <p:cNvSpPr txBox="1"/>
          <p:nvPr/>
        </p:nvSpPr>
        <p:spPr>
          <a:xfrm>
            <a:off x="1331089" y="1157367"/>
            <a:ext cx="10567686" cy="4524315"/>
          </a:xfrm>
          <a:prstGeom prst="rect">
            <a:avLst/>
          </a:prstGeom>
          <a:noFill/>
        </p:spPr>
        <p:txBody>
          <a:bodyPr wrap="square">
            <a:spAutoFit/>
          </a:bodyPr>
          <a:lstStyle/>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La selezione degli indicatori ESG più pertinenti richiede un approccio metodologico basato su analisi di materialità, coinvolgimento degli stakeholder e allineamento con gli obiettivi strategici. </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Ogni settore ha priorità diverse: un’impresa manifatturiera porrà l’accento sull’impatto ambientale, una fondazione sull’inclusione sociale.</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Analisi dei rischi e delle opportunità ESG rilevanti.</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Definizione di metriche chiare e misurabili.</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Monitoraggio costante e revisione periodica dei risultati.</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Un set di indicatori ben costruito non è un elenco di numeri, ma un sistema di responsabilità condivisa. </a:t>
            </a:r>
          </a:p>
          <a:p>
            <a:pPr marL="342900" indent="-342900" algn="just">
              <a:buFont typeface="Wingdings" panose="05000000000000000000" pitchFamily="2" charset="2"/>
              <a:buChar char="q"/>
            </a:pPr>
            <a:r>
              <a:rPr lang="it-IT" sz="2400" dirty="0">
                <a:latin typeface="Calibri" panose="020F0502020204030204" pitchFamily="34" charset="0"/>
                <a:ea typeface="Calibri" panose="020F0502020204030204" pitchFamily="34" charset="0"/>
                <a:cs typeface="Calibri" panose="020F0502020204030204" pitchFamily="34" charset="0"/>
              </a:rPr>
              <a:t>Permette di orientare le decisioni strategiche, migliorare la comunicazione e rafforzare la credibilità dell’organizzazione.</a:t>
            </a:r>
          </a:p>
        </p:txBody>
      </p:sp>
    </p:spTree>
    <p:extLst>
      <p:ext uri="{BB962C8B-B14F-4D97-AF65-F5344CB8AC3E}">
        <p14:creationId xmlns:p14="http://schemas.microsoft.com/office/powerpoint/2010/main" val="28516412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C4C54-7282-DEC1-E00D-7A73A0412BAF}"/>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89E3910C-88BC-F1A8-4755-65031E729C94}"/>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1725805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FA61E-9041-3200-6024-AB0D569424E0}"/>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D54F8A45-A643-4A6F-8CFC-904D7BC061A0}"/>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984005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05B55-1D15-2396-EC96-8A6A34BB556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5BE2BB19-1659-B5FB-EE33-2C70938AF3D2}"/>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4881318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C3D7-9F64-D465-83CA-3470976C1CA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F1717C65-4C5E-75D1-5543-35648EB6A6D6}"/>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31850099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4D523-C503-16CE-BE9F-75EBEE8BB30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B6E13745-1445-3CF2-4B08-316504BF6C17}"/>
              </a:ext>
            </a:extLst>
          </p:cNvPr>
          <p:cNvPicPr>
            <a:picLocks noChangeAspect="1"/>
          </p:cNvPicPr>
          <p:nvPr/>
        </p:nvPicPr>
        <p:blipFill>
          <a:blip r:embed="rId2"/>
          <a:stretch>
            <a:fillRect/>
          </a:stretch>
        </p:blipFill>
        <p:spPr>
          <a:xfrm>
            <a:off x="-53992" y="5758404"/>
            <a:ext cx="1099596" cy="1099596"/>
          </a:xfrm>
          <a:prstGeom prst="rect">
            <a:avLst/>
          </a:prstGeom>
        </p:spPr>
      </p:pic>
    </p:spTree>
    <p:extLst>
      <p:ext uri="{BB962C8B-B14F-4D97-AF65-F5344CB8AC3E}">
        <p14:creationId xmlns:p14="http://schemas.microsoft.com/office/powerpoint/2010/main" val="15568734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TotalTime>
  <Words>5473</Words>
  <Application>Microsoft Office PowerPoint</Application>
  <PresentationFormat>Widescreen</PresentationFormat>
  <Paragraphs>314</Paragraphs>
  <Slides>100</Slides>
  <Notes>44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100</vt:i4>
      </vt:variant>
    </vt:vector>
  </HeadingPairs>
  <TitlesOfParts>
    <vt:vector size="109" baseType="lpstr">
      <vt:lpstr>Aptos</vt:lpstr>
      <vt:lpstr>Aptos Display</vt:lpstr>
      <vt:lpstr>Arial</vt:lpstr>
      <vt:lpstr>Arial Narrow</vt:lpstr>
      <vt:lpstr>Calibri</vt:lpstr>
      <vt:lpstr>Corbel</vt:lpstr>
      <vt:lpstr>Google Sans</vt:lpstr>
      <vt:lpstr>Wingdings</vt:lpstr>
      <vt:lpstr>Tema di Office</vt:lpstr>
      <vt:lpstr>Bilancio dei Comuni e finanza locale alla luce degli ultimi cambiamenti normativi</vt:lpstr>
      <vt:lpstr> RENDICONTAZIONE E BILANCIO CONSOLIDATO </vt:lpstr>
      <vt:lpstr>Rendicontabilità</vt:lpstr>
      <vt:lpstr>L’introduzione del rendiconto si inserisce in un contesto normativo complesso, che include non solo le leggi principali, ma anche una serie di decreti attuativi, circolari e regolamenti. Ad esempio:</vt:lpstr>
      <vt:lpstr>Rendicontabilità: tempistiche</vt:lpstr>
      <vt:lpstr>Funzione del Rendiconto della gestione</vt:lpstr>
      <vt:lpstr>Funzione del Rendiconto della gestione</vt:lpstr>
      <vt:lpstr>Funzione del Rendiconto della gestione: importanza strategica</vt:lpstr>
      <vt:lpstr>Funzione del Rendiconto della gestione: importanza strategica</vt:lpstr>
      <vt:lpstr>Funzione del Rendiconto della gestione: importanza strategica</vt:lpstr>
      <vt:lpstr>Funzione del Rendiconto della gestione: i benefici per la collettività</vt:lpstr>
      <vt:lpstr>Rendiconto della gestione e bilancio preventivo</vt:lpstr>
      <vt:lpstr>Rendiconto della gestione: gli obiettivi</vt:lpstr>
      <vt:lpstr>Rendiconto della gestione: gli obiettivi</vt:lpstr>
      <vt:lpstr>Rendiconto della gestione: gli obiettivi</vt:lpstr>
      <vt:lpstr>Rendiconto della gestione: gli obiettivi</vt:lpstr>
      <vt:lpstr>Rendiconto della gestione: gli obiettivi</vt:lpstr>
      <vt:lpstr>Rendiconto della gestione: gli obiettivi</vt:lpstr>
      <vt:lpstr>Rendiconto della gestione: gli obiettivi</vt:lpstr>
      <vt:lpstr>Rendiconto della gestione: i contenuti</vt:lpstr>
      <vt:lpstr>Rendiconto della gestione: i contenuti</vt:lpstr>
      <vt:lpstr>Rendiconto della gestione: le fasi della rendicontazione</vt:lpstr>
      <vt:lpstr>Rendiconto della gestione: le fasi della rendicontazione</vt:lpstr>
      <vt:lpstr>Rendiconto della gestione: le fasi della rendicontazione</vt:lpstr>
      <vt:lpstr>Rendiconto della gestione: le fasi della rendicontazione</vt:lpstr>
      <vt:lpstr>Rendiconto della gestione: le fasi della rendicontazione</vt:lpstr>
      <vt:lpstr>Rendiconto della gestione: le fasi della rendicontazione</vt:lpstr>
      <vt:lpstr>Rendiconto della gestione: le fasi della rendicontazione</vt:lpstr>
      <vt:lpstr>Rendiconto della gestione: le fasi della rendicontazione</vt:lpstr>
      <vt:lpstr>Rendiconto della gestione: le fasi della rendicontazione</vt:lpstr>
      <vt:lpstr>Rendiconto della gestione: le fasi della rendicontazione</vt:lpstr>
      <vt:lpstr>Rendiconto della gestione: Relazione della Giunta sulla Gestione</vt:lpstr>
      <vt:lpstr>Rendiconto della gestione: Relazione della Giunta sulla Gestione</vt:lpstr>
      <vt:lpstr>Rendiconto della gestione: ITER 2025</vt:lpstr>
      <vt:lpstr>Rendiconto della gestione: ITER 2025</vt:lpstr>
      <vt:lpstr>Rendiconto della gestione: ITER 2025</vt:lpstr>
      <vt:lpstr>Rendiconto della gestione: SANZIONE PER LA MANCATA APPROVAZIONE NEI TERMINI</vt:lpstr>
      <vt:lpstr>RIACCERTAMENTO DEI RESIDUI ATTIVI E PASSIVI</vt:lpstr>
      <vt:lpstr>RIACCERTAMENTO ORDINARIO DEI RESIDUI ATTIVI E PASSIVI: CHE SIGNIFICA?</vt:lpstr>
      <vt:lpstr>RIACCERTAMENTO ORDINARIO DEI RESIDUI ATTIVI E PASSIVI: CHE SIGNIFICA?</vt:lpstr>
      <vt:lpstr>RIACCERTAMENTO ORDINARIO DEI RESIDUI ATTIVI E PASSIVI: CHE SIGNIFICA?</vt:lpstr>
      <vt:lpstr>RIACCERTAMENTO ORDINARIO DEI RESIDUI ATTIVI E PASSIVI: CHE SIGNIFICA?</vt:lpstr>
      <vt:lpstr>RIACCERTAMENTO ORDINARIO: CRITERIO DELL’ESIGIBILITA’</vt:lpstr>
      <vt:lpstr>RIACCERTAMENTO ORDINARIO</vt:lpstr>
      <vt:lpstr>RIACC RTAMENTO ORDINARIO</vt:lpstr>
      <vt:lpstr>RIACCERTAMENTO ORDINARIO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TRASPARENZA, REPORTING, REVISIONE CONTABILE </vt:lpstr>
      <vt:lpstr> LA RIFORMA PNRR PER L’ATTUAZIONE DI ACCRUAL </vt:lpstr>
      <vt:lpstr>Presentazione standard di PowerPoint</vt:lpstr>
      <vt:lpstr> FINANZA LOCALE E CONTROLLO STRATEGICO  </vt:lpstr>
      <vt:lpstr>   SOSTENIBILITÀ, INDICATORI ESG, BENCHMARKING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ULDERICO IZZO</dc:creator>
  <cp:lastModifiedBy>ULDERICO IZZO</cp:lastModifiedBy>
  <cp:revision>1</cp:revision>
  <dcterms:created xsi:type="dcterms:W3CDTF">2026-04-01T13:53:17Z</dcterms:created>
  <dcterms:modified xsi:type="dcterms:W3CDTF">2026-04-03T17:11:09Z</dcterms:modified>
</cp:coreProperties>
</file>