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0"/>
  </p:notesMasterIdLst>
  <p:sldIdLst>
    <p:sldId id="2619" r:id="rId2"/>
    <p:sldId id="2624" r:id="rId3"/>
    <p:sldId id="2625" r:id="rId4"/>
    <p:sldId id="2621" r:id="rId5"/>
    <p:sldId id="2626" r:id="rId6"/>
    <p:sldId id="2579" r:id="rId7"/>
    <p:sldId id="256" r:id="rId8"/>
    <p:sldId id="266" r:id="rId9"/>
    <p:sldId id="267" r:id="rId10"/>
    <p:sldId id="270" r:id="rId11"/>
    <p:sldId id="2595" r:id="rId12"/>
    <p:sldId id="2680" r:id="rId13"/>
    <p:sldId id="2685" r:id="rId14"/>
    <p:sldId id="2681" r:id="rId15"/>
    <p:sldId id="2580" r:id="rId16"/>
    <p:sldId id="268" r:id="rId17"/>
    <p:sldId id="258" r:id="rId18"/>
    <p:sldId id="2617" r:id="rId19"/>
    <p:sldId id="2615" r:id="rId20"/>
    <p:sldId id="2616" r:id="rId21"/>
    <p:sldId id="2678" r:id="rId22"/>
    <p:sldId id="2581" r:id="rId23"/>
    <p:sldId id="2567" r:id="rId24"/>
    <p:sldId id="2566" r:id="rId25"/>
    <p:sldId id="2570" r:id="rId26"/>
    <p:sldId id="2569" r:id="rId27"/>
    <p:sldId id="2571" r:id="rId28"/>
    <p:sldId id="2572" r:id="rId29"/>
    <p:sldId id="2574" r:id="rId30"/>
    <p:sldId id="2568" r:id="rId31"/>
    <p:sldId id="2575" r:id="rId32"/>
    <p:sldId id="2646" r:id="rId33"/>
    <p:sldId id="2582" r:id="rId34"/>
    <p:sldId id="2576" r:id="rId35"/>
    <p:sldId id="2578" r:id="rId36"/>
    <p:sldId id="2583" r:id="rId37"/>
    <p:sldId id="259" r:id="rId38"/>
    <p:sldId id="2577" r:id="rId39"/>
    <p:sldId id="2584" r:id="rId40"/>
    <p:sldId id="2585" r:id="rId41"/>
    <p:sldId id="2593" r:id="rId42"/>
    <p:sldId id="2596" r:id="rId43"/>
    <p:sldId id="2597" r:id="rId44"/>
    <p:sldId id="2594" r:id="rId45"/>
    <p:sldId id="2598" r:id="rId46"/>
    <p:sldId id="2599" r:id="rId47"/>
    <p:sldId id="2600" r:id="rId48"/>
    <p:sldId id="2601" r:id="rId49"/>
    <p:sldId id="2602" r:id="rId50"/>
    <p:sldId id="2604" r:id="rId51"/>
    <p:sldId id="2603" r:id="rId52"/>
    <p:sldId id="2606" r:id="rId53"/>
    <p:sldId id="2607" r:id="rId54"/>
    <p:sldId id="2605" r:id="rId55"/>
    <p:sldId id="2608" r:id="rId56"/>
    <p:sldId id="2609" r:id="rId57"/>
    <p:sldId id="2610" r:id="rId58"/>
    <p:sldId id="2611" r:id="rId59"/>
    <p:sldId id="2612" r:id="rId60"/>
    <p:sldId id="2613" r:id="rId61"/>
    <p:sldId id="2614" r:id="rId62"/>
    <p:sldId id="2666" r:id="rId63"/>
    <p:sldId id="2627" r:id="rId64"/>
    <p:sldId id="2628" r:id="rId65"/>
    <p:sldId id="2629" r:id="rId66"/>
    <p:sldId id="2630" r:id="rId67"/>
    <p:sldId id="2631" r:id="rId68"/>
    <p:sldId id="2632" r:id="rId69"/>
    <p:sldId id="2686" r:id="rId70"/>
    <p:sldId id="2633" r:id="rId71"/>
    <p:sldId id="2634" r:id="rId72"/>
    <p:sldId id="2647" r:id="rId73"/>
    <p:sldId id="2679" r:id="rId74"/>
    <p:sldId id="2648" r:id="rId75"/>
    <p:sldId id="2649" r:id="rId76"/>
    <p:sldId id="2650" r:id="rId77"/>
    <p:sldId id="2651" r:id="rId78"/>
    <p:sldId id="2652" r:id="rId79"/>
    <p:sldId id="2653" r:id="rId80"/>
    <p:sldId id="2654" r:id="rId81"/>
    <p:sldId id="2684" r:id="rId82"/>
    <p:sldId id="2671" r:id="rId83"/>
    <p:sldId id="263" r:id="rId84"/>
    <p:sldId id="2638" r:id="rId85"/>
    <p:sldId id="2639" r:id="rId86"/>
    <p:sldId id="2640" r:id="rId87"/>
    <p:sldId id="2676" r:id="rId88"/>
    <p:sldId id="2677" r:id="rId89"/>
    <p:sldId id="2656" r:id="rId90"/>
    <p:sldId id="2657" r:id="rId91"/>
    <p:sldId id="2655" r:id="rId92"/>
    <p:sldId id="2618" r:id="rId93"/>
    <p:sldId id="2635" r:id="rId94"/>
    <p:sldId id="2636" r:id="rId95"/>
    <p:sldId id="2637" r:id="rId96"/>
    <p:sldId id="2667" r:id="rId97"/>
    <p:sldId id="2659" r:id="rId98"/>
    <p:sldId id="2660" r:id="rId99"/>
    <p:sldId id="2661" r:id="rId100"/>
    <p:sldId id="2662" r:id="rId101"/>
    <p:sldId id="2663" r:id="rId102"/>
    <p:sldId id="2664" r:id="rId103"/>
    <p:sldId id="2665" r:id="rId104"/>
    <p:sldId id="2687" r:id="rId105"/>
    <p:sldId id="2689" r:id="rId106"/>
    <p:sldId id="2688" r:id="rId107"/>
    <p:sldId id="2682" r:id="rId108"/>
    <p:sldId id="2683" r:id="rId109"/>
    <p:sldId id="2675" r:id="rId110"/>
    <p:sldId id="2658" r:id="rId111"/>
    <p:sldId id="2668" r:id="rId112"/>
    <p:sldId id="2669" r:id="rId113"/>
    <p:sldId id="2672" r:id="rId114"/>
    <p:sldId id="2670" r:id="rId115"/>
    <p:sldId id="2673" r:id="rId116"/>
    <p:sldId id="2674" r:id="rId117"/>
    <p:sldId id="2589" r:id="rId118"/>
    <p:sldId id="2592" r:id="rId1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DA5ECA-AA20-4156-BB98-2A4C56D61F38}" v="183" dt="2026-01-21T17:51:11.007"/>
    <p1510:client id="{D2744498-9577-4FCB-884B-0845A1229560}" v="28" dt="2026-01-22T07:27:47.373"/>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56" autoAdjust="0"/>
    <p:restoredTop sz="83529" autoAdjust="0"/>
  </p:normalViewPr>
  <p:slideViewPr>
    <p:cSldViewPr snapToGrid="0" snapToObjects="1">
      <p:cViewPr varScale="1">
        <p:scale>
          <a:sx n="64" d="100"/>
          <a:sy n="64" d="100"/>
        </p:scale>
        <p:origin x="251" y="24"/>
      </p:cViewPr>
      <p:guideLst>
        <p:guide orient="horz" pos="2160"/>
        <p:guide pos="2880"/>
      </p:guideLst>
    </p:cSldViewPr>
  </p:slideViewPr>
  <p:outlineViewPr>
    <p:cViewPr>
      <p:scale>
        <a:sx n="33" d="100"/>
        <a:sy n="33" d="100"/>
      </p:scale>
      <p:origin x="0" y="-451"/>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2" d="100"/>
          <a:sy n="62" d="100"/>
        </p:scale>
        <p:origin x="3226" y="77"/>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notesMaster" Target="notesMasters/notesMaster1.xml"/><Relationship Id="rId125"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io Pezone" userId="d893694064d04932" providerId="LiveId" clId="{92E1190D-15AD-4FA2-9516-FB83440610BE}"/>
    <pc:docChg chg="undo redo custSel addSld delSld modSld sldOrd">
      <pc:chgData name="Fabio Pezone" userId="d893694064d04932" providerId="LiveId" clId="{92E1190D-15AD-4FA2-9516-FB83440610BE}" dt="2026-01-21T17:51:11.005" v="7366"/>
      <pc:docMkLst>
        <pc:docMk/>
      </pc:docMkLst>
      <pc:sldChg chg="modSp mod">
        <pc:chgData name="Fabio Pezone" userId="d893694064d04932" providerId="LiveId" clId="{92E1190D-15AD-4FA2-9516-FB83440610BE}" dt="2026-01-19T14:23:06.991" v="361" actId="113"/>
        <pc:sldMkLst>
          <pc:docMk/>
          <pc:sldMk cId="0" sldId="256"/>
        </pc:sldMkLst>
        <pc:spChg chg="mod">
          <ac:chgData name="Fabio Pezone" userId="d893694064d04932" providerId="LiveId" clId="{92E1190D-15AD-4FA2-9516-FB83440610BE}" dt="2026-01-19T14:23:06.991" v="361" actId="113"/>
          <ac:spMkLst>
            <pc:docMk/>
            <pc:sldMk cId="0" sldId="256"/>
            <ac:spMk id="2" creationId="{00000000-0000-0000-0000-000000000000}"/>
          </ac:spMkLst>
        </pc:spChg>
      </pc:sldChg>
      <pc:sldChg chg="del">
        <pc:chgData name="Fabio Pezone" userId="d893694064d04932" providerId="LiveId" clId="{92E1190D-15AD-4FA2-9516-FB83440610BE}" dt="2026-01-21T16:41:37.804" v="6589" actId="47"/>
        <pc:sldMkLst>
          <pc:docMk/>
          <pc:sldMk cId="0" sldId="261"/>
        </pc:sldMkLst>
      </pc:sldChg>
      <pc:sldChg chg="del">
        <pc:chgData name="Fabio Pezone" userId="d893694064d04932" providerId="LiveId" clId="{92E1190D-15AD-4FA2-9516-FB83440610BE}" dt="2026-01-21T13:59:16.818" v="5375" actId="47"/>
        <pc:sldMkLst>
          <pc:docMk/>
          <pc:sldMk cId="0" sldId="262"/>
        </pc:sldMkLst>
      </pc:sldChg>
      <pc:sldChg chg="modSp mod">
        <pc:chgData name="Fabio Pezone" userId="d893694064d04932" providerId="LiveId" clId="{92E1190D-15AD-4FA2-9516-FB83440610BE}" dt="2026-01-20T14:49:06.100" v="1709" actId="5793"/>
        <pc:sldMkLst>
          <pc:docMk/>
          <pc:sldMk cId="0" sldId="263"/>
        </pc:sldMkLst>
        <pc:spChg chg="mod">
          <ac:chgData name="Fabio Pezone" userId="d893694064d04932" providerId="LiveId" clId="{92E1190D-15AD-4FA2-9516-FB83440610BE}" dt="2026-01-20T14:48:47.623" v="1702" actId="207"/>
          <ac:spMkLst>
            <pc:docMk/>
            <pc:sldMk cId="0" sldId="263"/>
            <ac:spMk id="2" creationId="{00000000-0000-0000-0000-000000000000}"/>
          </ac:spMkLst>
        </pc:spChg>
        <pc:spChg chg="mod">
          <ac:chgData name="Fabio Pezone" userId="d893694064d04932" providerId="LiveId" clId="{92E1190D-15AD-4FA2-9516-FB83440610BE}" dt="2026-01-20T14:49:06.100" v="1709" actId="5793"/>
          <ac:spMkLst>
            <pc:docMk/>
            <pc:sldMk cId="0" sldId="263"/>
            <ac:spMk id="3" creationId="{00000000-0000-0000-0000-000000000000}"/>
          </ac:spMkLst>
        </pc:spChg>
      </pc:sldChg>
      <pc:sldChg chg="del modNotesTx">
        <pc:chgData name="Fabio Pezone" userId="d893694064d04932" providerId="LiveId" clId="{92E1190D-15AD-4FA2-9516-FB83440610BE}" dt="2026-01-21T11:34:38.095" v="4155" actId="47"/>
        <pc:sldMkLst>
          <pc:docMk/>
          <pc:sldMk cId="0" sldId="264"/>
        </pc:sldMkLst>
      </pc:sldChg>
      <pc:sldChg chg="del">
        <pc:chgData name="Fabio Pezone" userId="d893694064d04932" providerId="LiveId" clId="{92E1190D-15AD-4FA2-9516-FB83440610BE}" dt="2026-01-21T14:40:09.334" v="5903" actId="47"/>
        <pc:sldMkLst>
          <pc:docMk/>
          <pc:sldMk cId="0" sldId="265"/>
        </pc:sldMkLst>
      </pc:sldChg>
      <pc:sldChg chg="addSp delSp modSp add del mod setBg delAnim">
        <pc:chgData name="Fabio Pezone" userId="d893694064d04932" providerId="LiveId" clId="{92E1190D-15AD-4FA2-9516-FB83440610BE}" dt="2026-01-21T09:50:56.900" v="2109" actId="47"/>
        <pc:sldMkLst>
          <pc:docMk/>
          <pc:sldMk cId="3267910838" sldId="2563"/>
        </pc:sldMkLst>
        <pc:spChg chg="mod">
          <ac:chgData name="Fabio Pezone" userId="d893694064d04932" providerId="LiveId" clId="{92E1190D-15AD-4FA2-9516-FB83440610BE}" dt="2026-01-21T09:41:37.011" v="1973" actId="20577"/>
          <ac:spMkLst>
            <pc:docMk/>
            <pc:sldMk cId="3267910838" sldId="2563"/>
            <ac:spMk id="2" creationId="{AF7D2C75-B583-5A0E-8825-37664AB0FA65}"/>
          </ac:spMkLst>
        </pc:spChg>
        <pc:spChg chg="del mod">
          <ac:chgData name="Fabio Pezone" userId="d893694064d04932" providerId="LiveId" clId="{92E1190D-15AD-4FA2-9516-FB83440610BE}" dt="2026-01-21T09:41:12.918" v="1927" actId="478"/>
          <ac:spMkLst>
            <pc:docMk/>
            <pc:sldMk cId="3267910838" sldId="2563"/>
            <ac:spMk id="8" creationId="{81EDDF8E-861E-4F2B-8B3F-3D21C1AEA5DD}"/>
          </ac:spMkLst>
        </pc:spChg>
        <pc:spChg chg="add mod">
          <ac:chgData name="Fabio Pezone" userId="d893694064d04932" providerId="LiveId" clId="{92E1190D-15AD-4FA2-9516-FB83440610BE}" dt="2026-01-21T09:41:44.365" v="1975" actId="27636"/>
          <ac:spMkLst>
            <pc:docMk/>
            <pc:sldMk cId="3267910838" sldId="2563"/>
            <ac:spMk id="9" creationId="{FA7FDF13-2E2F-2887-51B6-36B60381D974}"/>
          </ac:spMkLst>
        </pc:spChg>
        <pc:picChg chg="del">
          <ac:chgData name="Fabio Pezone" userId="d893694064d04932" providerId="LiveId" clId="{92E1190D-15AD-4FA2-9516-FB83440610BE}" dt="2026-01-21T09:41:01.738" v="1925" actId="478"/>
          <ac:picMkLst>
            <pc:docMk/>
            <pc:sldMk cId="3267910838" sldId="2563"/>
            <ac:picMk id="7" creationId="{5BE6F321-2730-48ED-A7F8-E7B9795261BD}"/>
          </ac:picMkLst>
        </pc:picChg>
      </pc:sldChg>
      <pc:sldChg chg="modSp add del mod">
        <pc:chgData name="Fabio Pezone" userId="d893694064d04932" providerId="LiveId" clId="{92E1190D-15AD-4FA2-9516-FB83440610BE}" dt="2026-01-21T09:50:56.900" v="2109" actId="47"/>
        <pc:sldMkLst>
          <pc:docMk/>
          <pc:sldMk cId="4124565554" sldId="2565"/>
        </pc:sldMkLst>
        <pc:spChg chg="mod">
          <ac:chgData name="Fabio Pezone" userId="d893694064d04932" providerId="LiveId" clId="{92E1190D-15AD-4FA2-9516-FB83440610BE}" dt="2026-01-21T09:40:57.910" v="1923" actId="27636"/>
          <ac:spMkLst>
            <pc:docMk/>
            <pc:sldMk cId="4124565554" sldId="2565"/>
            <ac:spMk id="2" creationId="{DE123A58-54C7-0CEE-B6F6-D348C2D4E860}"/>
          </ac:spMkLst>
        </pc:spChg>
      </pc:sldChg>
      <pc:sldChg chg="modNotesTx">
        <pc:chgData name="Fabio Pezone" userId="d893694064d04932" providerId="LiveId" clId="{92E1190D-15AD-4FA2-9516-FB83440610BE}" dt="2026-01-21T17:12:46.124" v="6713" actId="6549"/>
        <pc:sldMkLst>
          <pc:docMk/>
          <pc:sldMk cId="1003739651" sldId="2568"/>
        </pc:sldMkLst>
      </pc:sldChg>
      <pc:sldChg chg="modSp mod">
        <pc:chgData name="Fabio Pezone" userId="d893694064d04932" providerId="LiveId" clId="{92E1190D-15AD-4FA2-9516-FB83440610BE}" dt="2026-01-21T15:55:51.599" v="6077" actId="13926"/>
        <pc:sldMkLst>
          <pc:docMk/>
          <pc:sldMk cId="1251545675" sldId="2571"/>
        </pc:sldMkLst>
        <pc:spChg chg="mod">
          <ac:chgData name="Fabio Pezone" userId="d893694064d04932" providerId="LiveId" clId="{92E1190D-15AD-4FA2-9516-FB83440610BE}" dt="2026-01-21T15:55:51.599" v="6077" actId="13926"/>
          <ac:spMkLst>
            <pc:docMk/>
            <pc:sldMk cId="1251545675" sldId="2571"/>
            <ac:spMk id="3" creationId="{D34EF891-C9D2-1259-F337-B0C37F861798}"/>
          </ac:spMkLst>
        </pc:spChg>
      </pc:sldChg>
      <pc:sldChg chg="modSp mod">
        <pc:chgData name="Fabio Pezone" userId="d893694064d04932" providerId="LiveId" clId="{92E1190D-15AD-4FA2-9516-FB83440610BE}" dt="2026-01-21T09:53:29.959" v="2291" actId="113"/>
        <pc:sldMkLst>
          <pc:docMk/>
          <pc:sldMk cId="993566648" sldId="2575"/>
        </pc:sldMkLst>
        <pc:spChg chg="mod">
          <ac:chgData name="Fabio Pezone" userId="d893694064d04932" providerId="LiveId" clId="{92E1190D-15AD-4FA2-9516-FB83440610BE}" dt="2026-01-21T09:53:29.959" v="2291" actId="113"/>
          <ac:spMkLst>
            <pc:docMk/>
            <pc:sldMk cId="993566648" sldId="2575"/>
            <ac:spMk id="3" creationId="{0B887FD6-5C39-C9EC-94F5-47BA6BA55052}"/>
          </ac:spMkLst>
        </pc:spChg>
      </pc:sldChg>
      <pc:sldChg chg="ord">
        <pc:chgData name="Fabio Pezone" userId="d893694064d04932" providerId="LiveId" clId="{92E1190D-15AD-4FA2-9516-FB83440610BE}" dt="2026-01-19T12:15:16.806" v="188"/>
        <pc:sldMkLst>
          <pc:docMk/>
          <pc:sldMk cId="2017742233" sldId="2579"/>
        </pc:sldMkLst>
      </pc:sldChg>
      <pc:sldChg chg="modSp mod">
        <pc:chgData name="Fabio Pezone" userId="d893694064d04932" providerId="LiveId" clId="{92E1190D-15AD-4FA2-9516-FB83440610BE}" dt="2026-01-21T10:03:03.722" v="2720" actId="207"/>
        <pc:sldMkLst>
          <pc:docMk/>
          <pc:sldMk cId="3636303864" sldId="2582"/>
        </pc:sldMkLst>
        <pc:spChg chg="mod">
          <ac:chgData name="Fabio Pezone" userId="d893694064d04932" providerId="LiveId" clId="{92E1190D-15AD-4FA2-9516-FB83440610BE}" dt="2026-01-21T10:03:03.722" v="2720" actId="207"/>
          <ac:spMkLst>
            <pc:docMk/>
            <pc:sldMk cId="3636303864" sldId="2582"/>
            <ac:spMk id="2" creationId="{4E51442F-B73E-DBDA-217E-0AB848AC7858}"/>
          </ac:spMkLst>
        </pc:spChg>
      </pc:sldChg>
      <pc:sldChg chg="modSp mod">
        <pc:chgData name="Fabio Pezone" userId="d893694064d04932" providerId="LiveId" clId="{92E1190D-15AD-4FA2-9516-FB83440610BE}" dt="2026-01-21T14:59:21.076" v="6073" actId="27636"/>
        <pc:sldMkLst>
          <pc:docMk/>
          <pc:sldMk cId="0" sldId="2589"/>
        </pc:sldMkLst>
        <pc:spChg chg="mod">
          <ac:chgData name="Fabio Pezone" userId="d893694064d04932" providerId="LiveId" clId="{92E1190D-15AD-4FA2-9516-FB83440610BE}" dt="2026-01-21T14:59:01.434" v="6056" actId="207"/>
          <ac:spMkLst>
            <pc:docMk/>
            <pc:sldMk cId="0" sldId="2589"/>
            <ac:spMk id="2" creationId="{00000000-0000-0000-0000-000000000000}"/>
          </ac:spMkLst>
        </pc:spChg>
        <pc:spChg chg="mod">
          <ac:chgData name="Fabio Pezone" userId="d893694064d04932" providerId="LiveId" clId="{92E1190D-15AD-4FA2-9516-FB83440610BE}" dt="2026-01-21T14:59:21.076" v="6073" actId="27636"/>
          <ac:spMkLst>
            <pc:docMk/>
            <pc:sldMk cId="0" sldId="2589"/>
            <ac:spMk id="3" creationId="{00000000-0000-0000-0000-000000000000}"/>
          </ac:spMkLst>
        </pc:spChg>
      </pc:sldChg>
      <pc:sldChg chg="del">
        <pc:chgData name="Fabio Pezone" userId="d893694064d04932" providerId="LiveId" clId="{92E1190D-15AD-4FA2-9516-FB83440610BE}" dt="2026-01-21T13:46:58.223" v="5309" actId="2696"/>
        <pc:sldMkLst>
          <pc:docMk/>
          <pc:sldMk cId="0" sldId="2590"/>
        </pc:sldMkLst>
      </pc:sldChg>
      <pc:sldChg chg="del">
        <pc:chgData name="Fabio Pezone" userId="d893694064d04932" providerId="LiveId" clId="{92E1190D-15AD-4FA2-9516-FB83440610BE}" dt="2026-01-21T13:47:00.488" v="5310" actId="47"/>
        <pc:sldMkLst>
          <pc:docMk/>
          <pc:sldMk cId="0" sldId="2591"/>
        </pc:sldMkLst>
      </pc:sldChg>
      <pc:sldChg chg="ord">
        <pc:chgData name="Fabio Pezone" userId="d893694064d04932" providerId="LiveId" clId="{92E1190D-15AD-4FA2-9516-FB83440610BE}" dt="2026-01-21T13:54:40.381" v="5326"/>
        <pc:sldMkLst>
          <pc:docMk/>
          <pc:sldMk cId="0" sldId="2595"/>
        </pc:sldMkLst>
      </pc:sldChg>
      <pc:sldChg chg="modSp new mod">
        <pc:chgData name="Fabio Pezone" userId="d893694064d04932" providerId="LiveId" clId="{92E1190D-15AD-4FA2-9516-FB83440610BE}" dt="2026-01-19T11:40:01.339" v="62" actId="20577"/>
        <pc:sldMkLst>
          <pc:docMk/>
          <pc:sldMk cId="1696474319" sldId="2615"/>
        </pc:sldMkLst>
        <pc:spChg chg="mod">
          <ac:chgData name="Fabio Pezone" userId="d893694064d04932" providerId="LiveId" clId="{92E1190D-15AD-4FA2-9516-FB83440610BE}" dt="2026-01-19T11:40:01.339" v="62" actId="20577"/>
          <ac:spMkLst>
            <pc:docMk/>
            <pc:sldMk cId="1696474319" sldId="2615"/>
            <ac:spMk id="2" creationId="{975229FF-CC90-3D4D-D788-EA765E052634}"/>
          </ac:spMkLst>
        </pc:spChg>
        <pc:spChg chg="mod">
          <ac:chgData name="Fabio Pezone" userId="d893694064d04932" providerId="LiveId" clId="{92E1190D-15AD-4FA2-9516-FB83440610BE}" dt="2026-01-19T11:38:42.582" v="58" actId="27636"/>
          <ac:spMkLst>
            <pc:docMk/>
            <pc:sldMk cId="1696474319" sldId="2615"/>
            <ac:spMk id="3" creationId="{3E7546F9-8565-1155-932A-DEEC8409E31B}"/>
          </ac:spMkLst>
        </pc:spChg>
      </pc:sldChg>
      <pc:sldChg chg="modSp new mod">
        <pc:chgData name="Fabio Pezone" userId="d893694064d04932" providerId="LiveId" clId="{92E1190D-15AD-4FA2-9516-FB83440610BE}" dt="2026-01-19T11:42:04.206" v="100"/>
        <pc:sldMkLst>
          <pc:docMk/>
          <pc:sldMk cId="933812920" sldId="2616"/>
        </pc:sldMkLst>
        <pc:spChg chg="mod">
          <ac:chgData name="Fabio Pezone" userId="d893694064d04932" providerId="LiveId" clId="{92E1190D-15AD-4FA2-9516-FB83440610BE}" dt="2026-01-19T11:42:04.206" v="100"/>
          <ac:spMkLst>
            <pc:docMk/>
            <pc:sldMk cId="933812920" sldId="2616"/>
            <ac:spMk id="2" creationId="{D5B1C3DD-891A-5B4A-07D9-79E6350DB247}"/>
          </ac:spMkLst>
        </pc:spChg>
        <pc:spChg chg="mod">
          <ac:chgData name="Fabio Pezone" userId="d893694064d04932" providerId="LiveId" clId="{92E1190D-15AD-4FA2-9516-FB83440610BE}" dt="2026-01-19T11:41:55.254" v="99" actId="5793"/>
          <ac:spMkLst>
            <pc:docMk/>
            <pc:sldMk cId="933812920" sldId="2616"/>
            <ac:spMk id="3" creationId="{1C0D5360-2874-6AF0-5C30-51FF5ADF3D66}"/>
          </ac:spMkLst>
        </pc:spChg>
      </pc:sldChg>
      <pc:sldChg chg="modSp add mod">
        <pc:chgData name="Fabio Pezone" userId="d893694064d04932" providerId="LiveId" clId="{92E1190D-15AD-4FA2-9516-FB83440610BE}" dt="2026-01-19T11:42:17.543" v="108" actId="20577"/>
        <pc:sldMkLst>
          <pc:docMk/>
          <pc:sldMk cId="130679488" sldId="2617"/>
        </pc:sldMkLst>
        <pc:spChg chg="mod">
          <ac:chgData name="Fabio Pezone" userId="d893694064d04932" providerId="LiveId" clId="{92E1190D-15AD-4FA2-9516-FB83440610BE}" dt="2026-01-19T11:42:17.543" v="108" actId="20577"/>
          <ac:spMkLst>
            <pc:docMk/>
            <pc:sldMk cId="130679488" sldId="2617"/>
            <ac:spMk id="2" creationId="{7137513F-C3A8-B3C7-3805-F741633B24EE}"/>
          </ac:spMkLst>
        </pc:spChg>
      </pc:sldChg>
      <pc:sldChg chg="addSp delSp modSp new mod ord">
        <pc:chgData name="Fabio Pezone" userId="d893694064d04932" providerId="LiveId" clId="{92E1190D-15AD-4FA2-9516-FB83440610BE}" dt="2026-01-21T17:11:27.649" v="6712"/>
        <pc:sldMkLst>
          <pc:docMk/>
          <pc:sldMk cId="34623051" sldId="2618"/>
        </pc:sldMkLst>
        <pc:graphicFrameChg chg="add del mod modGraphic">
          <ac:chgData name="Fabio Pezone" userId="d893694064d04932" providerId="LiveId" clId="{92E1190D-15AD-4FA2-9516-FB83440610BE}" dt="2026-01-19T12:14:19.706" v="171" actId="14734"/>
          <ac:graphicFrameMkLst>
            <pc:docMk/>
            <pc:sldMk cId="34623051" sldId="2618"/>
            <ac:graphicFrameMk id="4" creationId="{61AD9349-01BE-3E96-BBEB-664F460C9422}"/>
          </ac:graphicFrameMkLst>
        </pc:graphicFrameChg>
      </pc:sldChg>
      <pc:sldChg chg="modSp add mod">
        <pc:chgData name="Fabio Pezone" userId="d893694064d04932" providerId="LiveId" clId="{92E1190D-15AD-4FA2-9516-FB83440610BE}" dt="2026-01-19T12:15:01.275" v="186" actId="20577"/>
        <pc:sldMkLst>
          <pc:docMk/>
          <pc:sldMk cId="4033010636" sldId="2619"/>
        </pc:sldMkLst>
        <pc:spChg chg="mod">
          <ac:chgData name="Fabio Pezone" userId="d893694064d04932" providerId="LiveId" clId="{92E1190D-15AD-4FA2-9516-FB83440610BE}" dt="2026-01-19T12:15:01.275" v="186" actId="20577"/>
          <ac:spMkLst>
            <pc:docMk/>
            <pc:sldMk cId="4033010636" sldId="2619"/>
            <ac:spMk id="2" creationId="{8D2B51CA-F391-D2B7-8887-F9F11A3F2BDD}"/>
          </ac:spMkLst>
        </pc:spChg>
      </pc:sldChg>
      <pc:sldChg chg="addSp modSp new mod modNotesTx">
        <pc:chgData name="Fabio Pezone" userId="d893694064d04932" providerId="LiveId" clId="{92E1190D-15AD-4FA2-9516-FB83440610BE}" dt="2026-01-19T15:01:43.713" v="675" actId="20577"/>
        <pc:sldMkLst>
          <pc:docMk/>
          <pc:sldMk cId="105207702" sldId="2621"/>
        </pc:sldMkLst>
        <pc:spChg chg="mod">
          <ac:chgData name="Fabio Pezone" userId="d893694064d04932" providerId="LiveId" clId="{92E1190D-15AD-4FA2-9516-FB83440610BE}" dt="2026-01-19T15:00:55.505" v="567" actId="5793"/>
          <ac:spMkLst>
            <pc:docMk/>
            <pc:sldMk cId="105207702" sldId="2621"/>
            <ac:spMk id="2" creationId="{9207350B-CF45-3C9F-8461-AD5E2A781C64}"/>
          </ac:spMkLst>
        </pc:spChg>
        <pc:spChg chg="mod">
          <ac:chgData name="Fabio Pezone" userId="d893694064d04932" providerId="LiveId" clId="{92E1190D-15AD-4FA2-9516-FB83440610BE}" dt="2026-01-19T14:34:52.561" v="562" actId="20577"/>
          <ac:spMkLst>
            <pc:docMk/>
            <pc:sldMk cId="105207702" sldId="2621"/>
            <ac:spMk id="3" creationId="{3CFDB048-5C27-5D97-3D4F-D4BDAA71BF0A}"/>
          </ac:spMkLst>
        </pc:spChg>
      </pc:sldChg>
      <pc:sldChg chg="addSp delSp modSp new del mod setBg modClrScheme chgLayout">
        <pc:chgData name="Fabio Pezone" userId="d893694064d04932" providerId="LiveId" clId="{92E1190D-15AD-4FA2-9516-FB83440610BE}" dt="2026-01-21T15:00:09.633" v="6076" actId="47"/>
        <pc:sldMkLst>
          <pc:docMk/>
          <pc:sldMk cId="3248929176" sldId="2623"/>
        </pc:sldMkLst>
      </pc:sldChg>
      <pc:sldChg chg="addSp delSp modSp new mod">
        <pc:chgData name="Fabio Pezone" userId="d893694064d04932" providerId="LiveId" clId="{92E1190D-15AD-4FA2-9516-FB83440610BE}" dt="2026-01-19T14:15:12.660" v="269" actId="5793"/>
        <pc:sldMkLst>
          <pc:docMk/>
          <pc:sldMk cId="2297127876" sldId="2624"/>
        </pc:sldMkLst>
        <pc:spChg chg="mod">
          <ac:chgData name="Fabio Pezone" userId="d893694064d04932" providerId="LiveId" clId="{92E1190D-15AD-4FA2-9516-FB83440610BE}" dt="2026-01-19T14:15:12.660" v="269" actId="5793"/>
          <ac:spMkLst>
            <pc:docMk/>
            <pc:sldMk cId="2297127876" sldId="2624"/>
            <ac:spMk id="2" creationId="{7FF99372-DF3C-DEE0-1A30-AA1450390292}"/>
          </ac:spMkLst>
        </pc:spChg>
        <pc:graphicFrameChg chg="add mod modGraphic">
          <ac:chgData name="Fabio Pezone" userId="d893694064d04932" providerId="LiveId" clId="{92E1190D-15AD-4FA2-9516-FB83440610BE}" dt="2026-01-19T14:13:31.403" v="251" actId="14100"/>
          <ac:graphicFrameMkLst>
            <pc:docMk/>
            <pc:sldMk cId="2297127876" sldId="2624"/>
            <ac:graphicFrameMk id="4" creationId="{4DE89A46-9686-7094-C2C6-736CC0842EC7}"/>
          </ac:graphicFrameMkLst>
        </pc:graphicFrameChg>
      </pc:sldChg>
      <pc:sldChg chg="addSp delSp modSp new mod modNotesTx">
        <pc:chgData name="Fabio Pezone" userId="d893694064d04932" providerId="LiveId" clId="{92E1190D-15AD-4FA2-9516-FB83440610BE}" dt="2026-01-19T14:27:05.529" v="431" actId="27636"/>
        <pc:sldMkLst>
          <pc:docMk/>
          <pc:sldMk cId="1001570283" sldId="2625"/>
        </pc:sldMkLst>
        <pc:spChg chg="mod">
          <ac:chgData name="Fabio Pezone" userId="d893694064d04932" providerId="LiveId" clId="{92E1190D-15AD-4FA2-9516-FB83440610BE}" dt="2026-01-19T14:22:58.340" v="360"/>
          <ac:spMkLst>
            <pc:docMk/>
            <pc:sldMk cId="1001570283" sldId="2625"/>
            <ac:spMk id="2" creationId="{E6460471-E7A9-BF18-1D5A-33CEDBD1448A}"/>
          </ac:spMkLst>
        </pc:spChg>
        <pc:spChg chg="add del mod">
          <ac:chgData name="Fabio Pezone" userId="d893694064d04932" providerId="LiveId" clId="{92E1190D-15AD-4FA2-9516-FB83440610BE}" dt="2026-01-19T14:27:05.529" v="431" actId="27636"/>
          <ac:spMkLst>
            <pc:docMk/>
            <pc:sldMk cId="1001570283" sldId="2625"/>
            <ac:spMk id="3" creationId="{491501BA-C43C-19A6-55BA-12F82A239959}"/>
          </ac:spMkLst>
        </pc:spChg>
      </pc:sldChg>
      <pc:sldChg chg="addSp delSp modSp new mod">
        <pc:chgData name="Fabio Pezone" userId="d893694064d04932" providerId="LiveId" clId="{92E1190D-15AD-4FA2-9516-FB83440610BE}" dt="2026-01-19T15:04:59.216" v="724"/>
        <pc:sldMkLst>
          <pc:docMk/>
          <pc:sldMk cId="443703428" sldId="2626"/>
        </pc:sldMkLst>
        <pc:spChg chg="mod">
          <ac:chgData name="Fabio Pezone" userId="d893694064d04932" providerId="LiveId" clId="{92E1190D-15AD-4FA2-9516-FB83440610BE}" dt="2026-01-19T15:04:59.216" v="724"/>
          <ac:spMkLst>
            <pc:docMk/>
            <pc:sldMk cId="443703428" sldId="2626"/>
            <ac:spMk id="2" creationId="{7563C738-B554-5244-5292-B1D7D1922464}"/>
          </ac:spMkLst>
        </pc:spChg>
        <pc:spChg chg="add del mod">
          <ac:chgData name="Fabio Pezone" userId="d893694064d04932" providerId="LiveId" clId="{92E1190D-15AD-4FA2-9516-FB83440610BE}" dt="2026-01-19T15:04:42.241" v="723" actId="20577"/>
          <ac:spMkLst>
            <pc:docMk/>
            <pc:sldMk cId="443703428" sldId="2626"/>
            <ac:spMk id="3" creationId="{025EBE5F-BD0B-9E47-E652-19456B19CAD7}"/>
          </ac:spMkLst>
        </pc:spChg>
      </pc:sldChg>
      <pc:sldChg chg="modSp add mod">
        <pc:chgData name="Fabio Pezone" userId="d893694064d04932" providerId="LiveId" clId="{92E1190D-15AD-4FA2-9516-FB83440610BE}" dt="2026-01-20T11:52:49.168" v="772" actId="20577"/>
        <pc:sldMkLst>
          <pc:docMk/>
          <pc:sldMk cId="1774494402" sldId="2627"/>
        </pc:sldMkLst>
        <pc:spChg chg="mod">
          <ac:chgData name="Fabio Pezone" userId="d893694064d04932" providerId="LiveId" clId="{92E1190D-15AD-4FA2-9516-FB83440610BE}" dt="2026-01-20T11:52:49.168" v="772" actId="20577"/>
          <ac:spMkLst>
            <pc:docMk/>
            <pc:sldMk cId="1774494402" sldId="2627"/>
            <ac:spMk id="2" creationId="{C43BF8CB-7A76-7112-5EAC-74ED8EBBC2A4}"/>
          </ac:spMkLst>
        </pc:spChg>
      </pc:sldChg>
      <pc:sldChg chg="modSp new mod">
        <pc:chgData name="Fabio Pezone" userId="d893694064d04932" providerId="LiveId" clId="{92E1190D-15AD-4FA2-9516-FB83440610BE}" dt="2026-01-21T10:05:04.282" v="2724" actId="113"/>
        <pc:sldMkLst>
          <pc:docMk/>
          <pc:sldMk cId="4167855093" sldId="2628"/>
        </pc:sldMkLst>
        <pc:spChg chg="mod">
          <ac:chgData name="Fabio Pezone" userId="d893694064d04932" providerId="LiveId" clId="{92E1190D-15AD-4FA2-9516-FB83440610BE}" dt="2026-01-20T12:05:16.756" v="824" actId="207"/>
          <ac:spMkLst>
            <pc:docMk/>
            <pc:sldMk cId="4167855093" sldId="2628"/>
            <ac:spMk id="2" creationId="{F139E5FD-23F6-B2EF-FA25-6DEAD30288A8}"/>
          </ac:spMkLst>
        </pc:spChg>
        <pc:spChg chg="mod">
          <ac:chgData name="Fabio Pezone" userId="d893694064d04932" providerId="LiveId" clId="{92E1190D-15AD-4FA2-9516-FB83440610BE}" dt="2026-01-21T10:05:04.282" v="2724" actId="113"/>
          <ac:spMkLst>
            <pc:docMk/>
            <pc:sldMk cId="4167855093" sldId="2628"/>
            <ac:spMk id="3" creationId="{3AC25D96-FB1F-8750-510C-F2820A5BAD85}"/>
          </ac:spMkLst>
        </pc:spChg>
      </pc:sldChg>
      <pc:sldChg chg="modSp new mod">
        <pc:chgData name="Fabio Pezone" userId="d893694064d04932" providerId="LiveId" clId="{92E1190D-15AD-4FA2-9516-FB83440610BE}" dt="2026-01-20T12:06:33.589" v="837"/>
        <pc:sldMkLst>
          <pc:docMk/>
          <pc:sldMk cId="4009656067" sldId="2629"/>
        </pc:sldMkLst>
        <pc:spChg chg="mod">
          <ac:chgData name="Fabio Pezone" userId="d893694064d04932" providerId="LiveId" clId="{92E1190D-15AD-4FA2-9516-FB83440610BE}" dt="2026-01-20T12:06:33.589" v="837"/>
          <ac:spMkLst>
            <pc:docMk/>
            <pc:sldMk cId="4009656067" sldId="2629"/>
            <ac:spMk id="2" creationId="{1F506891-B163-824A-BCBC-C6C440A13964}"/>
          </ac:spMkLst>
        </pc:spChg>
        <pc:spChg chg="mod">
          <ac:chgData name="Fabio Pezone" userId="d893694064d04932" providerId="LiveId" clId="{92E1190D-15AD-4FA2-9516-FB83440610BE}" dt="2026-01-20T12:06:25.111" v="836" actId="20577"/>
          <ac:spMkLst>
            <pc:docMk/>
            <pc:sldMk cId="4009656067" sldId="2629"/>
            <ac:spMk id="3" creationId="{6BBB4FC2-FED2-96C0-1CBE-B4C4123B2F4E}"/>
          </ac:spMkLst>
        </pc:spChg>
      </pc:sldChg>
      <pc:sldChg chg="modSp new mod modNotesTx">
        <pc:chgData name="Fabio Pezone" userId="d893694064d04932" providerId="LiveId" clId="{92E1190D-15AD-4FA2-9516-FB83440610BE}" dt="2026-01-20T14:08:14.077" v="995" actId="20577"/>
        <pc:sldMkLst>
          <pc:docMk/>
          <pc:sldMk cId="1357757558" sldId="2630"/>
        </pc:sldMkLst>
        <pc:spChg chg="mod">
          <ac:chgData name="Fabio Pezone" userId="d893694064d04932" providerId="LiveId" clId="{92E1190D-15AD-4FA2-9516-FB83440610BE}" dt="2026-01-20T14:07:09.690" v="989"/>
          <ac:spMkLst>
            <pc:docMk/>
            <pc:sldMk cId="1357757558" sldId="2630"/>
            <ac:spMk id="2" creationId="{2A9DBDAB-5CA8-9739-6D84-2399CFCC6046}"/>
          </ac:spMkLst>
        </pc:spChg>
        <pc:spChg chg="mod">
          <ac:chgData name="Fabio Pezone" userId="d893694064d04932" providerId="LiveId" clId="{92E1190D-15AD-4FA2-9516-FB83440610BE}" dt="2026-01-20T14:07:01.451" v="988" actId="20577"/>
          <ac:spMkLst>
            <pc:docMk/>
            <pc:sldMk cId="1357757558" sldId="2630"/>
            <ac:spMk id="3" creationId="{ED962A96-1D1D-52C9-D3C4-F63BF53F8771}"/>
          </ac:spMkLst>
        </pc:spChg>
      </pc:sldChg>
      <pc:sldChg chg="modSp new mod">
        <pc:chgData name="Fabio Pezone" userId="d893694064d04932" providerId="LiveId" clId="{92E1190D-15AD-4FA2-9516-FB83440610BE}" dt="2026-01-20T14:08:56.673" v="1007"/>
        <pc:sldMkLst>
          <pc:docMk/>
          <pc:sldMk cId="1926354162" sldId="2631"/>
        </pc:sldMkLst>
        <pc:spChg chg="mod">
          <ac:chgData name="Fabio Pezone" userId="d893694064d04932" providerId="LiveId" clId="{92E1190D-15AD-4FA2-9516-FB83440610BE}" dt="2026-01-20T14:08:56.673" v="1007"/>
          <ac:spMkLst>
            <pc:docMk/>
            <pc:sldMk cId="1926354162" sldId="2631"/>
            <ac:spMk id="2" creationId="{85F0A592-F7EA-44D0-2D33-24A2AB1EF1C2}"/>
          </ac:spMkLst>
        </pc:spChg>
        <pc:spChg chg="mod">
          <ac:chgData name="Fabio Pezone" userId="d893694064d04932" providerId="LiveId" clId="{92E1190D-15AD-4FA2-9516-FB83440610BE}" dt="2026-01-20T14:08:50.077" v="1006" actId="20577"/>
          <ac:spMkLst>
            <pc:docMk/>
            <pc:sldMk cId="1926354162" sldId="2631"/>
            <ac:spMk id="3" creationId="{4E7269CD-BB75-2DF3-A89B-6E3B01FBC2D0}"/>
          </ac:spMkLst>
        </pc:spChg>
      </pc:sldChg>
      <pc:sldChg chg="modSp new mod modNotesTx">
        <pc:chgData name="Fabio Pezone" userId="d893694064d04932" providerId="LiveId" clId="{92E1190D-15AD-4FA2-9516-FB83440610BE}" dt="2026-01-21T10:04:09.340" v="2723" actId="207"/>
        <pc:sldMkLst>
          <pc:docMk/>
          <pc:sldMk cId="1022939261" sldId="2632"/>
        </pc:sldMkLst>
        <pc:spChg chg="mod">
          <ac:chgData name="Fabio Pezone" userId="d893694064d04932" providerId="LiveId" clId="{92E1190D-15AD-4FA2-9516-FB83440610BE}" dt="2026-01-21T10:04:09.340" v="2723" actId="207"/>
          <ac:spMkLst>
            <pc:docMk/>
            <pc:sldMk cId="1022939261" sldId="2632"/>
            <ac:spMk id="2" creationId="{FF088926-9A78-D79A-4530-20A2FEE52DB5}"/>
          </ac:spMkLst>
        </pc:spChg>
        <pc:spChg chg="mod">
          <ac:chgData name="Fabio Pezone" userId="d893694064d04932" providerId="LiveId" clId="{92E1190D-15AD-4FA2-9516-FB83440610BE}" dt="2026-01-20T14:15:32.202" v="1259" actId="113"/>
          <ac:spMkLst>
            <pc:docMk/>
            <pc:sldMk cId="1022939261" sldId="2632"/>
            <ac:spMk id="3" creationId="{5481D937-74F1-B697-44FB-A70E319BBE81}"/>
          </ac:spMkLst>
        </pc:spChg>
      </pc:sldChg>
      <pc:sldChg chg="modSp new mod">
        <pc:chgData name="Fabio Pezone" userId="d893694064d04932" providerId="LiveId" clId="{92E1190D-15AD-4FA2-9516-FB83440610BE}" dt="2026-01-21T10:04:04.542" v="2722" actId="207"/>
        <pc:sldMkLst>
          <pc:docMk/>
          <pc:sldMk cId="2940744749" sldId="2633"/>
        </pc:sldMkLst>
        <pc:spChg chg="mod">
          <ac:chgData name="Fabio Pezone" userId="d893694064d04932" providerId="LiveId" clId="{92E1190D-15AD-4FA2-9516-FB83440610BE}" dt="2026-01-21T10:04:04.542" v="2722" actId="207"/>
          <ac:spMkLst>
            <pc:docMk/>
            <pc:sldMk cId="2940744749" sldId="2633"/>
            <ac:spMk id="2" creationId="{C308F69F-D5CE-E75D-038B-25438D972584}"/>
          </ac:spMkLst>
        </pc:spChg>
        <pc:spChg chg="mod">
          <ac:chgData name="Fabio Pezone" userId="d893694064d04932" providerId="LiveId" clId="{92E1190D-15AD-4FA2-9516-FB83440610BE}" dt="2026-01-20T14:18:34.619" v="1328" actId="20577"/>
          <ac:spMkLst>
            <pc:docMk/>
            <pc:sldMk cId="2940744749" sldId="2633"/>
            <ac:spMk id="3" creationId="{BA2AD082-AA0D-FD59-212B-C2E00812224D}"/>
          </ac:spMkLst>
        </pc:spChg>
      </pc:sldChg>
      <pc:sldChg chg="modSp new mod modNotesTx">
        <pc:chgData name="Fabio Pezone" userId="d893694064d04932" providerId="LiveId" clId="{92E1190D-15AD-4FA2-9516-FB83440610BE}" dt="2026-01-21T10:04:01.398" v="2721" actId="207"/>
        <pc:sldMkLst>
          <pc:docMk/>
          <pc:sldMk cId="2973633097" sldId="2634"/>
        </pc:sldMkLst>
        <pc:spChg chg="mod">
          <ac:chgData name="Fabio Pezone" userId="d893694064d04932" providerId="LiveId" clId="{92E1190D-15AD-4FA2-9516-FB83440610BE}" dt="2026-01-21T10:04:01.398" v="2721" actId="207"/>
          <ac:spMkLst>
            <pc:docMk/>
            <pc:sldMk cId="2973633097" sldId="2634"/>
            <ac:spMk id="2" creationId="{CBCEC110-C4A1-E529-D640-5CD3045D6A5A}"/>
          </ac:spMkLst>
        </pc:spChg>
        <pc:spChg chg="mod">
          <ac:chgData name="Fabio Pezone" userId="d893694064d04932" providerId="LiveId" clId="{92E1190D-15AD-4FA2-9516-FB83440610BE}" dt="2026-01-20T14:21:26.792" v="1504" actId="20577"/>
          <ac:spMkLst>
            <pc:docMk/>
            <pc:sldMk cId="2973633097" sldId="2634"/>
            <ac:spMk id="3" creationId="{6FE1BB10-52F6-573C-0426-72657D210543}"/>
          </ac:spMkLst>
        </pc:spChg>
      </pc:sldChg>
      <pc:sldChg chg="addSp delSp modSp new mod ord">
        <pc:chgData name="Fabio Pezone" userId="d893694064d04932" providerId="LiveId" clId="{92E1190D-15AD-4FA2-9516-FB83440610BE}" dt="2026-01-21T15:00:01.077" v="6075"/>
        <pc:sldMkLst>
          <pc:docMk/>
          <pc:sldMk cId="3858358779" sldId="2635"/>
        </pc:sldMkLst>
        <pc:spChg chg="mod">
          <ac:chgData name="Fabio Pezone" userId="d893694064d04932" providerId="LiveId" clId="{92E1190D-15AD-4FA2-9516-FB83440610BE}" dt="2026-01-20T14:32:10.866" v="1661" actId="207"/>
          <ac:spMkLst>
            <pc:docMk/>
            <pc:sldMk cId="3858358779" sldId="2635"/>
            <ac:spMk id="2" creationId="{85817C7A-C133-ECD5-5C29-59AFF684A99A}"/>
          </ac:spMkLst>
        </pc:spChg>
        <pc:graphicFrameChg chg="add mod ord modGraphic">
          <ac:chgData name="Fabio Pezone" userId="d893694064d04932" providerId="LiveId" clId="{92E1190D-15AD-4FA2-9516-FB83440610BE}" dt="2026-01-20T14:29:34.935" v="1517" actId="14100"/>
          <ac:graphicFrameMkLst>
            <pc:docMk/>
            <pc:sldMk cId="3858358779" sldId="2635"/>
            <ac:graphicFrameMk id="4" creationId="{BF015AA3-560A-2533-F190-FE95E105C3AC}"/>
          </ac:graphicFrameMkLst>
        </pc:graphicFrameChg>
      </pc:sldChg>
      <pc:sldChg chg="addSp delSp modSp new mod ord">
        <pc:chgData name="Fabio Pezone" userId="d893694064d04932" providerId="LiveId" clId="{92E1190D-15AD-4FA2-9516-FB83440610BE}" dt="2026-01-21T15:00:01.077" v="6075"/>
        <pc:sldMkLst>
          <pc:docMk/>
          <pc:sldMk cId="3228151307" sldId="2636"/>
        </pc:sldMkLst>
        <pc:spChg chg="mod">
          <ac:chgData name="Fabio Pezone" userId="d893694064d04932" providerId="LiveId" clId="{92E1190D-15AD-4FA2-9516-FB83440610BE}" dt="2026-01-20T14:32:05.379" v="1660" actId="207"/>
          <ac:spMkLst>
            <pc:docMk/>
            <pc:sldMk cId="3228151307" sldId="2636"/>
            <ac:spMk id="2" creationId="{DACB5E95-4BE6-0F86-E7BE-FED2784637B9}"/>
          </ac:spMkLst>
        </pc:spChg>
        <pc:spChg chg="add del mod">
          <ac:chgData name="Fabio Pezone" userId="d893694064d04932" providerId="LiveId" clId="{92E1190D-15AD-4FA2-9516-FB83440610BE}" dt="2026-01-21T13:47:36.852" v="5322" actId="20577"/>
          <ac:spMkLst>
            <pc:docMk/>
            <pc:sldMk cId="3228151307" sldId="2636"/>
            <ac:spMk id="3" creationId="{0D641041-23D7-6908-7C02-EE714BDD0C0C}"/>
          </ac:spMkLst>
        </pc:spChg>
      </pc:sldChg>
      <pc:sldChg chg="addSp delSp modSp new mod ord">
        <pc:chgData name="Fabio Pezone" userId="d893694064d04932" providerId="LiveId" clId="{92E1190D-15AD-4FA2-9516-FB83440610BE}" dt="2026-01-21T15:00:01.077" v="6075"/>
        <pc:sldMkLst>
          <pc:docMk/>
          <pc:sldMk cId="3273801281" sldId="2637"/>
        </pc:sldMkLst>
        <pc:spChg chg="mod">
          <ac:chgData name="Fabio Pezone" userId="d893694064d04932" providerId="LiveId" clId="{92E1190D-15AD-4FA2-9516-FB83440610BE}" dt="2026-01-20T14:33:52.838" v="1689" actId="27636"/>
          <ac:spMkLst>
            <pc:docMk/>
            <pc:sldMk cId="3273801281" sldId="2637"/>
            <ac:spMk id="2" creationId="{CFE2ECAF-C5CC-76A9-783C-9F6891ED08A1}"/>
          </ac:spMkLst>
        </pc:spChg>
        <pc:spChg chg="add del mod">
          <ac:chgData name="Fabio Pezone" userId="d893694064d04932" providerId="LiveId" clId="{92E1190D-15AD-4FA2-9516-FB83440610BE}" dt="2026-01-20T14:44:24.330" v="1694" actId="5793"/>
          <ac:spMkLst>
            <pc:docMk/>
            <pc:sldMk cId="3273801281" sldId="2637"/>
            <ac:spMk id="3" creationId="{1140BEF1-D8D3-3A3D-2665-9CFC3376DA79}"/>
          </ac:spMkLst>
        </pc:spChg>
      </pc:sldChg>
      <pc:sldChg chg="addSp modSp new mod">
        <pc:chgData name="Fabio Pezone" userId="d893694064d04932" providerId="LiveId" clId="{92E1190D-15AD-4FA2-9516-FB83440610BE}" dt="2026-01-20T14:50:58.592" v="1858" actId="12"/>
        <pc:sldMkLst>
          <pc:docMk/>
          <pc:sldMk cId="526203129" sldId="2638"/>
        </pc:sldMkLst>
        <pc:spChg chg="mod">
          <ac:chgData name="Fabio Pezone" userId="d893694064d04932" providerId="LiveId" clId="{92E1190D-15AD-4FA2-9516-FB83440610BE}" dt="2026-01-20T14:49:45.050" v="1711"/>
          <ac:spMkLst>
            <pc:docMk/>
            <pc:sldMk cId="526203129" sldId="2638"/>
            <ac:spMk id="2" creationId="{5FBA6CC5-C1BC-6A9C-84EA-D746B2EF0AE0}"/>
          </ac:spMkLst>
        </pc:spChg>
        <pc:spChg chg="mod">
          <ac:chgData name="Fabio Pezone" userId="d893694064d04932" providerId="LiveId" clId="{92E1190D-15AD-4FA2-9516-FB83440610BE}" dt="2026-01-20T14:50:58.592" v="1858" actId="12"/>
          <ac:spMkLst>
            <pc:docMk/>
            <pc:sldMk cId="526203129" sldId="2638"/>
            <ac:spMk id="3" creationId="{FFD385DE-E3EB-B858-745F-77DC6B5E1044}"/>
          </ac:spMkLst>
        </pc:spChg>
      </pc:sldChg>
      <pc:sldChg chg="modSp new mod">
        <pc:chgData name="Fabio Pezone" userId="d893694064d04932" providerId="LiveId" clId="{92E1190D-15AD-4FA2-9516-FB83440610BE}" dt="2026-01-21T16:04:21.638" v="6078" actId="113"/>
        <pc:sldMkLst>
          <pc:docMk/>
          <pc:sldMk cId="1237450572" sldId="2639"/>
        </pc:sldMkLst>
        <pc:spChg chg="mod">
          <ac:chgData name="Fabio Pezone" userId="d893694064d04932" providerId="LiveId" clId="{92E1190D-15AD-4FA2-9516-FB83440610BE}" dt="2026-01-20T14:51:19.923" v="1860"/>
          <ac:spMkLst>
            <pc:docMk/>
            <pc:sldMk cId="1237450572" sldId="2639"/>
            <ac:spMk id="2" creationId="{F4E6E339-C3AD-7034-1012-497AB45706C2}"/>
          </ac:spMkLst>
        </pc:spChg>
        <pc:spChg chg="mod">
          <ac:chgData name="Fabio Pezone" userId="d893694064d04932" providerId="LiveId" clId="{92E1190D-15AD-4FA2-9516-FB83440610BE}" dt="2026-01-21T16:04:21.638" v="6078" actId="113"/>
          <ac:spMkLst>
            <pc:docMk/>
            <pc:sldMk cId="1237450572" sldId="2639"/>
            <ac:spMk id="3" creationId="{06DF1F00-0E39-ED79-3528-363BA5E0FB85}"/>
          </ac:spMkLst>
        </pc:spChg>
      </pc:sldChg>
      <pc:sldChg chg="modSp add mod">
        <pc:chgData name="Fabio Pezone" userId="d893694064d04932" providerId="LiveId" clId="{92E1190D-15AD-4FA2-9516-FB83440610BE}" dt="2026-01-20T14:54:21.217" v="1914" actId="20577"/>
        <pc:sldMkLst>
          <pc:docMk/>
          <pc:sldMk cId="2154766124" sldId="2640"/>
        </pc:sldMkLst>
        <pc:spChg chg="mod">
          <ac:chgData name="Fabio Pezone" userId="d893694064d04932" providerId="LiveId" clId="{92E1190D-15AD-4FA2-9516-FB83440610BE}" dt="2026-01-20T14:54:21.217" v="1914" actId="20577"/>
          <ac:spMkLst>
            <pc:docMk/>
            <pc:sldMk cId="2154766124" sldId="2640"/>
            <ac:spMk id="3" creationId="{D316CCF8-5B25-ECD3-986F-494EBFB2D72E}"/>
          </ac:spMkLst>
        </pc:spChg>
      </pc:sldChg>
      <pc:sldChg chg="add del">
        <pc:chgData name="Fabio Pezone" userId="d893694064d04932" providerId="LiveId" clId="{92E1190D-15AD-4FA2-9516-FB83440610BE}" dt="2026-01-21T11:21:02.043" v="4134" actId="47"/>
        <pc:sldMkLst>
          <pc:docMk/>
          <pc:sldMk cId="843500226" sldId="2641"/>
        </pc:sldMkLst>
      </pc:sldChg>
      <pc:sldChg chg="modSp add del mod">
        <pc:chgData name="Fabio Pezone" userId="d893694064d04932" providerId="LiveId" clId="{92E1190D-15AD-4FA2-9516-FB83440610BE}" dt="2026-01-21T11:17:25.550" v="4079" actId="47"/>
        <pc:sldMkLst>
          <pc:docMk/>
          <pc:sldMk cId="2003587322" sldId="2642"/>
        </pc:sldMkLst>
        <pc:spChg chg="mod">
          <ac:chgData name="Fabio Pezone" userId="d893694064d04932" providerId="LiveId" clId="{92E1190D-15AD-4FA2-9516-FB83440610BE}" dt="2026-01-21T09:35:06.226" v="1917" actId="27636"/>
          <ac:spMkLst>
            <pc:docMk/>
            <pc:sldMk cId="2003587322" sldId="2642"/>
            <ac:spMk id="2" creationId="{3BBCA9FF-E3FD-74D9-F0A8-A23555DD88AD}"/>
          </ac:spMkLst>
        </pc:spChg>
        <pc:spChg chg="mod">
          <ac:chgData name="Fabio Pezone" userId="d893694064d04932" providerId="LiveId" clId="{92E1190D-15AD-4FA2-9516-FB83440610BE}" dt="2026-01-21T09:35:06.224" v="1916" actId="27636"/>
          <ac:spMkLst>
            <pc:docMk/>
            <pc:sldMk cId="2003587322" sldId="2642"/>
            <ac:spMk id="4" creationId="{382066AE-AAD9-87F1-6AEC-0508E2D3BEAA}"/>
          </ac:spMkLst>
        </pc:spChg>
      </pc:sldChg>
      <pc:sldChg chg="modSp add del mod modNotesTx">
        <pc:chgData name="Fabio Pezone" userId="d893694064d04932" providerId="LiveId" clId="{92E1190D-15AD-4FA2-9516-FB83440610BE}" dt="2026-01-21T11:36:28.108" v="4157" actId="47"/>
        <pc:sldMkLst>
          <pc:docMk/>
          <pc:sldMk cId="3373752599" sldId="2643"/>
        </pc:sldMkLst>
        <pc:spChg chg="mod">
          <ac:chgData name="Fabio Pezone" userId="d893694064d04932" providerId="LiveId" clId="{92E1190D-15AD-4FA2-9516-FB83440610BE}" dt="2026-01-21T09:35:06.243" v="1918" actId="27636"/>
          <ac:spMkLst>
            <pc:docMk/>
            <pc:sldMk cId="3373752599" sldId="2643"/>
            <ac:spMk id="4" creationId="{488FAF7B-D48D-BE10-A101-6165B86FC232}"/>
          </ac:spMkLst>
        </pc:spChg>
      </pc:sldChg>
      <pc:sldChg chg="add del">
        <pc:chgData name="Fabio Pezone" userId="d893694064d04932" providerId="LiveId" clId="{92E1190D-15AD-4FA2-9516-FB83440610BE}" dt="2026-01-21T11:21:00.021" v="4133" actId="47"/>
        <pc:sldMkLst>
          <pc:docMk/>
          <pc:sldMk cId="2810030129" sldId="2644"/>
        </pc:sldMkLst>
      </pc:sldChg>
      <pc:sldChg chg="modSp add del mod">
        <pc:chgData name="Fabio Pezone" userId="d893694064d04932" providerId="LiveId" clId="{92E1190D-15AD-4FA2-9516-FB83440610BE}" dt="2026-01-21T14:34:27.779" v="5760" actId="47"/>
        <pc:sldMkLst>
          <pc:docMk/>
          <pc:sldMk cId="2536184305" sldId="2645"/>
        </pc:sldMkLst>
        <pc:spChg chg="mod">
          <ac:chgData name="Fabio Pezone" userId="d893694064d04932" providerId="LiveId" clId="{92E1190D-15AD-4FA2-9516-FB83440610BE}" dt="2026-01-21T09:35:06.258" v="1919" actId="27636"/>
          <ac:spMkLst>
            <pc:docMk/>
            <pc:sldMk cId="2536184305" sldId="2645"/>
            <ac:spMk id="4" creationId="{BCC279F0-CD82-862E-BFFE-8275B3DD1061}"/>
          </ac:spMkLst>
        </pc:spChg>
      </pc:sldChg>
      <pc:sldChg chg="modSp add del mod">
        <pc:chgData name="Fabio Pezone" userId="d893694064d04932" providerId="LiveId" clId="{92E1190D-15AD-4FA2-9516-FB83440610BE}" dt="2026-01-21T09:50:56.900" v="2109" actId="47"/>
        <pc:sldMkLst>
          <pc:docMk/>
          <pc:sldMk cId="810739113" sldId="2646"/>
        </pc:sldMkLst>
        <pc:spChg chg="mod">
          <ac:chgData name="Fabio Pezone" userId="d893694064d04932" providerId="LiveId" clId="{92E1190D-15AD-4FA2-9516-FB83440610BE}" dt="2026-01-21T09:40:57.915" v="1924" actId="27636"/>
          <ac:spMkLst>
            <pc:docMk/>
            <pc:sldMk cId="810739113" sldId="2646"/>
            <ac:spMk id="2" creationId="{367ACA41-B253-3EAA-BD35-8C30F7418944}"/>
          </ac:spMkLst>
        </pc:spChg>
      </pc:sldChg>
      <pc:sldChg chg="addSp delSp modSp new mod">
        <pc:chgData name="Fabio Pezone" userId="d893694064d04932" providerId="LiveId" clId="{92E1190D-15AD-4FA2-9516-FB83440610BE}" dt="2026-01-21T10:02:54.827" v="2719" actId="108"/>
        <pc:sldMkLst>
          <pc:docMk/>
          <pc:sldMk cId="2334889229" sldId="2646"/>
        </pc:sldMkLst>
        <pc:spChg chg="mod">
          <ac:chgData name="Fabio Pezone" userId="d893694064d04932" providerId="LiveId" clId="{92E1190D-15AD-4FA2-9516-FB83440610BE}" dt="2026-01-21T10:02:54.827" v="2719" actId="108"/>
          <ac:spMkLst>
            <pc:docMk/>
            <pc:sldMk cId="2334889229" sldId="2646"/>
            <ac:spMk id="2" creationId="{EB9FCD2F-4AD3-606D-AB9A-6CBE7B96DAAC}"/>
          </ac:spMkLst>
        </pc:spChg>
        <pc:spChg chg="mod">
          <ac:chgData name="Fabio Pezone" userId="d893694064d04932" providerId="LiveId" clId="{92E1190D-15AD-4FA2-9516-FB83440610BE}" dt="2026-01-21T10:01:33.928" v="2694" actId="20577"/>
          <ac:spMkLst>
            <pc:docMk/>
            <pc:sldMk cId="2334889229" sldId="2646"/>
            <ac:spMk id="3" creationId="{DC4D7509-F19F-7A58-C88C-B992FB4DC6C5}"/>
          </ac:spMkLst>
        </pc:spChg>
        <pc:graphicFrameChg chg="add mod">
          <ac:chgData name="Fabio Pezone" userId="d893694064d04932" providerId="LiveId" clId="{92E1190D-15AD-4FA2-9516-FB83440610BE}" dt="2026-01-21T09:57:52.617" v="2359"/>
          <ac:graphicFrameMkLst>
            <pc:docMk/>
            <pc:sldMk cId="2334889229" sldId="2646"/>
            <ac:graphicFrameMk id="4" creationId="{1AB7C2D3-0752-61D7-B2B7-87D6A508E480}"/>
          </ac:graphicFrameMkLst>
        </pc:graphicFrameChg>
        <pc:graphicFrameChg chg="add del mod">
          <ac:chgData name="Fabio Pezone" userId="d893694064d04932" providerId="LiveId" clId="{92E1190D-15AD-4FA2-9516-FB83440610BE}" dt="2026-01-21T09:59:41.430" v="2504" actId="21"/>
          <ac:graphicFrameMkLst>
            <pc:docMk/>
            <pc:sldMk cId="2334889229" sldId="2646"/>
            <ac:graphicFrameMk id="5" creationId="{346602FF-51D6-DE1E-1A44-18D216E14B40}"/>
          </ac:graphicFrameMkLst>
        </pc:graphicFrameChg>
        <pc:graphicFrameChg chg="add mod">
          <ac:chgData name="Fabio Pezone" userId="d893694064d04932" providerId="LiveId" clId="{92E1190D-15AD-4FA2-9516-FB83440610BE}" dt="2026-01-21T09:59:33.530" v="2501"/>
          <ac:graphicFrameMkLst>
            <pc:docMk/>
            <pc:sldMk cId="2334889229" sldId="2646"/>
            <ac:graphicFrameMk id="6" creationId="{F54A3606-76D6-22D8-75B4-C05B9A510007}"/>
          </ac:graphicFrameMkLst>
        </pc:graphicFrameChg>
      </pc:sldChg>
      <pc:sldChg chg="modSp new mod">
        <pc:chgData name="Fabio Pezone" userId="d893694064d04932" providerId="LiveId" clId="{92E1190D-15AD-4FA2-9516-FB83440610BE}" dt="2026-01-21T16:43:03.798" v="6644" actId="20577"/>
        <pc:sldMkLst>
          <pc:docMk/>
          <pc:sldMk cId="2274063852" sldId="2647"/>
        </pc:sldMkLst>
        <pc:spChg chg="mod">
          <ac:chgData name="Fabio Pezone" userId="d893694064d04932" providerId="LiveId" clId="{92E1190D-15AD-4FA2-9516-FB83440610BE}" dt="2026-01-21T10:07:34.485" v="2791" actId="207"/>
          <ac:spMkLst>
            <pc:docMk/>
            <pc:sldMk cId="2274063852" sldId="2647"/>
            <ac:spMk id="2" creationId="{71B345BB-F1E8-06AE-C7A2-A3E31110717A}"/>
          </ac:spMkLst>
        </pc:spChg>
        <pc:spChg chg="mod">
          <ac:chgData name="Fabio Pezone" userId="d893694064d04932" providerId="LiveId" clId="{92E1190D-15AD-4FA2-9516-FB83440610BE}" dt="2026-01-21T16:43:03.798" v="6644" actId="20577"/>
          <ac:spMkLst>
            <pc:docMk/>
            <pc:sldMk cId="2274063852" sldId="2647"/>
            <ac:spMk id="3" creationId="{15CEAF2B-8715-0364-A356-3435F073443C}"/>
          </ac:spMkLst>
        </pc:spChg>
      </pc:sldChg>
      <pc:sldChg chg="modSp new del mod">
        <pc:chgData name="Fabio Pezone" userId="d893694064d04932" providerId="LiveId" clId="{92E1190D-15AD-4FA2-9516-FB83440610BE}" dt="2026-01-21T09:51:03.233" v="2110" actId="47"/>
        <pc:sldMkLst>
          <pc:docMk/>
          <pc:sldMk cId="3714278798" sldId="2647"/>
        </pc:sldMkLst>
        <pc:spChg chg="mod">
          <ac:chgData name="Fabio Pezone" userId="d893694064d04932" providerId="LiveId" clId="{92E1190D-15AD-4FA2-9516-FB83440610BE}" dt="2026-01-21T09:49:59.128" v="2071" actId="27636"/>
          <ac:spMkLst>
            <pc:docMk/>
            <pc:sldMk cId="3714278798" sldId="2647"/>
            <ac:spMk id="2" creationId="{4A7B4EC7-8715-0409-4D57-A497CBD733A2}"/>
          </ac:spMkLst>
        </pc:spChg>
        <pc:spChg chg="mod">
          <ac:chgData name="Fabio Pezone" userId="d893694064d04932" providerId="LiveId" clId="{92E1190D-15AD-4FA2-9516-FB83440610BE}" dt="2026-01-21T09:50:35.488" v="2108" actId="20577"/>
          <ac:spMkLst>
            <pc:docMk/>
            <pc:sldMk cId="3714278798" sldId="2647"/>
            <ac:spMk id="3" creationId="{1445F3AE-3D5E-6FD4-11CA-D847F1208C78}"/>
          </ac:spMkLst>
        </pc:spChg>
      </pc:sldChg>
      <pc:sldChg chg="modSp new mod">
        <pc:chgData name="Fabio Pezone" userId="d893694064d04932" providerId="LiveId" clId="{92E1190D-15AD-4FA2-9516-FB83440610BE}" dt="2026-01-21T10:21:28.052" v="3580" actId="20577"/>
        <pc:sldMkLst>
          <pc:docMk/>
          <pc:sldMk cId="1275342416" sldId="2648"/>
        </pc:sldMkLst>
        <pc:spChg chg="mod">
          <ac:chgData name="Fabio Pezone" userId="d893694064d04932" providerId="LiveId" clId="{92E1190D-15AD-4FA2-9516-FB83440610BE}" dt="2026-01-21T10:14:25.834" v="2887"/>
          <ac:spMkLst>
            <pc:docMk/>
            <pc:sldMk cId="1275342416" sldId="2648"/>
            <ac:spMk id="2" creationId="{C209D5ED-05E1-A941-DECE-3A0582C1F668}"/>
          </ac:spMkLst>
        </pc:spChg>
        <pc:spChg chg="mod">
          <ac:chgData name="Fabio Pezone" userId="d893694064d04932" providerId="LiveId" clId="{92E1190D-15AD-4FA2-9516-FB83440610BE}" dt="2026-01-21T10:21:28.052" v="3580" actId="20577"/>
          <ac:spMkLst>
            <pc:docMk/>
            <pc:sldMk cId="1275342416" sldId="2648"/>
            <ac:spMk id="3" creationId="{37FD05B4-6D1D-5008-C824-B4AA8F17E393}"/>
          </ac:spMkLst>
        </pc:spChg>
      </pc:sldChg>
      <pc:sldChg chg="modSp new mod">
        <pc:chgData name="Fabio Pezone" userId="d893694064d04932" providerId="LiveId" clId="{92E1190D-15AD-4FA2-9516-FB83440610BE}" dt="2026-01-21T10:21:38.020" v="3581" actId="113"/>
        <pc:sldMkLst>
          <pc:docMk/>
          <pc:sldMk cId="2352472280" sldId="2649"/>
        </pc:sldMkLst>
        <pc:spChg chg="mod">
          <ac:chgData name="Fabio Pezone" userId="d893694064d04932" providerId="LiveId" clId="{92E1190D-15AD-4FA2-9516-FB83440610BE}" dt="2026-01-21T10:18:30.215" v="3176"/>
          <ac:spMkLst>
            <pc:docMk/>
            <pc:sldMk cId="2352472280" sldId="2649"/>
            <ac:spMk id="2" creationId="{9D3884A4-AD7D-EE2A-BE50-A507ECDC514C}"/>
          </ac:spMkLst>
        </pc:spChg>
        <pc:spChg chg="mod">
          <ac:chgData name="Fabio Pezone" userId="d893694064d04932" providerId="LiveId" clId="{92E1190D-15AD-4FA2-9516-FB83440610BE}" dt="2026-01-21T10:21:38.020" v="3581" actId="113"/>
          <ac:spMkLst>
            <pc:docMk/>
            <pc:sldMk cId="2352472280" sldId="2649"/>
            <ac:spMk id="3" creationId="{8711A30B-464B-105F-EC24-D5E40F4ACB0A}"/>
          </ac:spMkLst>
        </pc:spChg>
      </pc:sldChg>
      <pc:sldChg chg="modSp new mod">
        <pc:chgData name="Fabio Pezone" userId="d893694064d04932" providerId="LiveId" clId="{92E1190D-15AD-4FA2-9516-FB83440610BE}" dt="2026-01-21T10:30:16.076" v="3639" actId="20577"/>
        <pc:sldMkLst>
          <pc:docMk/>
          <pc:sldMk cId="2239510650" sldId="2650"/>
        </pc:sldMkLst>
        <pc:spChg chg="mod">
          <ac:chgData name="Fabio Pezone" userId="d893694064d04932" providerId="LiveId" clId="{92E1190D-15AD-4FA2-9516-FB83440610BE}" dt="2026-01-21T10:22:51.512" v="3585"/>
          <ac:spMkLst>
            <pc:docMk/>
            <pc:sldMk cId="2239510650" sldId="2650"/>
            <ac:spMk id="2" creationId="{AEB8AB4C-8786-0E5B-E0D3-9D8418E7BAA2}"/>
          </ac:spMkLst>
        </pc:spChg>
        <pc:spChg chg="mod">
          <ac:chgData name="Fabio Pezone" userId="d893694064d04932" providerId="LiveId" clId="{92E1190D-15AD-4FA2-9516-FB83440610BE}" dt="2026-01-21T10:30:16.076" v="3639" actId="20577"/>
          <ac:spMkLst>
            <pc:docMk/>
            <pc:sldMk cId="2239510650" sldId="2650"/>
            <ac:spMk id="3" creationId="{49FBF5AB-67AD-6834-A5FE-ACA5C7626C68}"/>
          </ac:spMkLst>
        </pc:spChg>
      </pc:sldChg>
      <pc:sldChg chg="modSp new mod">
        <pc:chgData name="Fabio Pezone" userId="d893694064d04932" providerId="LiveId" clId="{92E1190D-15AD-4FA2-9516-FB83440610BE}" dt="2026-01-21T10:33:53.654" v="3944" actId="20577"/>
        <pc:sldMkLst>
          <pc:docMk/>
          <pc:sldMk cId="2659139609" sldId="2651"/>
        </pc:sldMkLst>
        <pc:spChg chg="mod">
          <ac:chgData name="Fabio Pezone" userId="d893694064d04932" providerId="LiveId" clId="{92E1190D-15AD-4FA2-9516-FB83440610BE}" dt="2026-01-21T10:31:13.124" v="3641"/>
          <ac:spMkLst>
            <pc:docMk/>
            <pc:sldMk cId="2659139609" sldId="2651"/>
            <ac:spMk id="2" creationId="{E960FEDE-48BE-C041-2270-76A07560DFF7}"/>
          </ac:spMkLst>
        </pc:spChg>
        <pc:spChg chg="mod">
          <ac:chgData name="Fabio Pezone" userId="d893694064d04932" providerId="LiveId" clId="{92E1190D-15AD-4FA2-9516-FB83440610BE}" dt="2026-01-21T10:33:53.654" v="3944" actId="20577"/>
          <ac:spMkLst>
            <pc:docMk/>
            <pc:sldMk cId="2659139609" sldId="2651"/>
            <ac:spMk id="3" creationId="{F21CB161-7A09-B13D-6253-6B531C2B8CBA}"/>
          </ac:spMkLst>
        </pc:spChg>
      </pc:sldChg>
      <pc:sldChg chg="modSp new mod">
        <pc:chgData name="Fabio Pezone" userId="d893694064d04932" providerId="LiveId" clId="{92E1190D-15AD-4FA2-9516-FB83440610BE}" dt="2026-01-21T10:58:24.281" v="4010" actId="207"/>
        <pc:sldMkLst>
          <pc:docMk/>
          <pc:sldMk cId="3643653623" sldId="2652"/>
        </pc:sldMkLst>
        <pc:spChg chg="mod">
          <ac:chgData name="Fabio Pezone" userId="d893694064d04932" providerId="LiveId" clId="{92E1190D-15AD-4FA2-9516-FB83440610BE}" dt="2026-01-21T10:58:24.281" v="4010" actId="207"/>
          <ac:spMkLst>
            <pc:docMk/>
            <pc:sldMk cId="3643653623" sldId="2652"/>
            <ac:spMk id="2" creationId="{CCC7556D-E438-9271-4B01-4CEBE079CAB9}"/>
          </ac:spMkLst>
        </pc:spChg>
        <pc:spChg chg="mod">
          <ac:chgData name="Fabio Pezone" userId="d893694064d04932" providerId="LiveId" clId="{92E1190D-15AD-4FA2-9516-FB83440610BE}" dt="2026-01-21T10:58:12.097" v="4008" actId="20577"/>
          <ac:spMkLst>
            <pc:docMk/>
            <pc:sldMk cId="3643653623" sldId="2652"/>
            <ac:spMk id="3" creationId="{29DE780D-0261-199D-4F5A-DC329E3482D0}"/>
          </ac:spMkLst>
        </pc:spChg>
      </pc:sldChg>
      <pc:sldChg chg="modSp new mod">
        <pc:chgData name="Fabio Pezone" userId="d893694064d04932" providerId="LiveId" clId="{92E1190D-15AD-4FA2-9516-FB83440610BE}" dt="2026-01-21T11:07:06.923" v="4039" actId="113"/>
        <pc:sldMkLst>
          <pc:docMk/>
          <pc:sldMk cId="508906357" sldId="2653"/>
        </pc:sldMkLst>
        <pc:spChg chg="mod">
          <ac:chgData name="Fabio Pezone" userId="d893694064d04932" providerId="LiveId" clId="{92E1190D-15AD-4FA2-9516-FB83440610BE}" dt="2026-01-21T10:58:27.421" v="4011"/>
          <ac:spMkLst>
            <pc:docMk/>
            <pc:sldMk cId="508906357" sldId="2653"/>
            <ac:spMk id="2" creationId="{3271F788-FCDA-DA74-FAE9-FFD74F6F2683}"/>
          </ac:spMkLst>
        </pc:spChg>
        <pc:spChg chg="mod">
          <ac:chgData name="Fabio Pezone" userId="d893694064d04932" providerId="LiveId" clId="{92E1190D-15AD-4FA2-9516-FB83440610BE}" dt="2026-01-21T11:07:06.923" v="4039" actId="113"/>
          <ac:spMkLst>
            <pc:docMk/>
            <pc:sldMk cId="508906357" sldId="2653"/>
            <ac:spMk id="3" creationId="{69B4EBC1-2C6A-49CB-B2CA-63D92BD07052}"/>
          </ac:spMkLst>
        </pc:spChg>
      </pc:sldChg>
      <pc:sldChg chg="modSp new mod">
        <pc:chgData name="Fabio Pezone" userId="d893694064d04932" providerId="LiveId" clId="{92E1190D-15AD-4FA2-9516-FB83440610BE}" dt="2026-01-21T11:14:50.823" v="4078"/>
        <pc:sldMkLst>
          <pc:docMk/>
          <pc:sldMk cId="919943778" sldId="2654"/>
        </pc:sldMkLst>
        <pc:spChg chg="mod">
          <ac:chgData name="Fabio Pezone" userId="d893694064d04932" providerId="LiveId" clId="{92E1190D-15AD-4FA2-9516-FB83440610BE}" dt="2026-01-21T11:14:50.823" v="4078"/>
          <ac:spMkLst>
            <pc:docMk/>
            <pc:sldMk cId="919943778" sldId="2654"/>
            <ac:spMk id="2" creationId="{F869829A-9939-CDC0-AACF-B9D27FD6A60D}"/>
          </ac:spMkLst>
        </pc:spChg>
        <pc:spChg chg="mod">
          <ac:chgData name="Fabio Pezone" userId="d893694064d04932" providerId="LiveId" clId="{92E1190D-15AD-4FA2-9516-FB83440610BE}" dt="2026-01-21T11:14:41.002" v="4077" actId="20577"/>
          <ac:spMkLst>
            <pc:docMk/>
            <pc:sldMk cId="919943778" sldId="2654"/>
            <ac:spMk id="3" creationId="{1DE00F63-025E-7282-8959-491534C06164}"/>
          </ac:spMkLst>
        </pc:spChg>
      </pc:sldChg>
      <pc:sldChg chg="modSp new mod">
        <pc:chgData name="Fabio Pezone" userId="d893694064d04932" providerId="LiveId" clId="{92E1190D-15AD-4FA2-9516-FB83440610BE}" dt="2026-01-21T11:20:31.915" v="4126" actId="27636"/>
        <pc:sldMkLst>
          <pc:docMk/>
          <pc:sldMk cId="515376357" sldId="2655"/>
        </pc:sldMkLst>
        <pc:spChg chg="mod">
          <ac:chgData name="Fabio Pezone" userId="d893694064d04932" providerId="LiveId" clId="{92E1190D-15AD-4FA2-9516-FB83440610BE}" dt="2026-01-21T11:20:08.320" v="4124" actId="207"/>
          <ac:spMkLst>
            <pc:docMk/>
            <pc:sldMk cId="515376357" sldId="2655"/>
            <ac:spMk id="2" creationId="{53E56D3C-E624-BB2A-DB19-55BF2F468726}"/>
          </ac:spMkLst>
        </pc:spChg>
        <pc:spChg chg="mod">
          <ac:chgData name="Fabio Pezone" userId="d893694064d04932" providerId="LiveId" clId="{92E1190D-15AD-4FA2-9516-FB83440610BE}" dt="2026-01-21T11:20:31.915" v="4126" actId="27636"/>
          <ac:spMkLst>
            <pc:docMk/>
            <pc:sldMk cId="515376357" sldId="2655"/>
            <ac:spMk id="3" creationId="{2F02C6E0-31AE-115E-341C-BD5B6C64FD30}"/>
          </ac:spMkLst>
        </pc:spChg>
      </pc:sldChg>
      <pc:sldChg chg="modSp new mod ord">
        <pc:chgData name="Fabio Pezone" userId="d893694064d04932" providerId="LiveId" clId="{92E1190D-15AD-4FA2-9516-FB83440610BE}" dt="2026-01-21T11:22:13.075" v="4141"/>
        <pc:sldMkLst>
          <pc:docMk/>
          <pc:sldMk cId="2794640988" sldId="2656"/>
        </pc:sldMkLst>
        <pc:spChg chg="mod">
          <ac:chgData name="Fabio Pezone" userId="d893694064d04932" providerId="LiveId" clId="{92E1190D-15AD-4FA2-9516-FB83440610BE}" dt="2026-01-21T11:20:52.610" v="4132" actId="20577"/>
          <ac:spMkLst>
            <pc:docMk/>
            <pc:sldMk cId="2794640988" sldId="2656"/>
            <ac:spMk id="2" creationId="{7CE5E575-7490-2B77-BD99-4DA6FF677125}"/>
          </ac:spMkLst>
        </pc:spChg>
        <pc:spChg chg="mod">
          <ac:chgData name="Fabio Pezone" userId="d893694064d04932" providerId="LiveId" clId="{92E1190D-15AD-4FA2-9516-FB83440610BE}" dt="2026-01-21T11:22:09.873" v="4139" actId="14100"/>
          <ac:spMkLst>
            <pc:docMk/>
            <pc:sldMk cId="2794640988" sldId="2656"/>
            <ac:spMk id="3" creationId="{747E6612-275D-0A7B-F45E-D0B9852FA071}"/>
          </ac:spMkLst>
        </pc:spChg>
      </pc:sldChg>
      <pc:sldChg chg="modSp new mod ord">
        <pc:chgData name="Fabio Pezone" userId="d893694064d04932" providerId="LiveId" clId="{92E1190D-15AD-4FA2-9516-FB83440610BE}" dt="2026-01-21T11:25:51.652" v="4152" actId="12"/>
        <pc:sldMkLst>
          <pc:docMk/>
          <pc:sldMk cId="4265721423" sldId="2657"/>
        </pc:sldMkLst>
        <pc:spChg chg="mod">
          <ac:chgData name="Fabio Pezone" userId="d893694064d04932" providerId="LiveId" clId="{92E1190D-15AD-4FA2-9516-FB83440610BE}" dt="2026-01-21T11:25:29.463" v="4147" actId="27636"/>
          <ac:spMkLst>
            <pc:docMk/>
            <pc:sldMk cId="4265721423" sldId="2657"/>
            <ac:spMk id="2" creationId="{E1B89341-DC65-E155-D4C0-41A41168E655}"/>
          </ac:spMkLst>
        </pc:spChg>
        <pc:spChg chg="mod">
          <ac:chgData name="Fabio Pezone" userId="d893694064d04932" providerId="LiveId" clId="{92E1190D-15AD-4FA2-9516-FB83440610BE}" dt="2026-01-21T11:25:51.652" v="4152" actId="12"/>
          <ac:spMkLst>
            <pc:docMk/>
            <pc:sldMk cId="4265721423" sldId="2657"/>
            <ac:spMk id="3" creationId="{6EF3B309-B1EC-FB8F-E5D0-148360BDE511}"/>
          </ac:spMkLst>
        </pc:spChg>
      </pc:sldChg>
      <pc:sldChg chg="modSp add mod ord">
        <pc:chgData name="Fabio Pezone" userId="d893694064d04932" providerId="LiveId" clId="{92E1190D-15AD-4FA2-9516-FB83440610BE}" dt="2026-01-21T14:58:10.187" v="6054"/>
        <pc:sldMkLst>
          <pc:docMk/>
          <pc:sldMk cId="2460838190" sldId="2658"/>
        </pc:sldMkLst>
        <pc:spChg chg="mod">
          <ac:chgData name="Fabio Pezone" userId="d893694064d04932" providerId="LiveId" clId="{92E1190D-15AD-4FA2-9516-FB83440610BE}" dt="2026-01-21T14:41:42.963" v="5909" actId="27636"/>
          <ac:spMkLst>
            <pc:docMk/>
            <pc:sldMk cId="2460838190" sldId="2658"/>
            <ac:spMk id="3" creationId="{E9342D64-42D8-8609-7FD3-94D8E51A3B87}"/>
          </ac:spMkLst>
        </pc:spChg>
      </pc:sldChg>
      <pc:sldChg chg="modSp new del mod">
        <pc:chgData name="Fabio Pezone" userId="d893694064d04932" providerId="LiveId" clId="{92E1190D-15AD-4FA2-9516-FB83440610BE}" dt="2026-01-21T14:40:22.180" v="5904" actId="2696"/>
        <pc:sldMkLst>
          <pc:docMk/>
          <pc:sldMk cId="3069198675" sldId="2658"/>
        </pc:sldMkLst>
        <pc:spChg chg="mod">
          <ac:chgData name="Fabio Pezone" userId="d893694064d04932" providerId="LiveId" clId="{92E1190D-15AD-4FA2-9516-FB83440610BE}" dt="2026-01-21T14:39:52.143" v="5902" actId="207"/>
          <ac:spMkLst>
            <pc:docMk/>
            <pc:sldMk cId="3069198675" sldId="2658"/>
            <ac:spMk id="2" creationId="{086962A8-AF0B-4AB6-C32C-F16C0B2E7F5E}"/>
          </ac:spMkLst>
        </pc:spChg>
        <pc:spChg chg="mod">
          <ac:chgData name="Fabio Pezone" userId="d893694064d04932" providerId="LiveId" clId="{92E1190D-15AD-4FA2-9516-FB83440610BE}" dt="2026-01-21T11:37:01.829" v="4160" actId="27636"/>
          <ac:spMkLst>
            <pc:docMk/>
            <pc:sldMk cId="3069198675" sldId="2658"/>
            <ac:spMk id="3" creationId="{E9342D64-42D8-8609-7FD3-94D8E51A3B87}"/>
          </ac:spMkLst>
        </pc:spChg>
      </pc:sldChg>
      <pc:sldChg chg="modSp new mod">
        <pc:chgData name="Fabio Pezone" userId="d893694064d04932" providerId="LiveId" clId="{92E1190D-15AD-4FA2-9516-FB83440610BE}" dt="2026-01-21T11:56:00.672" v="4575" actId="113"/>
        <pc:sldMkLst>
          <pc:docMk/>
          <pc:sldMk cId="985401229" sldId="2659"/>
        </pc:sldMkLst>
        <pc:spChg chg="mod">
          <ac:chgData name="Fabio Pezone" userId="d893694064d04932" providerId="LiveId" clId="{92E1190D-15AD-4FA2-9516-FB83440610BE}" dt="2026-01-21T11:54:21.261" v="4438" actId="207"/>
          <ac:spMkLst>
            <pc:docMk/>
            <pc:sldMk cId="985401229" sldId="2659"/>
            <ac:spMk id="2" creationId="{BE7F030D-0EB6-2F09-8226-4B74222CFEDB}"/>
          </ac:spMkLst>
        </pc:spChg>
        <pc:spChg chg="mod">
          <ac:chgData name="Fabio Pezone" userId="d893694064d04932" providerId="LiveId" clId="{92E1190D-15AD-4FA2-9516-FB83440610BE}" dt="2026-01-21T11:56:00.672" v="4575" actId="113"/>
          <ac:spMkLst>
            <pc:docMk/>
            <pc:sldMk cId="985401229" sldId="2659"/>
            <ac:spMk id="3" creationId="{5B59634A-EC29-EF49-F89B-DFD873FFCDC5}"/>
          </ac:spMkLst>
        </pc:spChg>
      </pc:sldChg>
      <pc:sldChg chg="modSp add mod">
        <pc:chgData name="Fabio Pezone" userId="d893694064d04932" providerId="LiveId" clId="{92E1190D-15AD-4FA2-9516-FB83440610BE}" dt="2026-01-21T12:01:25.519" v="4831" actId="5793"/>
        <pc:sldMkLst>
          <pc:docMk/>
          <pc:sldMk cId="224542975" sldId="2660"/>
        </pc:sldMkLst>
        <pc:spChg chg="mod">
          <ac:chgData name="Fabio Pezone" userId="d893694064d04932" providerId="LiveId" clId="{92E1190D-15AD-4FA2-9516-FB83440610BE}" dt="2026-01-21T12:01:25.519" v="4831" actId="5793"/>
          <ac:spMkLst>
            <pc:docMk/>
            <pc:sldMk cId="224542975" sldId="2660"/>
            <ac:spMk id="3" creationId="{272FA7CF-41FD-10F8-526F-55D14B4A7769}"/>
          </ac:spMkLst>
        </pc:spChg>
      </pc:sldChg>
      <pc:sldChg chg="modSp add mod">
        <pc:chgData name="Fabio Pezone" userId="d893694064d04932" providerId="LiveId" clId="{92E1190D-15AD-4FA2-9516-FB83440610BE}" dt="2026-01-21T12:06:04.530" v="4878" actId="113"/>
        <pc:sldMkLst>
          <pc:docMk/>
          <pc:sldMk cId="3898097060" sldId="2661"/>
        </pc:sldMkLst>
        <pc:spChg chg="mod">
          <ac:chgData name="Fabio Pezone" userId="d893694064d04932" providerId="LiveId" clId="{92E1190D-15AD-4FA2-9516-FB83440610BE}" dt="2026-01-21T12:06:04.530" v="4878" actId="113"/>
          <ac:spMkLst>
            <pc:docMk/>
            <pc:sldMk cId="3898097060" sldId="2661"/>
            <ac:spMk id="3" creationId="{7C0F97A5-BAE1-25F8-D301-7DF47F00AB75}"/>
          </ac:spMkLst>
        </pc:spChg>
      </pc:sldChg>
      <pc:sldChg chg="modSp add mod">
        <pc:chgData name="Fabio Pezone" userId="d893694064d04932" providerId="LiveId" clId="{92E1190D-15AD-4FA2-9516-FB83440610BE}" dt="2026-01-21T12:10:34.629" v="4960" actId="20577"/>
        <pc:sldMkLst>
          <pc:docMk/>
          <pc:sldMk cId="334664957" sldId="2662"/>
        </pc:sldMkLst>
        <pc:spChg chg="mod">
          <ac:chgData name="Fabio Pezone" userId="d893694064d04932" providerId="LiveId" clId="{92E1190D-15AD-4FA2-9516-FB83440610BE}" dt="2026-01-21T12:10:34.629" v="4960" actId="20577"/>
          <ac:spMkLst>
            <pc:docMk/>
            <pc:sldMk cId="334664957" sldId="2662"/>
            <ac:spMk id="3" creationId="{BFC36BA4-A07B-9A9E-695B-0A0A682BE6D6}"/>
          </ac:spMkLst>
        </pc:spChg>
      </pc:sldChg>
      <pc:sldChg chg="modSp add mod">
        <pc:chgData name="Fabio Pezone" userId="d893694064d04932" providerId="LiveId" clId="{92E1190D-15AD-4FA2-9516-FB83440610BE}" dt="2026-01-21T12:12:07.269" v="5149" actId="14100"/>
        <pc:sldMkLst>
          <pc:docMk/>
          <pc:sldMk cId="2622507570" sldId="2663"/>
        </pc:sldMkLst>
        <pc:spChg chg="mod">
          <ac:chgData name="Fabio Pezone" userId="d893694064d04932" providerId="LiveId" clId="{92E1190D-15AD-4FA2-9516-FB83440610BE}" dt="2026-01-21T12:12:07.269" v="5149" actId="14100"/>
          <ac:spMkLst>
            <pc:docMk/>
            <pc:sldMk cId="2622507570" sldId="2663"/>
            <ac:spMk id="3" creationId="{41F593A6-9F0E-5E7E-B245-C5EA3E6E5282}"/>
          </ac:spMkLst>
        </pc:spChg>
      </pc:sldChg>
      <pc:sldChg chg="modSp new mod">
        <pc:chgData name="Fabio Pezone" userId="d893694064d04932" providerId="LiveId" clId="{92E1190D-15AD-4FA2-9516-FB83440610BE}" dt="2026-01-21T13:45:20.515" v="5308" actId="113"/>
        <pc:sldMkLst>
          <pc:docMk/>
          <pc:sldMk cId="250561995" sldId="2664"/>
        </pc:sldMkLst>
        <pc:spChg chg="mod">
          <ac:chgData name="Fabio Pezone" userId="d893694064d04932" providerId="LiveId" clId="{92E1190D-15AD-4FA2-9516-FB83440610BE}" dt="2026-01-21T13:36:51.916" v="5186" actId="207"/>
          <ac:spMkLst>
            <pc:docMk/>
            <pc:sldMk cId="250561995" sldId="2664"/>
            <ac:spMk id="2" creationId="{C9FA2CEA-3A47-E643-CE46-799C3B55C36A}"/>
          </ac:spMkLst>
        </pc:spChg>
        <pc:spChg chg="mod">
          <ac:chgData name="Fabio Pezone" userId="d893694064d04932" providerId="LiveId" clId="{92E1190D-15AD-4FA2-9516-FB83440610BE}" dt="2026-01-21T13:45:20.515" v="5308" actId="113"/>
          <ac:spMkLst>
            <pc:docMk/>
            <pc:sldMk cId="250561995" sldId="2664"/>
            <ac:spMk id="3" creationId="{8AA7C2A7-477B-224F-65DF-FDD246B86EDB}"/>
          </ac:spMkLst>
        </pc:spChg>
      </pc:sldChg>
      <pc:sldChg chg="modSp new mod">
        <pc:chgData name="Fabio Pezone" userId="d893694064d04932" providerId="LiveId" clId="{92E1190D-15AD-4FA2-9516-FB83440610BE}" dt="2026-01-21T13:40:24.068" v="5265" actId="20577"/>
        <pc:sldMkLst>
          <pc:docMk/>
          <pc:sldMk cId="498300351" sldId="2665"/>
        </pc:sldMkLst>
        <pc:spChg chg="mod">
          <ac:chgData name="Fabio Pezone" userId="d893694064d04932" providerId="LiveId" clId="{92E1190D-15AD-4FA2-9516-FB83440610BE}" dt="2026-01-21T13:36:55.291" v="5188" actId="27636"/>
          <ac:spMkLst>
            <pc:docMk/>
            <pc:sldMk cId="498300351" sldId="2665"/>
            <ac:spMk id="2" creationId="{093DE440-A637-441B-508A-182C8A5BB6C4}"/>
          </ac:spMkLst>
        </pc:spChg>
        <pc:spChg chg="mod">
          <ac:chgData name="Fabio Pezone" userId="d893694064d04932" providerId="LiveId" clId="{92E1190D-15AD-4FA2-9516-FB83440610BE}" dt="2026-01-21T13:40:24.068" v="5265" actId="20577"/>
          <ac:spMkLst>
            <pc:docMk/>
            <pc:sldMk cId="498300351" sldId="2665"/>
            <ac:spMk id="3" creationId="{D45C9239-C758-F705-D7A8-A7623634485B}"/>
          </ac:spMkLst>
        </pc:spChg>
      </pc:sldChg>
      <pc:sldChg chg="modSp new mod">
        <pc:chgData name="Fabio Pezone" userId="d893694064d04932" providerId="LiveId" clId="{92E1190D-15AD-4FA2-9516-FB83440610BE}" dt="2026-01-21T13:58:26.086" v="5374" actId="207"/>
        <pc:sldMkLst>
          <pc:docMk/>
          <pc:sldMk cId="3163381916" sldId="2666"/>
        </pc:sldMkLst>
        <pc:spChg chg="mod">
          <ac:chgData name="Fabio Pezone" userId="d893694064d04932" providerId="LiveId" clId="{92E1190D-15AD-4FA2-9516-FB83440610BE}" dt="2026-01-21T13:58:26.086" v="5374" actId="207"/>
          <ac:spMkLst>
            <pc:docMk/>
            <pc:sldMk cId="3163381916" sldId="2666"/>
            <ac:spMk id="2" creationId="{2D9661F3-0C95-D2A3-6E7B-205FBEAC0E51}"/>
          </ac:spMkLst>
        </pc:spChg>
        <pc:spChg chg="mod">
          <ac:chgData name="Fabio Pezone" userId="d893694064d04932" providerId="LiveId" clId="{92E1190D-15AD-4FA2-9516-FB83440610BE}" dt="2026-01-21T13:57:59.382" v="5373" actId="20577"/>
          <ac:spMkLst>
            <pc:docMk/>
            <pc:sldMk cId="3163381916" sldId="2666"/>
            <ac:spMk id="3" creationId="{C1D31254-7F90-FA24-E6C3-199A59A326D0}"/>
          </ac:spMkLst>
        </pc:spChg>
      </pc:sldChg>
      <pc:sldChg chg="modSp new mod">
        <pc:chgData name="Fabio Pezone" userId="d893694064d04932" providerId="LiveId" clId="{92E1190D-15AD-4FA2-9516-FB83440610BE}" dt="2026-01-21T14:39:33.101" v="5901" actId="207"/>
        <pc:sldMkLst>
          <pc:docMk/>
          <pc:sldMk cId="1999852793" sldId="2667"/>
        </pc:sldMkLst>
        <pc:spChg chg="mod">
          <ac:chgData name="Fabio Pezone" userId="d893694064d04932" providerId="LiveId" clId="{92E1190D-15AD-4FA2-9516-FB83440610BE}" dt="2026-01-21T14:39:33.101" v="5901" actId="207"/>
          <ac:spMkLst>
            <pc:docMk/>
            <pc:sldMk cId="1999852793" sldId="2667"/>
            <ac:spMk id="2" creationId="{CC3D0C71-77E0-C2EB-4C4C-1E06F5F24EBF}"/>
          </ac:spMkLst>
        </pc:spChg>
        <pc:spChg chg="mod">
          <ac:chgData name="Fabio Pezone" userId="d893694064d04932" providerId="LiveId" clId="{92E1190D-15AD-4FA2-9516-FB83440610BE}" dt="2026-01-21T14:06:21.691" v="5457" actId="5793"/>
          <ac:spMkLst>
            <pc:docMk/>
            <pc:sldMk cId="1999852793" sldId="2667"/>
            <ac:spMk id="3" creationId="{AD487BA4-FF9D-59B6-09B5-C43E1AC11C13}"/>
          </ac:spMkLst>
        </pc:spChg>
      </pc:sldChg>
      <pc:sldChg chg="modSp new mod ord">
        <pc:chgData name="Fabio Pezone" userId="d893694064d04932" providerId="LiveId" clId="{92E1190D-15AD-4FA2-9516-FB83440610BE}" dt="2026-01-21T14:58:10.187" v="6054"/>
        <pc:sldMkLst>
          <pc:docMk/>
          <pc:sldMk cId="2411492482" sldId="2668"/>
        </pc:sldMkLst>
        <pc:spChg chg="mod">
          <ac:chgData name="Fabio Pezone" userId="d893694064d04932" providerId="LiveId" clId="{92E1190D-15AD-4FA2-9516-FB83440610BE}" dt="2026-01-21T14:19:38.613" v="5502" actId="20577"/>
          <ac:spMkLst>
            <pc:docMk/>
            <pc:sldMk cId="2411492482" sldId="2668"/>
            <ac:spMk id="2" creationId="{DA699A48-3C1A-8650-18BB-30F2CE443BBD}"/>
          </ac:spMkLst>
        </pc:spChg>
        <pc:spChg chg="mod">
          <ac:chgData name="Fabio Pezone" userId="d893694064d04932" providerId="LiveId" clId="{92E1190D-15AD-4FA2-9516-FB83440610BE}" dt="2026-01-21T14:37:24.650" v="5879" actId="20577"/>
          <ac:spMkLst>
            <pc:docMk/>
            <pc:sldMk cId="2411492482" sldId="2668"/>
            <ac:spMk id="3" creationId="{BFC0F8A9-1321-3AF2-D176-820A211A80A3}"/>
          </ac:spMkLst>
        </pc:spChg>
      </pc:sldChg>
      <pc:sldChg chg="modSp new mod ord">
        <pc:chgData name="Fabio Pezone" userId="d893694064d04932" providerId="LiveId" clId="{92E1190D-15AD-4FA2-9516-FB83440610BE}" dt="2026-01-21T14:58:10.187" v="6054"/>
        <pc:sldMkLst>
          <pc:docMk/>
          <pc:sldMk cId="70955315" sldId="2669"/>
        </pc:sldMkLst>
        <pc:spChg chg="mod">
          <ac:chgData name="Fabio Pezone" userId="d893694064d04932" providerId="LiveId" clId="{92E1190D-15AD-4FA2-9516-FB83440610BE}" dt="2026-01-21T14:31:52.196" v="5757" actId="113"/>
          <ac:spMkLst>
            <pc:docMk/>
            <pc:sldMk cId="70955315" sldId="2669"/>
            <ac:spMk id="2" creationId="{128D6F61-D5DE-7723-D23B-AD50F9B3C1ED}"/>
          </ac:spMkLst>
        </pc:spChg>
        <pc:spChg chg="mod">
          <ac:chgData name="Fabio Pezone" userId="d893694064d04932" providerId="LiveId" clId="{92E1190D-15AD-4FA2-9516-FB83440610BE}" dt="2026-01-21T14:28:42.033" v="5634" actId="115"/>
          <ac:spMkLst>
            <pc:docMk/>
            <pc:sldMk cId="70955315" sldId="2669"/>
            <ac:spMk id="3" creationId="{A637419D-C0B0-71A1-B54E-997FC8EE606E}"/>
          </ac:spMkLst>
        </pc:spChg>
      </pc:sldChg>
      <pc:sldChg chg="modSp new mod ord">
        <pc:chgData name="Fabio Pezone" userId="d893694064d04932" providerId="LiveId" clId="{92E1190D-15AD-4FA2-9516-FB83440610BE}" dt="2026-01-21T14:58:10.187" v="6054"/>
        <pc:sldMkLst>
          <pc:docMk/>
          <pc:sldMk cId="2856646904" sldId="2670"/>
        </pc:sldMkLst>
        <pc:spChg chg="mod">
          <ac:chgData name="Fabio Pezone" userId="d893694064d04932" providerId="LiveId" clId="{92E1190D-15AD-4FA2-9516-FB83440610BE}" dt="2026-01-21T14:31:59.523" v="5759" actId="20577"/>
          <ac:spMkLst>
            <pc:docMk/>
            <pc:sldMk cId="2856646904" sldId="2670"/>
            <ac:spMk id="2" creationId="{0594C9AD-6AC4-D18B-058D-8810BB58FA56}"/>
          </ac:spMkLst>
        </pc:spChg>
        <pc:spChg chg="mod">
          <ac:chgData name="Fabio Pezone" userId="d893694064d04932" providerId="LiveId" clId="{92E1190D-15AD-4FA2-9516-FB83440610BE}" dt="2026-01-21T14:31:19.818" v="5724" actId="20577"/>
          <ac:spMkLst>
            <pc:docMk/>
            <pc:sldMk cId="2856646904" sldId="2670"/>
            <ac:spMk id="3" creationId="{30EC6AD0-EB33-7A0C-C7D9-69243A07683F}"/>
          </ac:spMkLst>
        </pc:spChg>
      </pc:sldChg>
      <pc:sldChg chg="modSp add mod">
        <pc:chgData name="Fabio Pezone" userId="d893694064d04932" providerId="LiveId" clId="{92E1190D-15AD-4FA2-9516-FB83440610BE}" dt="2026-01-21T14:39:04.180" v="5900" actId="20577"/>
        <pc:sldMkLst>
          <pc:docMk/>
          <pc:sldMk cId="3348905178" sldId="2671"/>
        </pc:sldMkLst>
        <pc:spChg chg="mod">
          <ac:chgData name="Fabio Pezone" userId="d893694064d04932" providerId="LiveId" clId="{92E1190D-15AD-4FA2-9516-FB83440610BE}" dt="2026-01-21T14:39:04.180" v="5900" actId="20577"/>
          <ac:spMkLst>
            <pc:docMk/>
            <pc:sldMk cId="3348905178" sldId="2671"/>
            <ac:spMk id="2" creationId="{56E4E0AC-3AB1-90D4-7B7F-8B01B363EED9}"/>
          </ac:spMkLst>
        </pc:spChg>
      </pc:sldChg>
      <pc:sldChg chg="modSp new mod ord">
        <pc:chgData name="Fabio Pezone" userId="d893694064d04932" providerId="LiveId" clId="{92E1190D-15AD-4FA2-9516-FB83440610BE}" dt="2026-01-21T14:58:10.187" v="6054"/>
        <pc:sldMkLst>
          <pc:docMk/>
          <pc:sldMk cId="1429273500" sldId="2672"/>
        </pc:sldMkLst>
        <pc:spChg chg="mod">
          <ac:chgData name="Fabio Pezone" userId="d893694064d04932" providerId="LiveId" clId="{92E1190D-15AD-4FA2-9516-FB83440610BE}" dt="2026-01-21T14:43:19.258" v="5948" actId="27636"/>
          <ac:spMkLst>
            <pc:docMk/>
            <pc:sldMk cId="1429273500" sldId="2672"/>
            <ac:spMk id="2" creationId="{89ED3B02-3A84-7723-4569-11CF1F58F246}"/>
          </ac:spMkLst>
        </pc:spChg>
        <pc:spChg chg="mod">
          <ac:chgData name="Fabio Pezone" userId="d893694064d04932" providerId="LiveId" clId="{92E1190D-15AD-4FA2-9516-FB83440610BE}" dt="2026-01-21T14:43:24.499" v="5952" actId="20577"/>
          <ac:spMkLst>
            <pc:docMk/>
            <pc:sldMk cId="1429273500" sldId="2672"/>
            <ac:spMk id="3" creationId="{0FF890DA-E580-14E5-962E-C45813C514A6}"/>
          </ac:spMkLst>
        </pc:spChg>
      </pc:sldChg>
      <pc:sldChg chg="modSp new mod ord">
        <pc:chgData name="Fabio Pezone" userId="d893694064d04932" providerId="LiveId" clId="{92E1190D-15AD-4FA2-9516-FB83440610BE}" dt="2026-01-21T14:58:10.187" v="6054"/>
        <pc:sldMkLst>
          <pc:docMk/>
          <pc:sldMk cId="4090682537" sldId="2673"/>
        </pc:sldMkLst>
        <pc:spChg chg="mod">
          <ac:chgData name="Fabio Pezone" userId="d893694064d04932" providerId="LiveId" clId="{92E1190D-15AD-4FA2-9516-FB83440610BE}" dt="2026-01-21T14:57:48.287" v="6052" actId="113"/>
          <ac:spMkLst>
            <pc:docMk/>
            <pc:sldMk cId="4090682537" sldId="2673"/>
            <ac:spMk id="2" creationId="{3236D271-E1F9-9A1D-FD7F-5FB7DF5D5D83}"/>
          </ac:spMkLst>
        </pc:spChg>
        <pc:spChg chg="mod">
          <ac:chgData name="Fabio Pezone" userId="d893694064d04932" providerId="LiveId" clId="{92E1190D-15AD-4FA2-9516-FB83440610BE}" dt="2026-01-21T14:47:23.088" v="5984" actId="20577"/>
          <ac:spMkLst>
            <pc:docMk/>
            <pc:sldMk cId="4090682537" sldId="2673"/>
            <ac:spMk id="3" creationId="{C524D0E8-C33A-C164-BC56-1DFB36D6D41E}"/>
          </ac:spMkLst>
        </pc:spChg>
      </pc:sldChg>
      <pc:sldChg chg="modSp new mod ord">
        <pc:chgData name="Fabio Pezone" userId="d893694064d04932" providerId="LiveId" clId="{92E1190D-15AD-4FA2-9516-FB83440610BE}" dt="2026-01-21T14:58:10.187" v="6054"/>
        <pc:sldMkLst>
          <pc:docMk/>
          <pc:sldMk cId="1535284378" sldId="2674"/>
        </pc:sldMkLst>
        <pc:spChg chg="mod">
          <ac:chgData name="Fabio Pezone" userId="d893694064d04932" providerId="LiveId" clId="{92E1190D-15AD-4FA2-9516-FB83440610BE}" dt="2026-01-21T14:48:44.540" v="6026" actId="113"/>
          <ac:spMkLst>
            <pc:docMk/>
            <pc:sldMk cId="1535284378" sldId="2674"/>
            <ac:spMk id="2" creationId="{B4244494-D4EE-4206-D6A6-DFADC548D51F}"/>
          </ac:spMkLst>
        </pc:spChg>
        <pc:spChg chg="mod">
          <ac:chgData name="Fabio Pezone" userId="d893694064d04932" providerId="LiveId" clId="{92E1190D-15AD-4FA2-9516-FB83440610BE}" dt="2026-01-21T14:51:39.920" v="6028" actId="113"/>
          <ac:spMkLst>
            <pc:docMk/>
            <pc:sldMk cId="1535284378" sldId="2674"/>
            <ac:spMk id="3" creationId="{8FBD4EB4-C2FB-768C-E3AB-4E67184AF77E}"/>
          </ac:spMkLst>
        </pc:spChg>
      </pc:sldChg>
      <pc:sldChg chg="modSp new mod ord">
        <pc:chgData name="Fabio Pezone" userId="d893694064d04932" providerId="LiveId" clId="{92E1190D-15AD-4FA2-9516-FB83440610BE}" dt="2026-01-21T14:58:10.187" v="6054"/>
        <pc:sldMkLst>
          <pc:docMk/>
          <pc:sldMk cId="3703104742" sldId="2675"/>
        </pc:sldMkLst>
        <pc:spChg chg="mod">
          <ac:chgData name="Fabio Pezone" userId="d893694064d04932" providerId="LiveId" clId="{92E1190D-15AD-4FA2-9516-FB83440610BE}" dt="2026-01-21T14:57:36.640" v="6051" actId="207"/>
          <ac:spMkLst>
            <pc:docMk/>
            <pc:sldMk cId="3703104742" sldId="2675"/>
            <ac:spMk id="2" creationId="{A14CB9A9-1F7B-5F23-84B9-057A7E8550B7}"/>
          </ac:spMkLst>
        </pc:spChg>
        <pc:spChg chg="mod">
          <ac:chgData name="Fabio Pezone" userId="d893694064d04932" providerId="LiveId" clId="{92E1190D-15AD-4FA2-9516-FB83440610BE}" dt="2026-01-21T14:57:19.612" v="6030"/>
          <ac:spMkLst>
            <pc:docMk/>
            <pc:sldMk cId="3703104742" sldId="2675"/>
            <ac:spMk id="3" creationId="{8757DD8B-97EB-A416-8AB3-8A3192434F0B}"/>
          </ac:spMkLst>
        </pc:spChg>
      </pc:sldChg>
      <pc:sldChg chg="addSp delSp modSp new mod">
        <pc:chgData name="Fabio Pezone" userId="d893694064d04932" providerId="LiveId" clId="{92E1190D-15AD-4FA2-9516-FB83440610BE}" dt="2026-01-21T17:18:33.212" v="6714" actId="113"/>
        <pc:sldMkLst>
          <pc:docMk/>
          <pc:sldMk cId="3374749865" sldId="2676"/>
        </pc:sldMkLst>
        <pc:spChg chg="mod">
          <ac:chgData name="Fabio Pezone" userId="d893694064d04932" providerId="LiveId" clId="{92E1190D-15AD-4FA2-9516-FB83440610BE}" dt="2026-01-21T16:05:31.614" v="6152" actId="404"/>
          <ac:spMkLst>
            <pc:docMk/>
            <pc:sldMk cId="3374749865" sldId="2676"/>
            <ac:spMk id="2" creationId="{2B33EB8A-1F0E-EC7E-7932-503BC849C261}"/>
          </ac:spMkLst>
        </pc:spChg>
        <pc:spChg chg="add del mod">
          <ac:chgData name="Fabio Pezone" userId="d893694064d04932" providerId="LiveId" clId="{92E1190D-15AD-4FA2-9516-FB83440610BE}" dt="2026-01-21T17:18:33.212" v="6714" actId="113"/>
          <ac:spMkLst>
            <pc:docMk/>
            <pc:sldMk cId="3374749865" sldId="2676"/>
            <ac:spMk id="3" creationId="{E5CFAE00-61A5-36C0-2764-FAEB0FE94F3C}"/>
          </ac:spMkLst>
        </pc:spChg>
        <pc:graphicFrameChg chg="add mod">
          <ac:chgData name="Fabio Pezone" userId="d893694064d04932" providerId="LiveId" clId="{92E1190D-15AD-4FA2-9516-FB83440610BE}" dt="2026-01-21T16:05:00.259" v="6081"/>
          <ac:graphicFrameMkLst>
            <pc:docMk/>
            <pc:sldMk cId="3374749865" sldId="2676"/>
            <ac:graphicFrameMk id="4" creationId="{0F77BF43-A51A-A25E-CAB3-897D9F063390}"/>
          </ac:graphicFrameMkLst>
        </pc:graphicFrameChg>
      </pc:sldChg>
      <pc:sldChg chg="modSp new mod">
        <pc:chgData name="Fabio Pezone" userId="d893694064d04932" providerId="LiveId" clId="{92E1190D-15AD-4FA2-9516-FB83440610BE}" dt="2026-01-21T17:18:39.099" v="6715" actId="113"/>
        <pc:sldMkLst>
          <pc:docMk/>
          <pc:sldMk cId="892883" sldId="2677"/>
        </pc:sldMkLst>
        <pc:spChg chg="mod">
          <ac:chgData name="Fabio Pezone" userId="d893694064d04932" providerId="LiveId" clId="{92E1190D-15AD-4FA2-9516-FB83440610BE}" dt="2026-01-21T16:17:55.215" v="6320" actId="207"/>
          <ac:spMkLst>
            <pc:docMk/>
            <pc:sldMk cId="892883" sldId="2677"/>
            <ac:spMk id="2" creationId="{C3326972-D5E4-B83E-35B3-54A63F8FDAE2}"/>
          </ac:spMkLst>
        </pc:spChg>
        <pc:spChg chg="mod">
          <ac:chgData name="Fabio Pezone" userId="d893694064d04932" providerId="LiveId" clId="{92E1190D-15AD-4FA2-9516-FB83440610BE}" dt="2026-01-21T17:18:39.099" v="6715" actId="113"/>
          <ac:spMkLst>
            <pc:docMk/>
            <pc:sldMk cId="892883" sldId="2677"/>
            <ac:spMk id="3" creationId="{B449B911-B08F-3B80-A252-120798AE7D17}"/>
          </ac:spMkLst>
        </pc:spChg>
      </pc:sldChg>
      <pc:sldChg chg="modSp new mod">
        <pc:chgData name="Fabio Pezone" userId="d893694064d04932" providerId="LiveId" clId="{92E1190D-15AD-4FA2-9516-FB83440610BE}" dt="2026-01-21T16:23:26.744" v="6588" actId="27636"/>
        <pc:sldMkLst>
          <pc:docMk/>
          <pc:sldMk cId="94671128" sldId="2678"/>
        </pc:sldMkLst>
        <pc:spChg chg="mod">
          <ac:chgData name="Fabio Pezone" userId="d893694064d04932" providerId="LiveId" clId="{92E1190D-15AD-4FA2-9516-FB83440610BE}" dt="2026-01-21T16:19:58.357" v="6403" actId="207"/>
          <ac:spMkLst>
            <pc:docMk/>
            <pc:sldMk cId="94671128" sldId="2678"/>
            <ac:spMk id="2" creationId="{AD1BE647-0294-4D99-183E-328D055DC216}"/>
          </ac:spMkLst>
        </pc:spChg>
        <pc:spChg chg="mod">
          <ac:chgData name="Fabio Pezone" userId="d893694064d04932" providerId="LiveId" clId="{92E1190D-15AD-4FA2-9516-FB83440610BE}" dt="2026-01-21T16:23:26.744" v="6588" actId="27636"/>
          <ac:spMkLst>
            <pc:docMk/>
            <pc:sldMk cId="94671128" sldId="2678"/>
            <ac:spMk id="3" creationId="{97B34584-04A8-D2EE-9751-B7EFB3E51540}"/>
          </ac:spMkLst>
        </pc:spChg>
      </pc:sldChg>
      <pc:sldChg chg="modSp new mod">
        <pc:chgData name="Fabio Pezone" userId="d893694064d04932" providerId="LiveId" clId="{92E1190D-15AD-4FA2-9516-FB83440610BE}" dt="2026-01-21T16:44:25.808" v="6706" actId="20577"/>
        <pc:sldMkLst>
          <pc:docMk/>
          <pc:sldMk cId="977165535" sldId="2679"/>
        </pc:sldMkLst>
        <pc:spChg chg="mod">
          <ac:chgData name="Fabio Pezone" userId="d893694064d04932" providerId="LiveId" clId="{92E1190D-15AD-4FA2-9516-FB83440610BE}" dt="2026-01-21T16:43:27.886" v="6677" actId="113"/>
          <ac:spMkLst>
            <pc:docMk/>
            <pc:sldMk cId="977165535" sldId="2679"/>
            <ac:spMk id="2" creationId="{33E994AF-F07B-8CD6-4247-7D6B7C6E9655}"/>
          </ac:spMkLst>
        </pc:spChg>
        <pc:spChg chg="mod">
          <ac:chgData name="Fabio Pezone" userId="d893694064d04932" providerId="LiveId" clId="{92E1190D-15AD-4FA2-9516-FB83440610BE}" dt="2026-01-21T16:44:25.808" v="6706" actId="20577"/>
          <ac:spMkLst>
            <pc:docMk/>
            <pc:sldMk cId="977165535" sldId="2679"/>
            <ac:spMk id="3" creationId="{4F1BC2D0-673F-7ADA-D9A3-41A84318F010}"/>
          </ac:spMkLst>
        </pc:spChg>
      </pc:sldChg>
      <pc:sldChg chg="modSp new mod">
        <pc:chgData name="Fabio Pezone" userId="d893694064d04932" providerId="LiveId" clId="{92E1190D-15AD-4FA2-9516-FB83440610BE}" dt="2026-01-21T17:29:18.285" v="7014" actId="20577"/>
        <pc:sldMkLst>
          <pc:docMk/>
          <pc:sldMk cId="3101845872" sldId="2680"/>
        </pc:sldMkLst>
        <pc:spChg chg="mod">
          <ac:chgData name="Fabio Pezone" userId="d893694064d04932" providerId="LiveId" clId="{92E1190D-15AD-4FA2-9516-FB83440610BE}" dt="2026-01-21T17:19:43.772" v="6742" actId="207"/>
          <ac:spMkLst>
            <pc:docMk/>
            <pc:sldMk cId="3101845872" sldId="2680"/>
            <ac:spMk id="2" creationId="{9BBCAF14-099D-2AE3-4C19-52A08222E2F5}"/>
          </ac:spMkLst>
        </pc:spChg>
        <pc:spChg chg="mod">
          <ac:chgData name="Fabio Pezone" userId="d893694064d04932" providerId="LiveId" clId="{92E1190D-15AD-4FA2-9516-FB83440610BE}" dt="2026-01-21T17:29:18.285" v="7014" actId="20577"/>
          <ac:spMkLst>
            <pc:docMk/>
            <pc:sldMk cId="3101845872" sldId="2680"/>
            <ac:spMk id="3" creationId="{4331176A-DF61-CC10-CDAE-8195A096B8A0}"/>
          </ac:spMkLst>
        </pc:spChg>
      </pc:sldChg>
      <pc:sldChg chg="modSp new mod">
        <pc:chgData name="Fabio Pezone" userId="d893694064d04932" providerId="LiveId" clId="{92E1190D-15AD-4FA2-9516-FB83440610BE}" dt="2026-01-21T17:44:57.289" v="7081" actId="27636"/>
        <pc:sldMkLst>
          <pc:docMk/>
          <pc:sldMk cId="289389305" sldId="2681"/>
        </pc:sldMkLst>
        <pc:spChg chg="mod">
          <ac:chgData name="Fabio Pezone" userId="d893694064d04932" providerId="LiveId" clId="{92E1190D-15AD-4FA2-9516-FB83440610BE}" dt="2026-01-21T17:43:14.717" v="7043" actId="207"/>
          <ac:spMkLst>
            <pc:docMk/>
            <pc:sldMk cId="289389305" sldId="2681"/>
            <ac:spMk id="2" creationId="{D24610FD-A162-941D-1CBE-F429E6744C76}"/>
          </ac:spMkLst>
        </pc:spChg>
        <pc:spChg chg="mod">
          <ac:chgData name="Fabio Pezone" userId="d893694064d04932" providerId="LiveId" clId="{92E1190D-15AD-4FA2-9516-FB83440610BE}" dt="2026-01-21T17:44:57.289" v="7081" actId="27636"/>
          <ac:spMkLst>
            <pc:docMk/>
            <pc:sldMk cId="289389305" sldId="2681"/>
            <ac:spMk id="3" creationId="{E7ABED9A-CF3C-EE8D-319B-E3702A638508}"/>
          </ac:spMkLst>
        </pc:spChg>
      </pc:sldChg>
      <pc:sldChg chg="add">
        <pc:chgData name="Fabio Pezone" userId="d893694064d04932" providerId="LiveId" clId="{92E1190D-15AD-4FA2-9516-FB83440610BE}" dt="2026-01-21T17:51:11.005" v="7366"/>
        <pc:sldMkLst>
          <pc:docMk/>
          <pc:sldMk cId="1222847818" sldId="2682"/>
        </pc:sldMkLst>
      </pc:sldChg>
      <pc:sldChg chg="addSp delSp modSp new del mod">
        <pc:chgData name="Fabio Pezone" userId="d893694064d04932" providerId="LiveId" clId="{92E1190D-15AD-4FA2-9516-FB83440610BE}" dt="2026-01-21T17:50:33.808" v="7365" actId="2696"/>
        <pc:sldMkLst>
          <pc:docMk/>
          <pc:sldMk cId="3983221522" sldId="2682"/>
        </pc:sldMkLst>
        <pc:spChg chg="mod">
          <ac:chgData name="Fabio Pezone" userId="d893694064d04932" providerId="LiveId" clId="{92E1190D-15AD-4FA2-9516-FB83440610BE}" dt="2026-01-21T17:46:23.486" v="7086" actId="207"/>
          <ac:spMkLst>
            <pc:docMk/>
            <pc:sldMk cId="3983221522" sldId="2682"/>
            <ac:spMk id="2" creationId="{0B235D35-4C31-EE65-24DE-5384B6F99644}"/>
          </ac:spMkLst>
        </pc:spChg>
        <pc:spChg chg="del">
          <ac:chgData name="Fabio Pezone" userId="d893694064d04932" providerId="LiveId" clId="{92E1190D-15AD-4FA2-9516-FB83440610BE}" dt="2026-01-21T17:46:02.959" v="7084" actId="22"/>
          <ac:spMkLst>
            <pc:docMk/>
            <pc:sldMk cId="3983221522" sldId="2682"/>
            <ac:spMk id="3" creationId="{A92DCD3B-B9B7-9F1B-C7E6-06C010801268}"/>
          </ac:spMkLst>
        </pc:spChg>
        <pc:picChg chg="add mod ord">
          <ac:chgData name="Fabio Pezone" userId="d893694064d04932" providerId="LiveId" clId="{92E1190D-15AD-4FA2-9516-FB83440610BE}" dt="2026-01-21T17:46:02.959" v="7084" actId="22"/>
          <ac:picMkLst>
            <pc:docMk/>
            <pc:sldMk cId="3983221522" sldId="2682"/>
            <ac:picMk id="5" creationId="{1D1B9F29-D24F-3D65-5BFE-1545F66EC67F}"/>
          </ac:picMkLst>
        </pc:picChg>
      </pc:sldChg>
      <pc:sldChg chg="add">
        <pc:chgData name="Fabio Pezone" userId="d893694064d04932" providerId="LiveId" clId="{92E1190D-15AD-4FA2-9516-FB83440610BE}" dt="2026-01-21T17:51:11.005" v="7366"/>
        <pc:sldMkLst>
          <pc:docMk/>
          <pc:sldMk cId="2909612880" sldId="2683"/>
        </pc:sldMkLst>
      </pc:sldChg>
      <pc:sldChg chg="modSp new del mod">
        <pc:chgData name="Fabio Pezone" userId="d893694064d04932" providerId="LiveId" clId="{92E1190D-15AD-4FA2-9516-FB83440610BE}" dt="2026-01-21T17:50:33.808" v="7365" actId="2696"/>
        <pc:sldMkLst>
          <pc:docMk/>
          <pc:sldMk cId="3318119975" sldId="2683"/>
        </pc:sldMkLst>
        <pc:spChg chg="mod">
          <ac:chgData name="Fabio Pezone" userId="d893694064d04932" providerId="LiveId" clId="{92E1190D-15AD-4FA2-9516-FB83440610BE}" dt="2026-01-21T17:46:28.753" v="7088"/>
          <ac:spMkLst>
            <pc:docMk/>
            <pc:sldMk cId="3318119975" sldId="2683"/>
            <ac:spMk id="2" creationId="{2895784C-322C-DFA3-D4E4-87438A303622}"/>
          </ac:spMkLst>
        </pc:spChg>
        <pc:spChg chg="mod">
          <ac:chgData name="Fabio Pezone" userId="d893694064d04932" providerId="LiveId" clId="{92E1190D-15AD-4FA2-9516-FB83440610BE}" dt="2026-01-21T17:49:57.519" v="7364" actId="20577"/>
          <ac:spMkLst>
            <pc:docMk/>
            <pc:sldMk cId="3318119975" sldId="2683"/>
            <ac:spMk id="3" creationId="{119A5BF6-0D30-FF16-ADC1-AB41AA31FA82}"/>
          </ac:spMkLst>
        </pc:spChg>
      </pc:sldChg>
      <pc:sldMasterChg chg="delSldLayout">
        <pc:chgData name="Fabio Pezone" userId="d893694064d04932" providerId="LiveId" clId="{92E1190D-15AD-4FA2-9516-FB83440610BE}" dt="2026-01-21T14:34:27.779" v="5760" actId="47"/>
        <pc:sldMasterMkLst>
          <pc:docMk/>
          <pc:sldMasterMk cId="2209977519" sldId="2147483648"/>
        </pc:sldMasterMkLst>
        <pc:sldLayoutChg chg="del">
          <pc:chgData name="Fabio Pezone" userId="d893694064d04932" providerId="LiveId" clId="{92E1190D-15AD-4FA2-9516-FB83440610BE}" dt="2026-01-21T11:21:02.043" v="4134" actId="47"/>
          <pc:sldLayoutMkLst>
            <pc:docMk/>
            <pc:sldMasterMk cId="2209977519" sldId="2147483648"/>
            <pc:sldLayoutMk cId="2959364964" sldId="2147483660"/>
          </pc:sldLayoutMkLst>
        </pc:sldLayoutChg>
        <pc:sldLayoutChg chg="del">
          <pc:chgData name="Fabio Pezone" userId="d893694064d04932" providerId="LiveId" clId="{92E1190D-15AD-4FA2-9516-FB83440610BE}" dt="2026-01-21T14:34:27.779" v="5760" actId="47"/>
          <pc:sldLayoutMkLst>
            <pc:docMk/>
            <pc:sldMasterMk cId="2209977519" sldId="2147483648"/>
            <pc:sldLayoutMk cId="3813874237" sldId="2147483661"/>
          </pc:sldLayoutMkLst>
        </pc:sldLayoutChg>
        <pc:sldLayoutChg chg="del">
          <pc:chgData name="Fabio Pezone" userId="d893694064d04932" providerId="LiveId" clId="{92E1190D-15AD-4FA2-9516-FB83440610BE}" dt="2026-01-21T11:36:28.108" v="4157" actId="47"/>
          <pc:sldLayoutMkLst>
            <pc:docMk/>
            <pc:sldMasterMk cId="2209977519" sldId="2147483648"/>
            <pc:sldLayoutMk cId="4097623094" sldId="2147483662"/>
          </pc:sldLayoutMkLst>
        </pc:sldLayoutChg>
      </pc:sldMasterChg>
    </pc:docChg>
  </pc:docChgLst>
  <pc:docChgLst>
    <pc:chgData name="Fabio Pezone" userId="d893694064d04932" providerId="LiveId" clId="{B3982C59-B095-41D6-A0C6-59D605858BE6}"/>
    <pc:docChg chg="undo custSel addSld delSld modSld sldOrd">
      <pc:chgData name="Fabio Pezone" userId="d893694064d04932" providerId="LiveId" clId="{B3982C59-B095-41D6-A0C6-59D605858BE6}" dt="2026-01-18T19:39:58.156" v="5507" actId="20577"/>
      <pc:docMkLst>
        <pc:docMk/>
      </pc:docMkLst>
      <pc:sldChg chg="modSp mod">
        <pc:chgData name="Fabio Pezone" userId="d893694064d04932" providerId="LiveId" clId="{B3982C59-B095-41D6-A0C6-59D605858BE6}" dt="2026-01-18T18:14:29.258" v="4071" actId="790"/>
        <pc:sldMkLst>
          <pc:docMk/>
          <pc:sldMk cId="0" sldId="256"/>
        </pc:sldMkLst>
        <pc:spChg chg="mod">
          <ac:chgData name="Fabio Pezone" userId="d893694064d04932" providerId="LiveId" clId="{B3982C59-B095-41D6-A0C6-59D605858BE6}" dt="2026-01-18T18:14:29.258" v="4071" actId="790"/>
          <ac:spMkLst>
            <pc:docMk/>
            <pc:sldMk cId="0" sldId="256"/>
            <ac:spMk id="2" creationId="{00000000-0000-0000-0000-000000000000}"/>
          </ac:spMkLst>
        </pc:spChg>
        <pc:spChg chg="mod">
          <ac:chgData name="Fabio Pezone" userId="d893694064d04932" providerId="LiveId" clId="{B3982C59-B095-41D6-A0C6-59D605858BE6}" dt="2026-01-18T18:14:29.258" v="4071" actId="790"/>
          <ac:spMkLst>
            <pc:docMk/>
            <pc:sldMk cId="0" sldId="256"/>
            <ac:spMk id="3" creationId="{00000000-0000-0000-0000-000000000000}"/>
          </ac:spMkLst>
        </pc:spChg>
      </pc:sldChg>
      <pc:sldChg chg="modSp mod">
        <pc:chgData name="Fabio Pezone" userId="d893694064d04932" providerId="LiveId" clId="{B3982C59-B095-41D6-A0C6-59D605858BE6}" dt="2026-01-18T18:14:29.258" v="4071" actId="790"/>
        <pc:sldMkLst>
          <pc:docMk/>
          <pc:sldMk cId="0" sldId="258"/>
        </pc:sldMkLst>
        <pc:spChg chg="mod">
          <ac:chgData name="Fabio Pezone" userId="d893694064d04932" providerId="LiveId" clId="{B3982C59-B095-41D6-A0C6-59D605858BE6}" dt="2026-01-18T18:14:29.258" v="4071" actId="790"/>
          <ac:spMkLst>
            <pc:docMk/>
            <pc:sldMk cId="0" sldId="258"/>
            <ac:spMk id="2" creationId="{00000000-0000-0000-0000-000000000000}"/>
          </ac:spMkLst>
        </pc:spChg>
        <pc:spChg chg="mod">
          <ac:chgData name="Fabio Pezone" userId="d893694064d04932" providerId="LiveId" clId="{B3982C59-B095-41D6-A0C6-59D605858BE6}" dt="2026-01-18T18:14:29.258" v="4071" actId="790"/>
          <ac:spMkLst>
            <pc:docMk/>
            <pc:sldMk cId="0" sldId="258"/>
            <ac:spMk id="3" creationId="{00000000-0000-0000-0000-000000000000}"/>
          </ac:spMkLst>
        </pc:spChg>
      </pc:sldChg>
      <pc:sldChg chg="modSp mod modNotesTx">
        <pc:chgData name="Fabio Pezone" userId="d893694064d04932" providerId="LiveId" clId="{B3982C59-B095-41D6-A0C6-59D605858BE6}" dt="2026-01-18T18:14:29.258" v="4071" actId="790"/>
        <pc:sldMkLst>
          <pc:docMk/>
          <pc:sldMk cId="0" sldId="259"/>
        </pc:sldMkLst>
        <pc:spChg chg="mod">
          <ac:chgData name="Fabio Pezone" userId="d893694064d04932" providerId="LiveId" clId="{B3982C59-B095-41D6-A0C6-59D605858BE6}" dt="2026-01-18T18:14:29.258" v="4071" actId="790"/>
          <ac:spMkLst>
            <pc:docMk/>
            <pc:sldMk cId="0" sldId="259"/>
            <ac:spMk id="2" creationId="{00000000-0000-0000-0000-000000000000}"/>
          </ac:spMkLst>
        </pc:spChg>
        <pc:spChg chg="mod">
          <ac:chgData name="Fabio Pezone" userId="d893694064d04932" providerId="LiveId" clId="{B3982C59-B095-41D6-A0C6-59D605858BE6}" dt="2026-01-18T18:14:29.258" v="4071" actId="790"/>
          <ac:spMkLst>
            <pc:docMk/>
            <pc:sldMk cId="0" sldId="259"/>
            <ac:spMk id="3" creationId="{00000000-0000-0000-0000-000000000000}"/>
          </ac:spMkLst>
        </pc:spChg>
      </pc:sldChg>
      <pc:sldChg chg="modSp mod">
        <pc:chgData name="Fabio Pezone" userId="d893694064d04932" providerId="LiveId" clId="{B3982C59-B095-41D6-A0C6-59D605858BE6}" dt="2026-01-18T18:14:29.258" v="4071" actId="790"/>
        <pc:sldMkLst>
          <pc:docMk/>
          <pc:sldMk cId="0" sldId="263"/>
        </pc:sldMkLst>
        <pc:spChg chg="mod">
          <ac:chgData name="Fabio Pezone" userId="d893694064d04932" providerId="LiveId" clId="{B3982C59-B095-41D6-A0C6-59D605858BE6}" dt="2026-01-18T18:14:29.258" v="4071" actId="790"/>
          <ac:spMkLst>
            <pc:docMk/>
            <pc:sldMk cId="0" sldId="263"/>
            <ac:spMk id="2" creationId="{00000000-0000-0000-0000-000000000000}"/>
          </ac:spMkLst>
        </pc:spChg>
        <pc:spChg chg="mod">
          <ac:chgData name="Fabio Pezone" userId="d893694064d04932" providerId="LiveId" clId="{B3982C59-B095-41D6-A0C6-59D605858BE6}" dt="2026-01-18T18:14:29.258" v="4071" actId="790"/>
          <ac:spMkLst>
            <pc:docMk/>
            <pc:sldMk cId="0" sldId="263"/>
            <ac:spMk id="3" creationId="{00000000-0000-0000-0000-000000000000}"/>
          </ac:spMkLst>
        </pc:spChg>
      </pc:sldChg>
      <pc:sldChg chg="modSp mod">
        <pc:chgData name="Fabio Pezone" userId="d893694064d04932" providerId="LiveId" clId="{B3982C59-B095-41D6-A0C6-59D605858BE6}" dt="2026-01-18T18:14:29.258" v="4071" actId="790"/>
        <pc:sldMkLst>
          <pc:docMk/>
          <pc:sldMk cId="2635436739" sldId="266"/>
        </pc:sldMkLst>
        <pc:spChg chg="mod">
          <ac:chgData name="Fabio Pezone" userId="d893694064d04932" providerId="LiveId" clId="{B3982C59-B095-41D6-A0C6-59D605858BE6}" dt="2026-01-18T18:14:29.258" v="4071" actId="790"/>
          <ac:spMkLst>
            <pc:docMk/>
            <pc:sldMk cId="2635436739" sldId="266"/>
            <ac:spMk id="2" creationId="{4F4B9F14-EF17-7142-52DF-AADF88923DBC}"/>
          </ac:spMkLst>
        </pc:spChg>
        <pc:spChg chg="mod">
          <ac:chgData name="Fabio Pezone" userId="d893694064d04932" providerId="LiveId" clId="{B3982C59-B095-41D6-A0C6-59D605858BE6}" dt="2026-01-18T18:14:29.258" v="4071" actId="790"/>
          <ac:spMkLst>
            <pc:docMk/>
            <pc:sldMk cId="2635436739" sldId="266"/>
            <ac:spMk id="3" creationId="{6C562418-39EC-EEBA-F49F-8F7888189D33}"/>
          </ac:spMkLst>
        </pc:spChg>
      </pc:sldChg>
      <pc:sldChg chg="modSp mod ord modNotesTx">
        <pc:chgData name="Fabio Pezone" userId="d893694064d04932" providerId="LiveId" clId="{B3982C59-B095-41D6-A0C6-59D605858BE6}" dt="2026-01-18T18:14:29.258" v="4071" actId="790"/>
        <pc:sldMkLst>
          <pc:docMk/>
          <pc:sldMk cId="472259511" sldId="267"/>
        </pc:sldMkLst>
        <pc:spChg chg="mod">
          <ac:chgData name="Fabio Pezone" userId="d893694064d04932" providerId="LiveId" clId="{B3982C59-B095-41D6-A0C6-59D605858BE6}" dt="2026-01-18T18:14:29.258" v="4071" actId="790"/>
          <ac:spMkLst>
            <pc:docMk/>
            <pc:sldMk cId="472259511" sldId="267"/>
            <ac:spMk id="2" creationId="{66DA3BC8-165D-06C4-025E-08D2636B8788}"/>
          </ac:spMkLst>
        </pc:spChg>
        <pc:spChg chg="mod">
          <ac:chgData name="Fabio Pezone" userId="d893694064d04932" providerId="LiveId" clId="{B3982C59-B095-41D6-A0C6-59D605858BE6}" dt="2026-01-18T18:14:29.258" v="4071" actId="790"/>
          <ac:spMkLst>
            <pc:docMk/>
            <pc:sldMk cId="472259511" sldId="267"/>
            <ac:spMk id="3" creationId="{C4D58925-BC5D-4478-38EC-1EE89FEC7FFE}"/>
          </ac:spMkLst>
        </pc:spChg>
      </pc:sldChg>
      <pc:sldChg chg="modSp mod">
        <pc:chgData name="Fabio Pezone" userId="d893694064d04932" providerId="LiveId" clId="{B3982C59-B095-41D6-A0C6-59D605858BE6}" dt="2026-01-18T18:14:29.258" v="4071" actId="790"/>
        <pc:sldMkLst>
          <pc:docMk/>
          <pc:sldMk cId="970497277" sldId="268"/>
        </pc:sldMkLst>
        <pc:spChg chg="mod">
          <ac:chgData name="Fabio Pezone" userId="d893694064d04932" providerId="LiveId" clId="{B3982C59-B095-41D6-A0C6-59D605858BE6}" dt="2026-01-18T18:14:29.258" v="4071" actId="790"/>
          <ac:spMkLst>
            <pc:docMk/>
            <pc:sldMk cId="970497277" sldId="268"/>
            <ac:spMk id="2" creationId="{C9FCCEFD-A63C-466C-4C03-DA596A87639F}"/>
          </ac:spMkLst>
        </pc:spChg>
        <pc:spChg chg="mod">
          <ac:chgData name="Fabio Pezone" userId="d893694064d04932" providerId="LiveId" clId="{B3982C59-B095-41D6-A0C6-59D605858BE6}" dt="2026-01-18T18:14:29.258" v="4071" actId="790"/>
          <ac:spMkLst>
            <pc:docMk/>
            <pc:sldMk cId="970497277" sldId="268"/>
            <ac:spMk id="3" creationId="{B3DE7E83-A41F-90F7-390C-E017D7E85B41}"/>
          </ac:spMkLst>
        </pc:spChg>
      </pc:sldChg>
      <pc:sldChg chg="modSp mod ord">
        <pc:chgData name="Fabio Pezone" userId="d893694064d04932" providerId="LiveId" clId="{B3982C59-B095-41D6-A0C6-59D605858BE6}" dt="2026-01-18T18:14:29.258" v="4071" actId="790"/>
        <pc:sldMkLst>
          <pc:docMk/>
          <pc:sldMk cId="905291332" sldId="270"/>
        </pc:sldMkLst>
        <pc:spChg chg="mod">
          <ac:chgData name="Fabio Pezone" userId="d893694064d04932" providerId="LiveId" clId="{B3982C59-B095-41D6-A0C6-59D605858BE6}" dt="2026-01-18T18:14:29.258" v="4071" actId="790"/>
          <ac:spMkLst>
            <pc:docMk/>
            <pc:sldMk cId="905291332" sldId="270"/>
            <ac:spMk id="2" creationId="{0FA83C95-C6B1-BC8E-D23E-86A5FAF7CB61}"/>
          </ac:spMkLst>
        </pc:spChg>
        <pc:spChg chg="mod">
          <ac:chgData name="Fabio Pezone" userId="d893694064d04932" providerId="LiveId" clId="{B3982C59-B095-41D6-A0C6-59D605858BE6}" dt="2026-01-18T18:14:29.258" v="4071" actId="790"/>
          <ac:spMkLst>
            <pc:docMk/>
            <pc:sldMk cId="905291332" sldId="270"/>
            <ac:spMk id="3" creationId="{7DC07930-DBA7-21C2-936B-070A8411356F}"/>
          </ac:spMkLst>
        </pc:spChg>
      </pc:sldChg>
      <pc:sldChg chg="addSp delSp modSp new mod modNotesTx">
        <pc:chgData name="Fabio Pezone" userId="d893694064d04932" providerId="LiveId" clId="{B3982C59-B095-41D6-A0C6-59D605858BE6}" dt="2026-01-18T18:14:29.258" v="4071" actId="790"/>
        <pc:sldMkLst>
          <pc:docMk/>
          <pc:sldMk cId="3101524910" sldId="2566"/>
        </pc:sldMkLst>
        <pc:spChg chg="mod">
          <ac:chgData name="Fabio Pezone" userId="d893694064d04932" providerId="LiveId" clId="{B3982C59-B095-41D6-A0C6-59D605858BE6}" dt="2026-01-18T18:14:29.258" v="4071" actId="790"/>
          <ac:spMkLst>
            <pc:docMk/>
            <pc:sldMk cId="3101524910" sldId="2566"/>
            <ac:spMk id="2" creationId="{5AA9430E-F661-765E-B7FF-FB0433BD8200}"/>
          </ac:spMkLst>
        </pc:spChg>
        <pc:spChg chg="mod">
          <ac:chgData name="Fabio Pezone" userId="d893694064d04932" providerId="LiveId" clId="{B3982C59-B095-41D6-A0C6-59D605858BE6}" dt="2026-01-18T18:14:29.258" v="4071" actId="790"/>
          <ac:spMkLst>
            <pc:docMk/>
            <pc:sldMk cId="3101524910" sldId="2566"/>
            <ac:spMk id="3" creationId="{885B6DC7-F56E-045D-06A7-2053C7354B48}"/>
          </ac:spMkLst>
        </pc:spChg>
      </pc:sldChg>
      <pc:sldChg chg="modSp new mod ord">
        <pc:chgData name="Fabio Pezone" userId="d893694064d04932" providerId="LiveId" clId="{B3982C59-B095-41D6-A0C6-59D605858BE6}" dt="2026-01-18T18:14:29.258" v="4071" actId="790"/>
        <pc:sldMkLst>
          <pc:docMk/>
          <pc:sldMk cId="2401780550" sldId="2567"/>
        </pc:sldMkLst>
        <pc:spChg chg="mod">
          <ac:chgData name="Fabio Pezone" userId="d893694064d04932" providerId="LiveId" clId="{B3982C59-B095-41D6-A0C6-59D605858BE6}" dt="2026-01-18T18:14:29.258" v="4071" actId="790"/>
          <ac:spMkLst>
            <pc:docMk/>
            <pc:sldMk cId="2401780550" sldId="2567"/>
            <ac:spMk id="2" creationId="{53F8E52F-683B-AE36-B482-2758D003AF8E}"/>
          </ac:spMkLst>
        </pc:spChg>
        <pc:spChg chg="mod">
          <ac:chgData name="Fabio Pezone" userId="d893694064d04932" providerId="LiveId" clId="{B3982C59-B095-41D6-A0C6-59D605858BE6}" dt="2026-01-18T18:14:29.258" v="4071" actId="790"/>
          <ac:spMkLst>
            <pc:docMk/>
            <pc:sldMk cId="2401780550" sldId="2567"/>
            <ac:spMk id="3" creationId="{EA54CF83-B087-5420-B667-369D92FE890B}"/>
          </ac:spMkLst>
        </pc:spChg>
      </pc:sldChg>
      <pc:sldChg chg="addSp modSp add mod modNotesTx">
        <pc:chgData name="Fabio Pezone" userId="d893694064d04932" providerId="LiveId" clId="{B3982C59-B095-41D6-A0C6-59D605858BE6}" dt="2026-01-18T18:14:29.258" v="4071" actId="790"/>
        <pc:sldMkLst>
          <pc:docMk/>
          <pc:sldMk cId="1003739651" sldId="2568"/>
        </pc:sldMkLst>
        <pc:spChg chg="mod">
          <ac:chgData name="Fabio Pezone" userId="d893694064d04932" providerId="LiveId" clId="{B3982C59-B095-41D6-A0C6-59D605858BE6}" dt="2026-01-18T18:14:29.258" v="4071" actId="790"/>
          <ac:spMkLst>
            <pc:docMk/>
            <pc:sldMk cId="1003739651" sldId="2568"/>
            <ac:spMk id="2" creationId="{B4DC605C-3E3A-3B44-2ECD-404B9266E567}"/>
          </ac:spMkLst>
        </pc:spChg>
        <pc:spChg chg="mod">
          <ac:chgData name="Fabio Pezone" userId="d893694064d04932" providerId="LiveId" clId="{B3982C59-B095-41D6-A0C6-59D605858BE6}" dt="2026-01-18T18:14:29.258" v="4071" actId="790"/>
          <ac:spMkLst>
            <pc:docMk/>
            <pc:sldMk cId="1003739651" sldId="2568"/>
            <ac:spMk id="3" creationId="{8A768E42-BA4F-13C1-BC1C-23194D10D8C7}"/>
          </ac:spMkLst>
        </pc:spChg>
      </pc:sldChg>
      <pc:sldChg chg="modSp new mod">
        <pc:chgData name="Fabio Pezone" userId="d893694064d04932" providerId="LiveId" clId="{B3982C59-B095-41D6-A0C6-59D605858BE6}" dt="2026-01-18T18:14:29.258" v="4071" actId="790"/>
        <pc:sldMkLst>
          <pc:docMk/>
          <pc:sldMk cId="1481492245" sldId="2569"/>
        </pc:sldMkLst>
        <pc:spChg chg="mod">
          <ac:chgData name="Fabio Pezone" userId="d893694064d04932" providerId="LiveId" clId="{B3982C59-B095-41D6-A0C6-59D605858BE6}" dt="2026-01-18T18:14:29.258" v="4071" actId="790"/>
          <ac:spMkLst>
            <pc:docMk/>
            <pc:sldMk cId="1481492245" sldId="2569"/>
            <ac:spMk id="2" creationId="{28608C91-8824-CBE7-BA72-5AD3ACA87C73}"/>
          </ac:spMkLst>
        </pc:spChg>
        <pc:spChg chg="mod">
          <ac:chgData name="Fabio Pezone" userId="d893694064d04932" providerId="LiveId" clId="{B3982C59-B095-41D6-A0C6-59D605858BE6}" dt="2026-01-18T18:14:29.258" v="4071" actId="790"/>
          <ac:spMkLst>
            <pc:docMk/>
            <pc:sldMk cId="1481492245" sldId="2569"/>
            <ac:spMk id="3" creationId="{3BC1C38F-C203-C102-C46F-36B60D4823AB}"/>
          </ac:spMkLst>
        </pc:spChg>
      </pc:sldChg>
      <pc:sldChg chg="modSp new mod">
        <pc:chgData name="Fabio Pezone" userId="d893694064d04932" providerId="LiveId" clId="{B3982C59-B095-41D6-A0C6-59D605858BE6}" dt="2026-01-18T18:14:29.258" v="4071" actId="790"/>
        <pc:sldMkLst>
          <pc:docMk/>
          <pc:sldMk cId="3247257492" sldId="2570"/>
        </pc:sldMkLst>
        <pc:spChg chg="mod">
          <ac:chgData name="Fabio Pezone" userId="d893694064d04932" providerId="LiveId" clId="{B3982C59-B095-41D6-A0C6-59D605858BE6}" dt="2026-01-18T18:14:29.258" v="4071" actId="790"/>
          <ac:spMkLst>
            <pc:docMk/>
            <pc:sldMk cId="3247257492" sldId="2570"/>
            <ac:spMk id="2" creationId="{E91EFABA-D12C-EB20-8102-AF915D6AE147}"/>
          </ac:spMkLst>
        </pc:spChg>
        <pc:spChg chg="mod">
          <ac:chgData name="Fabio Pezone" userId="d893694064d04932" providerId="LiveId" clId="{B3982C59-B095-41D6-A0C6-59D605858BE6}" dt="2026-01-18T18:14:29.258" v="4071" actId="790"/>
          <ac:spMkLst>
            <pc:docMk/>
            <pc:sldMk cId="3247257492" sldId="2570"/>
            <ac:spMk id="3" creationId="{12A7AAA3-F47E-6365-2984-0DE7F401A4F8}"/>
          </ac:spMkLst>
        </pc:spChg>
      </pc:sldChg>
      <pc:sldChg chg="modSp new mod modNotesTx">
        <pc:chgData name="Fabio Pezone" userId="d893694064d04932" providerId="LiveId" clId="{B3982C59-B095-41D6-A0C6-59D605858BE6}" dt="2026-01-18T18:14:29.258" v="4071" actId="790"/>
        <pc:sldMkLst>
          <pc:docMk/>
          <pc:sldMk cId="1251545675" sldId="2571"/>
        </pc:sldMkLst>
        <pc:spChg chg="mod">
          <ac:chgData name="Fabio Pezone" userId="d893694064d04932" providerId="LiveId" clId="{B3982C59-B095-41D6-A0C6-59D605858BE6}" dt="2026-01-18T18:14:29.258" v="4071" actId="790"/>
          <ac:spMkLst>
            <pc:docMk/>
            <pc:sldMk cId="1251545675" sldId="2571"/>
            <ac:spMk id="2" creationId="{CDF054DE-5A85-04D5-00C4-4E43EEE730EA}"/>
          </ac:spMkLst>
        </pc:spChg>
        <pc:spChg chg="mod">
          <ac:chgData name="Fabio Pezone" userId="d893694064d04932" providerId="LiveId" clId="{B3982C59-B095-41D6-A0C6-59D605858BE6}" dt="2026-01-18T18:14:29.258" v="4071" actId="790"/>
          <ac:spMkLst>
            <pc:docMk/>
            <pc:sldMk cId="1251545675" sldId="2571"/>
            <ac:spMk id="3" creationId="{D34EF891-C9D2-1259-F337-B0C37F861798}"/>
          </ac:spMkLst>
        </pc:spChg>
      </pc:sldChg>
      <pc:sldChg chg="modSp new mod">
        <pc:chgData name="Fabio Pezone" userId="d893694064d04932" providerId="LiveId" clId="{B3982C59-B095-41D6-A0C6-59D605858BE6}" dt="2026-01-18T18:14:29.258" v="4071" actId="790"/>
        <pc:sldMkLst>
          <pc:docMk/>
          <pc:sldMk cId="1070408036" sldId="2572"/>
        </pc:sldMkLst>
        <pc:spChg chg="mod">
          <ac:chgData name="Fabio Pezone" userId="d893694064d04932" providerId="LiveId" clId="{B3982C59-B095-41D6-A0C6-59D605858BE6}" dt="2026-01-18T18:14:29.258" v="4071" actId="790"/>
          <ac:spMkLst>
            <pc:docMk/>
            <pc:sldMk cId="1070408036" sldId="2572"/>
            <ac:spMk id="2" creationId="{6BE06B51-FC8B-10F0-664E-C178E16F891B}"/>
          </ac:spMkLst>
        </pc:spChg>
        <pc:spChg chg="mod">
          <ac:chgData name="Fabio Pezone" userId="d893694064d04932" providerId="LiveId" clId="{B3982C59-B095-41D6-A0C6-59D605858BE6}" dt="2026-01-18T18:14:29.258" v="4071" actId="790"/>
          <ac:spMkLst>
            <pc:docMk/>
            <pc:sldMk cId="1070408036" sldId="2572"/>
            <ac:spMk id="3" creationId="{FF48FF96-FF1C-9C26-7F0C-D20ACFFF1F46}"/>
          </ac:spMkLst>
        </pc:spChg>
      </pc:sldChg>
      <pc:sldChg chg="addSp modSp new mod">
        <pc:chgData name="Fabio Pezone" userId="d893694064d04932" providerId="LiveId" clId="{B3982C59-B095-41D6-A0C6-59D605858BE6}" dt="2026-01-18T18:14:29.258" v="4071" actId="790"/>
        <pc:sldMkLst>
          <pc:docMk/>
          <pc:sldMk cId="2540688686" sldId="2574"/>
        </pc:sldMkLst>
        <pc:graphicFrameChg chg="add mod modGraphic">
          <ac:chgData name="Fabio Pezone" userId="d893694064d04932" providerId="LiveId" clId="{B3982C59-B095-41D6-A0C6-59D605858BE6}" dt="2026-01-18T18:14:29.258" v="4071" actId="790"/>
          <ac:graphicFrameMkLst>
            <pc:docMk/>
            <pc:sldMk cId="2540688686" sldId="2574"/>
            <ac:graphicFrameMk id="2" creationId="{AA6F8813-5EBE-F79C-914C-6C7F632283B5}"/>
          </ac:graphicFrameMkLst>
        </pc:graphicFrameChg>
      </pc:sldChg>
      <pc:sldChg chg="modSp new mod">
        <pc:chgData name="Fabio Pezone" userId="d893694064d04932" providerId="LiveId" clId="{B3982C59-B095-41D6-A0C6-59D605858BE6}" dt="2026-01-18T18:14:29.258" v="4071" actId="790"/>
        <pc:sldMkLst>
          <pc:docMk/>
          <pc:sldMk cId="993566648" sldId="2575"/>
        </pc:sldMkLst>
        <pc:spChg chg="mod">
          <ac:chgData name="Fabio Pezone" userId="d893694064d04932" providerId="LiveId" clId="{B3982C59-B095-41D6-A0C6-59D605858BE6}" dt="2026-01-18T18:14:29.258" v="4071" actId="790"/>
          <ac:spMkLst>
            <pc:docMk/>
            <pc:sldMk cId="993566648" sldId="2575"/>
            <ac:spMk id="2" creationId="{9E808C75-B890-9475-ABE4-8AFDD8273C1A}"/>
          </ac:spMkLst>
        </pc:spChg>
        <pc:spChg chg="mod">
          <ac:chgData name="Fabio Pezone" userId="d893694064d04932" providerId="LiveId" clId="{B3982C59-B095-41D6-A0C6-59D605858BE6}" dt="2026-01-18T18:14:29.258" v="4071" actId="790"/>
          <ac:spMkLst>
            <pc:docMk/>
            <pc:sldMk cId="993566648" sldId="2575"/>
            <ac:spMk id="3" creationId="{0B887FD6-5C39-C9EC-94F5-47BA6BA55052}"/>
          </ac:spMkLst>
        </pc:spChg>
      </pc:sldChg>
      <pc:sldChg chg="modSp new mod">
        <pc:chgData name="Fabio Pezone" userId="d893694064d04932" providerId="LiveId" clId="{B3982C59-B095-41D6-A0C6-59D605858BE6}" dt="2026-01-18T18:14:29.258" v="4071" actId="790"/>
        <pc:sldMkLst>
          <pc:docMk/>
          <pc:sldMk cId="2964778909" sldId="2576"/>
        </pc:sldMkLst>
        <pc:spChg chg="mod">
          <ac:chgData name="Fabio Pezone" userId="d893694064d04932" providerId="LiveId" clId="{B3982C59-B095-41D6-A0C6-59D605858BE6}" dt="2026-01-18T18:14:29.258" v="4071" actId="790"/>
          <ac:spMkLst>
            <pc:docMk/>
            <pc:sldMk cId="2964778909" sldId="2576"/>
            <ac:spMk id="2" creationId="{E1131BA8-CF30-ACC1-DDE1-EDFD5CCC4655}"/>
          </ac:spMkLst>
        </pc:spChg>
        <pc:spChg chg="mod">
          <ac:chgData name="Fabio Pezone" userId="d893694064d04932" providerId="LiveId" clId="{B3982C59-B095-41D6-A0C6-59D605858BE6}" dt="2026-01-18T18:14:29.258" v="4071" actId="790"/>
          <ac:spMkLst>
            <pc:docMk/>
            <pc:sldMk cId="2964778909" sldId="2576"/>
            <ac:spMk id="3" creationId="{D48EF19E-78CD-1FAE-C8DC-9EC3D2838578}"/>
          </ac:spMkLst>
        </pc:spChg>
      </pc:sldChg>
      <pc:sldChg chg="modSp new mod modNotesTx">
        <pc:chgData name="Fabio Pezone" userId="d893694064d04932" providerId="LiveId" clId="{B3982C59-B095-41D6-A0C6-59D605858BE6}" dt="2026-01-18T18:28:56.532" v="4640" actId="20577"/>
        <pc:sldMkLst>
          <pc:docMk/>
          <pc:sldMk cId="2962256479" sldId="2577"/>
        </pc:sldMkLst>
        <pc:spChg chg="mod">
          <ac:chgData name="Fabio Pezone" userId="d893694064d04932" providerId="LiveId" clId="{B3982C59-B095-41D6-A0C6-59D605858BE6}" dt="2026-01-18T18:14:29.258" v="4071" actId="790"/>
          <ac:spMkLst>
            <pc:docMk/>
            <pc:sldMk cId="2962256479" sldId="2577"/>
            <ac:spMk id="2" creationId="{522B5784-BC3B-03CD-256A-15C4CA2DA351}"/>
          </ac:spMkLst>
        </pc:spChg>
        <pc:spChg chg="mod">
          <ac:chgData name="Fabio Pezone" userId="d893694064d04932" providerId="LiveId" clId="{B3982C59-B095-41D6-A0C6-59D605858BE6}" dt="2026-01-18T18:14:29.258" v="4071" actId="790"/>
          <ac:spMkLst>
            <pc:docMk/>
            <pc:sldMk cId="2962256479" sldId="2577"/>
            <ac:spMk id="3" creationId="{D85FDDF1-E0A5-3121-ED3A-D969DC8C3878}"/>
          </ac:spMkLst>
        </pc:spChg>
      </pc:sldChg>
      <pc:sldChg chg="modSp new mod ord">
        <pc:chgData name="Fabio Pezone" userId="d893694064d04932" providerId="LiveId" clId="{B3982C59-B095-41D6-A0C6-59D605858BE6}" dt="2026-01-18T18:14:29.258" v="4071" actId="790"/>
        <pc:sldMkLst>
          <pc:docMk/>
          <pc:sldMk cId="1629526808" sldId="2578"/>
        </pc:sldMkLst>
        <pc:spChg chg="mod">
          <ac:chgData name="Fabio Pezone" userId="d893694064d04932" providerId="LiveId" clId="{B3982C59-B095-41D6-A0C6-59D605858BE6}" dt="2026-01-18T18:14:29.258" v="4071" actId="790"/>
          <ac:spMkLst>
            <pc:docMk/>
            <pc:sldMk cId="1629526808" sldId="2578"/>
            <ac:spMk id="2" creationId="{8568EF32-8CB3-B691-C9E6-DF5BD71784DE}"/>
          </ac:spMkLst>
        </pc:spChg>
        <pc:spChg chg="mod">
          <ac:chgData name="Fabio Pezone" userId="d893694064d04932" providerId="LiveId" clId="{B3982C59-B095-41D6-A0C6-59D605858BE6}" dt="2026-01-18T18:14:29.258" v="4071" actId="790"/>
          <ac:spMkLst>
            <pc:docMk/>
            <pc:sldMk cId="1629526808" sldId="2578"/>
            <ac:spMk id="3" creationId="{BBD2FBDD-30D4-E71B-7B9F-E479F037D07A}"/>
          </ac:spMkLst>
        </pc:spChg>
      </pc:sldChg>
      <pc:sldChg chg="modSp new mod">
        <pc:chgData name="Fabio Pezone" userId="d893694064d04932" providerId="LiveId" clId="{B3982C59-B095-41D6-A0C6-59D605858BE6}" dt="2026-01-18T18:14:29.258" v="4071" actId="790"/>
        <pc:sldMkLst>
          <pc:docMk/>
          <pc:sldMk cId="2017742233" sldId="2579"/>
        </pc:sldMkLst>
        <pc:spChg chg="mod">
          <ac:chgData name="Fabio Pezone" userId="d893694064d04932" providerId="LiveId" clId="{B3982C59-B095-41D6-A0C6-59D605858BE6}" dt="2026-01-18T18:14:29.258" v="4071" actId="790"/>
          <ac:spMkLst>
            <pc:docMk/>
            <pc:sldMk cId="2017742233" sldId="2579"/>
            <ac:spMk id="2" creationId="{D7B3FD8B-65D7-0B46-AE28-0E0AB77F87EB}"/>
          </ac:spMkLst>
        </pc:spChg>
        <pc:spChg chg="mod">
          <ac:chgData name="Fabio Pezone" userId="d893694064d04932" providerId="LiveId" clId="{B3982C59-B095-41D6-A0C6-59D605858BE6}" dt="2026-01-18T18:14:29.258" v="4071" actId="790"/>
          <ac:spMkLst>
            <pc:docMk/>
            <pc:sldMk cId="2017742233" sldId="2579"/>
            <ac:spMk id="3" creationId="{23464961-86E2-7F46-1D9B-3BD397034709}"/>
          </ac:spMkLst>
        </pc:spChg>
      </pc:sldChg>
      <pc:sldChg chg="modSp new mod">
        <pc:chgData name="Fabio Pezone" userId="d893694064d04932" providerId="LiveId" clId="{B3982C59-B095-41D6-A0C6-59D605858BE6}" dt="2026-01-18T18:14:29.258" v="4071" actId="790"/>
        <pc:sldMkLst>
          <pc:docMk/>
          <pc:sldMk cId="4089587991" sldId="2580"/>
        </pc:sldMkLst>
        <pc:spChg chg="mod">
          <ac:chgData name="Fabio Pezone" userId="d893694064d04932" providerId="LiveId" clId="{B3982C59-B095-41D6-A0C6-59D605858BE6}" dt="2026-01-18T18:14:29.258" v="4071" actId="790"/>
          <ac:spMkLst>
            <pc:docMk/>
            <pc:sldMk cId="4089587991" sldId="2580"/>
            <ac:spMk id="2" creationId="{115B8335-8ABB-9B6C-991B-1AB343E16021}"/>
          </ac:spMkLst>
        </pc:spChg>
        <pc:spChg chg="mod">
          <ac:chgData name="Fabio Pezone" userId="d893694064d04932" providerId="LiveId" clId="{B3982C59-B095-41D6-A0C6-59D605858BE6}" dt="2026-01-18T18:14:29.258" v="4071" actId="790"/>
          <ac:spMkLst>
            <pc:docMk/>
            <pc:sldMk cId="4089587991" sldId="2580"/>
            <ac:spMk id="3" creationId="{7C578D80-F76C-ECBE-F8C5-47E505374E78}"/>
          </ac:spMkLst>
        </pc:spChg>
      </pc:sldChg>
      <pc:sldChg chg="modSp new mod">
        <pc:chgData name="Fabio Pezone" userId="d893694064d04932" providerId="LiveId" clId="{B3982C59-B095-41D6-A0C6-59D605858BE6}" dt="2026-01-18T18:14:29.258" v="4071" actId="790"/>
        <pc:sldMkLst>
          <pc:docMk/>
          <pc:sldMk cId="2567033192" sldId="2581"/>
        </pc:sldMkLst>
        <pc:spChg chg="mod">
          <ac:chgData name="Fabio Pezone" userId="d893694064d04932" providerId="LiveId" clId="{B3982C59-B095-41D6-A0C6-59D605858BE6}" dt="2026-01-18T18:14:29.258" v="4071" actId="790"/>
          <ac:spMkLst>
            <pc:docMk/>
            <pc:sldMk cId="2567033192" sldId="2581"/>
            <ac:spMk id="2" creationId="{4B9FC489-00ED-A38D-E357-21DA7BAD8573}"/>
          </ac:spMkLst>
        </pc:spChg>
        <pc:spChg chg="mod">
          <ac:chgData name="Fabio Pezone" userId="d893694064d04932" providerId="LiveId" clId="{B3982C59-B095-41D6-A0C6-59D605858BE6}" dt="2026-01-18T18:14:29.258" v="4071" actId="790"/>
          <ac:spMkLst>
            <pc:docMk/>
            <pc:sldMk cId="2567033192" sldId="2581"/>
            <ac:spMk id="3" creationId="{24C1D909-AE6E-E319-4D8F-FF8D905441DB}"/>
          </ac:spMkLst>
        </pc:spChg>
      </pc:sldChg>
      <pc:sldChg chg="modSp new mod">
        <pc:chgData name="Fabio Pezone" userId="d893694064d04932" providerId="LiveId" clId="{B3982C59-B095-41D6-A0C6-59D605858BE6}" dt="2026-01-18T18:14:29.258" v="4071" actId="790"/>
        <pc:sldMkLst>
          <pc:docMk/>
          <pc:sldMk cId="3636303864" sldId="2582"/>
        </pc:sldMkLst>
        <pc:spChg chg="mod">
          <ac:chgData name="Fabio Pezone" userId="d893694064d04932" providerId="LiveId" clId="{B3982C59-B095-41D6-A0C6-59D605858BE6}" dt="2026-01-18T18:14:29.258" v="4071" actId="790"/>
          <ac:spMkLst>
            <pc:docMk/>
            <pc:sldMk cId="3636303864" sldId="2582"/>
            <ac:spMk id="2" creationId="{4E51442F-B73E-DBDA-217E-0AB848AC7858}"/>
          </ac:spMkLst>
        </pc:spChg>
        <pc:spChg chg="mod">
          <ac:chgData name="Fabio Pezone" userId="d893694064d04932" providerId="LiveId" clId="{B3982C59-B095-41D6-A0C6-59D605858BE6}" dt="2026-01-18T18:14:29.258" v="4071" actId="790"/>
          <ac:spMkLst>
            <pc:docMk/>
            <pc:sldMk cId="3636303864" sldId="2582"/>
            <ac:spMk id="3" creationId="{58FB2A1D-3C56-622B-9564-7372474DE67A}"/>
          </ac:spMkLst>
        </pc:spChg>
      </pc:sldChg>
      <pc:sldChg chg="modSp new mod ord">
        <pc:chgData name="Fabio Pezone" userId="d893694064d04932" providerId="LiveId" clId="{B3982C59-B095-41D6-A0C6-59D605858BE6}" dt="2026-01-18T18:14:29.258" v="4071" actId="790"/>
        <pc:sldMkLst>
          <pc:docMk/>
          <pc:sldMk cId="1582012967" sldId="2583"/>
        </pc:sldMkLst>
        <pc:spChg chg="mod">
          <ac:chgData name="Fabio Pezone" userId="d893694064d04932" providerId="LiveId" clId="{B3982C59-B095-41D6-A0C6-59D605858BE6}" dt="2026-01-18T18:14:29.258" v="4071" actId="790"/>
          <ac:spMkLst>
            <pc:docMk/>
            <pc:sldMk cId="1582012967" sldId="2583"/>
            <ac:spMk id="2" creationId="{198EA035-F932-0FE3-9852-669649C35E6A}"/>
          </ac:spMkLst>
        </pc:spChg>
        <pc:spChg chg="mod">
          <ac:chgData name="Fabio Pezone" userId="d893694064d04932" providerId="LiveId" clId="{B3982C59-B095-41D6-A0C6-59D605858BE6}" dt="2026-01-18T18:14:29.258" v="4071" actId="790"/>
          <ac:spMkLst>
            <pc:docMk/>
            <pc:sldMk cId="1582012967" sldId="2583"/>
            <ac:spMk id="3" creationId="{45882282-4F28-30BC-4592-E0E36CB9A069}"/>
          </ac:spMkLst>
        </pc:spChg>
      </pc:sldChg>
      <pc:sldChg chg="modSp new mod modNotesTx">
        <pc:chgData name="Fabio Pezone" userId="d893694064d04932" providerId="LiveId" clId="{B3982C59-B095-41D6-A0C6-59D605858BE6}" dt="2026-01-18T18:14:29.258" v="4071" actId="790"/>
        <pc:sldMkLst>
          <pc:docMk/>
          <pc:sldMk cId="3065343951" sldId="2584"/>
        </pc:sldMkLst>
        <pc:spChg chg="mod">
          <ac:chgData name="Fabio Pezone" userId="d893694064d04932" providerId="LiveId" clId="{B3982C59-B095-41D6-A0C6-59D605858BE6}" dt="2026-01-18T18:14:29.258" v="4071" actId="790"/>
          <ac:spMkLst>
            <pc:docMk/>
            <pc:sldMk cId="3065343951" sldId="2584"/>
            <ac:spMk id="2" creationId="{6734EAB1-28D5-DD67-0F9B-2B99831C6296}"/>
          </ac:spMkLst>
        </pc:spChg>
        <pc:spChg chg="mod">
          <ac:chgData name="Fabio Pezone" userId="d893694064d04932" providerId="LiveId" clId="{B3982C59-B095-41D6-A0C6-59D605858BE6}" dt="2026-01-18T18:14:29.258" v="4071" actId="790"/>
          <ac:spMkLst>
            <pc:docMk/>
            <pc:sldMk cId="3065343951" sldId="2584"/>
            <ac:spMk id="3" creationId="{8B671BC3-8245-AEEB-B4C9-732995E8A094}"/>
          </ac:spMkLst>
        </pc:spChg>
      </pc:sldChg>
      <pc:sldChg chg="modSp new mod">
        <pc:chgData name="Fabio Pezone" userId="d893694064d04932" providerId="LiveId" clId="{B3982C59-B095-41D6-A0C6-59D605858BE6}" dt="2026-01-18T18:14:29.258" v="4071" actId="790"/>
        <pc:sldMkLst>
          <pc:docMk/>
          <pc:sldMk cId="1016754871" sldId="2585"/>
        </pc:sldMkLst>
        <pc:spChg chg="mod">
          <ac:chgData name="Fabio Pezone" userId="d893694064d04932" providerId="LiveId" clId="{B3982C59-B095-41D6-A0C6-59D605858BE6}" dt="2026-01-18T18:14:29.258" v="4071" actId="790"/>
          <ac:spMkLst>
            <pc:docMk/>
            <pc:sldMk cId="1016754871" sldId="2585"/>
            <ac:spMk id="2" creationId="{F9CBFEE7-1FC7-DB57-D25C-898FCEBE75B4}"/>
          </ac:spMkLst>
        </pc:spChg>
        <pc:spChg chg="mod">
          <ac:chgData name="Fabio Pezone" userId="d893694064d04932" providerId="LiveId" clId="{B3982C59-B095-41D6-A0C6-59D605858BE6}" dt="2026-01-18T18:14:29.258" v="4071" actId="790"/>
          <ac:spMkLst>
            <pc:docMk/>
            <pc:sldMk cId="1016754871" sldId="2585"/>
            <ac:spMk id="3" creationId="{17E5F458-ECFB-2E24-7139-FC706E7CB4F0}"/>
          </ac:spMkLst>
        </pc:spChg>
      </pc:sldChg>
      <pc:sldChg chg="modSp add mod">
        <pc:chgData name="Fabio Pezone" userId="d893694064d04932" providerId="LiveId" clId="{B3982C59-B095-41D6-A0C6-59D605858BE6}" dt="2026-01-18T18:14:29.258" v="4071" actId="790"/>
        <pc:sldMkLst>
          <pc:docMk/>
          <pc:sldMk cId="0" sldId="2589"/>
        </pc:sldMkLst>
        <pc:spChg chg="mod">
          <ac:chgData name="Fabio Pezone" userId="d893694064d04932" providerId="LiveId" clId="{B3982C59-B095-41D6-A0C6-59D605858BE6}" dt="2026-01-18T18:14:29.258" v="4071" actId="790"/>
          <ac:spMkLst>
            <pc:docMk/>
            <pc:sldMk cId="0" sldId="2589"/>
            <ac:spMk id="2" creationId="{00000000-0000-0000-0000-000000000000}"/>
          </ac:spMkLst>
        </pc:spChg>
        <pc:spChg chg="mod">
          <ac:chgData name="Fabio Pezone" userId="d893694064d04932" providerId="LiveId" clId="{B3982C59-B095-41D6-A0C6-59D605858BE6}" dt="2026-01-18T18:14:29.258" v="4071" actId="790"/>
          <ac:spMkLst>
            <pc:docMk/>
            <pc:sldMk cId="0" sldId="2589"/>
            <ac:spMk id="3" creationId="{00000000-0000-0000-0000-000000000000}"/>
          </ac:spMkLst>
        </pc:spChg>
      </pc:sldChg>
      <pc:sldChg chg="modSp add mod">
        <pc:chgData name="Fabio Pezone" userId="d893694064d04932" providerId="LiveId" clId="{B3982C59-B095-41D6-A0C6-59D605858BE6}" dt="2026-01-18T18:14:29.258" v="4071" actId="790"/>
        <pc:sldMkLst>
          <pc:docMk/>
          <pc:sldMk cId="0" sldId="2592"/>
        </pc:sldMkLst>
        <pc:spChg chg="mod">
          <ac:chgData name="Fabio Pezone" userId="d893694064d04932" providerId="LiveId" clId="{B3982C59-B095-41D6-A0C6-59D605858BE6}" dt="2026-01-18T18:14:29.258" v="4071" actId="790"/>
          <ac:spMkLst>
            <pc:docMk/>
            <pc:sldMk cId="0" sldId="2592"/>
            <ac:spMk id="2" creationId="{00000000-0000-0000-0000-000000000000}"/>
          </ac:spMkLst>
        </pc:spChg>
        <pc:spChg chg="mod">
          <ac:chgData name="Fabio Pezone" userId="d893694064d04932" providerId="LiveId" clId="{B3982C59-B095-41D6-A0C6-59D605858BE6}" dt="2026-01-18T18:14:29.258" v="4071" actId="790"/>
          <ac:spMkLst>
            <pc:docMk/>
            <pc:sldMk cId="0" sldId="2592"/>
            <ac:spMk id="3" creationId="{00000000-0000-0000-0000-000000000000}"/>
          </ac:spMkLst>
        </pc:spChg>
      </pc:sldChg>
      <pc:sldChg chg="modSp add mod">
        <pc:chgData name="Fabio Pezone" userId="d893694064d04932" providerId="LiveId" clId="{B3982C59-B095-41D6-A0C6-59D605858BE6}" dt="2026-01-18T18:14:29.258" v="4071" actId="790"/>
        <pc:sldMkLst>
          <pc:docMk/>
          <pc:sldMk cId="0" sldId="2593"/>
        </pc:sldMkLst>
        <pc:spChg chg="mod">
          <ac:chgData name="Fabio Pezone" userId="d893694064d04932" providerId="LiveId" clId="{B3982C59-B095-41D6-A0C6-59D605858BE6}" dt="2026-01-18T18:14:29.258" v="4071" actId="790"/>
          <ac:spMkLst>
            <pc:docMk/>
            <pc:sldMk cId="0" sldId="2593"/>
            <ac:spMk id="2" creationId="{00000000-0000-0000-0000-000000000000}"/>
          </ac:spMkLst>
        </pc:spChg>
        <pc:spChg chg="mod">
          <ac:chgData name="Fabio Pezone" userId="d893694064d04932" providerId="LiveId" clId="{B3982C59-B095-41D6-A0C6-59D605858BE6}" dt="2026-01-18T18:14:29.258" v="4071" actId="790"/>
          <ac:spMkLst>
            <pc:docMk/>
            <pc:sldMk cId="0" sldId="2593"/>
            <ac:spMk id="3" creationId="{00000000-0000-0000-0000-000000000000}"/>
          </ac:spMkLst>
        </pc:spChg>
      </pc:sldChg>
      <pc:sldChg chg="modSp add mod">
        <pc:chgData name="Fabio Pezone" userId="d893694064d04932" providerId="LiveId" clId="{B3982C59-B095-41D6-A0C6-59D605858BE6}" dt="2026-01-18T18:14:29.258" v="4071" actId="790"/>
        <pc:sldMkLst>
          <pc:docMk/>
          <pc:sldMk cId="0" sldId="2594"/>
        </pc:sldMkLst>
        <pc:spChg chg="mod">
          <ac:chgData name="Fabio Pezone" userId="d893694064d04932" providerId="LiveId" clId="{B3982C59-B095-41D6-A0C6-59D605858BE6}" dt="2026-01-18T18:14:29.258" v="4071" actId="790"/>
          <ac:spMkLst>
            <pc:docMk/>
            <pc:sldMk cId="0" sldId="2594"/>
            <ac:spMk id="2" creationId="{00000000-0000-0000-0000-000000000000}"/>
          </ac:spMkLst>
        </pc:spChg>
        <pc:spChg chg="mod">
          <ac:chgData name="Fabio Pezone" userId="d893694064d04932" providerId="LiveId" clId="{B3982C59-B095-41D6-A0C6-59D605858BE6}" dt="2026-01-18T18:14:29.258" v="4071" actId="790"/>
          <ac:spMkLst>
            <pc:docMk/>
            <pc:sldMk cId="0" sldId="2594"/>
            <ac:spMk id="3" creationId="{00000000-0000-0000-0000-000000000000}"/>
          </ac:spMkLst>
        </pc:spChg>
      </pc:sldChg>
      <pc:sldChg chg="modSp add mod ord">
        <pc:chgData name="Fabio Pezone" userId="d893694064d04932" providerId="LiveId" clId="{B3982C59-B095-41D6-A0C6-59D605858BE6}" dt="2026-01-18T18:14:29.258" v="4071" actId="790"/>
        <pc:sldMkLst>
          <pc:docMk/>
          <pc:sldMk cId="0" sldId="2595"/>
        </pc:sldMkLst>
        <pc:spChg chg="mod">
          <ac:chgData name="Fabio Pezone" userId="d893694064d04932" providerId="LiveId" clId="{B3982C59-B095-41D6-A0C6-59D605858BE6}" dt="2026-01-18T18:14:29.258" v="4071" actId="790"/>
          <ac:spMkLst>
            <pc:docMk/>
            <pc:sldMk cId="0" sldId="2595"/>
            <ac:spMk id="2" creationId="{00000000-0000-0000-0000-000000000000}"/>
          </ac:spMkLst>
        </pc:spChg>
        <pc:spChg chg="mod">
          <ac:chgData name="Fabio Pezone" userId="d893694064d04932" providerId="LiveId" clId="{B3982C59-B095-41D6-A0C6-59D605858BE6}" dt="2026-01-18T18:14:29.258" v="4071" actId="790"/>
          <ac:spMkLst>
            <pc:docMk/>
            <pc:sldMk cId="0" sldId="2595"/>
            <ac:spMk id="3" creationId="{00000000-0000-0000-0000-000000000000}"/>
          </ac:spMkLst>
        </pc:spChg>
      </pc:sldChg>
      <pc:sldChg chg="addSp delSp modSp new mod modNotesTx">
        <pc:chgData name="Fabio Pezone" userId="d893694064d04932" providerId="LiveId" clId="{B3982C59-B095-41D6-A0C6-59D605858BE6}" dt="2026-01-18T18:14:29.258" v="4071" actId="790"/>
        <pc:sldMkLst>
          <pc:docMk/>
          <pc:sldMk cId="1997834460" sldId="2596"/>
        </pc:sldMkLst>
        <pc:spChg chg="mod">
          <ac:chgData name="Fabio Pezone" userId="d893694064d04932" providerId="LiveId" clId="{B3982C59-B095-41D6-A0C6-59D605858BE6}" dt="2026-01-18T18:14:29.258" v="4071" actId="790"/>
          <ac:spMkLst>
            <pc:docMk/>
            <pc:sldMk cId="1997834460" sldId="2596"/>
            <ac:spMk id="2" creationId="{7B7B0F29-FC50-CCC7-D66E-A860E0305957}"/>
          </ac:spMkLst>
        </pc:spChg>
        <pc:spChg chg="add del mod">
          <ac:chgData name="Fabio Pezone" userId="d893694064d04932" providerId="LiveId" clId="{B3982C59-B095-41D6-A0C6-59D605858BE6}" dt="2026-01-18T18:14:29.258" v="4071" actId="790"/>
          <ac:spMkLst>
            <pc:docMk/>
            <pc:sldMk cId="1997834460" sldId="2596"/>
            <ac:spMk id="3" creationId="{92AC6546-1CE0-83F4-10BE-F0548068BBED}"/>
          </ac:spMkLst>
        </pc:spChg>
      </pc:sldChg>
      <pc:sldChg chg="addSp delSp modSp new mod">
        <pc:chgData name="Fabio Pezone" userId="d893694064d04932" providerId="LiveId" clId="{B3982C59-B095-41D6-A0C6-59D605858BE6}" dt="2026-01-18T18:14:29.258" v="4071" actId="790"/>
        <pc:sldMkLst>
          <pc:docMk/>
          <pc:sldMk cId="2789230536" sldId="2597"/>
        </pc:sldMkLst>
        <pc:spChg chg="mod">
          <ac:chgData name="Fabio Pezone" userId="d893694064d04932" providerId="LiveId" clId="{B3982C59-B095-41D6-A0C6-59D605858BE6}" dt="2026-01-18T18:14:29.258" v="4071" actId="790"/>
          <ac:spMkLst>
            <pc:docMk/>
            <pc:sldMk cId="2789230536" sldId="2597"/>
            <ac:spMk id="2" creationId="{428E5780-44EE-F5DA-67E8-CD6945238AEB}"/>
          </ac:spMkLst>
        </pc:spChg>
        <pc:spChg chg="add del mod">
          <ac:chgData name="Fabio Pezone" userId="d893694064d04932" providerId="LiveId" clId="{B3982C59-B095-41D6-A0C6-59D605858BE6}" dt="2026-01-18T18:14:29.258" v="4071" actId="790"/>
          <ac:spMkLst>
            <pc:docMk/>
            <pc:sldMk cId="2789230536" sldId="2597"/>
            <ac:spMk id="3" creationId="{706FF968-195A-5BFA-4417-46A31322700F}"/>
          </ac:spMkLst>
        </pc:spChg>
      </pc:sldChg>
      <pc:sldChg chg="addSp delSp modSp new mod">
        <pc:chgData name="Fabio Pezone" userId="d893694064d04932" providerId="LiveId" clId="{B3982C59-B095-41D6-A0C6-59D605858BE6}" dt="2026-01-18T18:15:30.052" v="4137" actId="14100"/>
        <pc:sldMkLst>
          <pc:docMk/>
          <pc:sldMk cId="324403776" sldId="2598"/>
        </pc:sldMkLst>
        <pc:spChg chg="mod">
          <ac:chgData name="Fabio Pezone" userId="d893694064d04932" providerId="LiveId" clId="{B3982C59-B095-41D6-A0C6-59D605858BE6}" dt="2026-01-18T18:14:29.258" v="4071" actId="790"/>
          <ac:spMkLst>
            <pc:docMk/>
            <pc:sldMk cId="324403776" sldId="2598"/>
            <ac:spMk id="2" creationId="{A0102539-4A35-5B76-6E55-BF11DE506625}"/>
          </ac:spMkLst>
        </pc:spChg>
        <pc:graphicFrameChg chg="add mod modGraphic">
          <ac:chgData name="Fabio Pezone" userId="d893694064d04932" providerId="LiveId" clId="{B3982C59-B095-41D6-A0C6-59D605858BE6}" dt="2026-01-18T18:15:30.052" v="4137" actId="14100"/>
          <ac:graphicFrameMkLst>
            <pc:docMk/>
            <pc:sldMk cId="324403776" sldId="2598"/>
            <ac:graphicFrameMk id="4" creationId="{3DDB34E2-F564-8A8F-D4D9-F0CAD1AAF6E1}"/>
          </ac:graphicFrameMkLst>
        </pc:graphicFrameChg>
      </pc:sldChg>
      <pc:sldChg chg="modSp new mod">
        <pc:chgData name="Fabio Pezone" userId="d893694064d04932" providerId="LiveId" clId="{B3982C59-B095-41D6-A0C6-59D605858BE6}" dt="2026-01-18T18:21:41.587" v="4562" actId="20577"/>
        <pc:sldMkLst>
          <pc:docMk/>
          <pc:sldMk cId="3564341140" sldId="2599"/>
        </pc:sldMkLst>
        <pc:spChg chg="mod">
          <ac:chgData name="Fabio Pezone" userId="d893694064d04932" providerId="LiveId" clId="{B3982C59-B095-41D6-A0C6-59D605858BE6}" dt="2026-01-18T18:18:05.527" v="4142"/>
          <ac:spMkLst>
            <pc:docMk/>
            <pc:sldMk cId="3564341140" sldId="2599"/>
            <ac:spMk id="2" creationId="{A5B24EAC-7587-CC8C-809A-6605C71EE14D}"/>
          </ac:spMkLst>
        </pc:spChg>
        <pc:spChg chg="mod">
          <ac:chgData name="Fabio Pezone" userId="d893694064d04932" providerId="LiveId" clId="{B3982C59-B095-41D6-A0C6-59D605858BE6}" dt="2026-01-18T18:21:41.587" v="4562" actId="20577"/>
          <ac:spMkLst>
            <pc:docMk/>
            <pc:sldMk cId="3564341140" sldId="2599"/>
            <ac:spMk id="3" creationId="{1B4A2A1D-C0F4-7383-CBD8-4984E7778250}"/>
          </ac:spMkLst>
        </pc:spChg>
      </pc:sldChg>
      <pc:sldChg chg="modSp new mod">
        <pc:chgData name="Fabio Pezone" userId="d893694064d04932" providerId="LiveId" clId="{B3982C59-B095-41D6-A0C6-59D605858BE6}" dt="2026-01-18T18:24:37.740" v="4573" actId="113"/>
        <pc:sldMkLst>
          <pc:docMk/>
          <pc:sldMk cId="628855784" sldId="2600"/>
        </pc:sldMkLst>
        <pc:spChg chg="mod">
          <ac:chgData name="Fabio Pezone" userId="d893694064d04932" providerId="LiveId" clId="{B3982C59-B095-41D6-A0C6-59D605858BE6}" dt="2026-01-18T18:22:25.941" v="4570" actId="20577"/>
          <ac:spMkLst>
            <pc:docMk/>
            <pc:sldMk cId="628855784" sldId="2600"/>
            <ac:spMk id="2" creationId="{74F9F2AF-EEED-033B-4047-79D09763D639}"/>
          </ac:spMkLst>
        </pc:spChg>
        <pc:spChg chg="mod">
          <ac:chgData name="Fabio Pezone" userId="d893694064d04932" providerId="LiveId" clId="{B3982C59-B095-41D6-A0C6-59D605858BE6}" dt="2026-01-18T18:24:37.740" v="4573" actId="113"/>
          <ac:spMkLst>
            <pc:docMk/>
            <pc:sldMk cId="628855784" sldId="2600"/>
            <ac:spMk id="3" creationId="{4DF59CBE-C23F-5EA8-7F7A-76AD91B1CA87}"/>
          </ac:spMkLst>
        </pc:spChg>
      </pc:sldChg>
      <pc:sldChg chg="modSp add mod">
        <pc:chgData name="Fabio Pezone" userId="d893694064d04932" providerId="LiveId" clId="{B3982C59-B095-41D6-A0C6-59D605858BE6}" dt="2026-01-18T18:50:13.678" v="4663" actId="27636"/>
        <pc:sldMkLst>
          <pc:docMk/>
          <pc:sldMk cId="0" sldId="2601"/>
        </pc:sldMkLst>
        <pc:spChg chg="mod">
          <ac:chgData name="Fabio Pezone" userId="d893694064d04932" providerId="LiveId" clId="{B3982C59-B095-41D6-A0C6-59D605858BE6}" dt="2026-01-18T18:49:59.451" v="4653" actId="20577"/>
          <ac:spMkLst>
            <pc:docMk/>
            <pc:sldMk cId="0" sldId="2601"/>
            <ac:spMk id="2" creationId="{00000000-0000-0000-0000-000000000000}"/>
          </ac:spMkLst>
        </pc:spChg>
        <pc:spChg chg="mod">
          <ac:chgData name="Fabio Pezone" userId="d893694064d04932" providerId="LiveId" clId="{B3982C59-B095-41D6-A0C6-59D605858BE6}" dt="2026-01-18T18:50:13.678" v="4663" actId="27636"/>
          <ac:spMkLst>
            <pc:docMk/>
            <pc:sldMk cId="0" sldId="2601"/>
            <ac:spMk id="3" creationId="{00000000-0000-0000-0000-000000000000}"/>
          </ac:spMkLst>
        </pc:spChg>
      </pc:sldChg>
      <pc:sldChg chg="addSp delSp modSp new mod">
        <pc:chgData name="Fabio Pezone" userId="d893694064d04932" providerId="LiveId" clId="{B3982C59-B095-41D6-A0C6-59D605858BE6}" dt="2026-01-18T18:57:48.594" v="4855" actId="115"/>
        <pc:sldMkLst>
          <pc:docMk/>
          <pc:sldMk cId="1850442721" sldId="2602"/>
        </pc:sldMkLst>
        <pc:spChg chg="mod">
          <ac:chgData name="Fabio Pezone" userId="d893694064d04932" providerId="LiveId" clId="{B3982C59-B095-41D6-A0C6-59D605858BE6}" dt="2026-01-18T18:57:34.524" v="4854" actId="108"/>
          <ac:spMkLst>
            <pc:docMk/>
            <pc:sldMk cId="1850442721" sldId="2602"/>
            <ac:spMk id="2" creationId="{54C538AD-1FEE-A27A-1604-166CB77A2588}"/>
          </ac:spMkLst>
        </pc:spChg>
        <pc:spChg chg="add del mod">
          <ac:chgData name="Fabio Pezone" userId="d893694064d04932" providerId="LiveId" clId="{B3982C59-B095-41D6-A0C6-59D605858BE6}" dt="2026-01-18T18:57:48.594" v="4855" actId="115"/>
          <ac:spMkLst>
            <pc:docMk/>
            <pc:sldMk cId="1850442721" sldId="2602"/>
            <ac:spMk id="3" creationId="{9C891459-F21B-C90D-4E44-15281F860956}"/>
          </ac:spMkLst>
        </pc:spChg>
      </pc:sldChg>
      <pc:sldChg chg="addSp modSp new mod">
        <pc:chgData name="Fabio Pezone" userId="d893694064d04932" providerId="LiveId" clId="{B3982C59-B095-41D6-A0C6-59D605858BE6}" dt="2026-01-18T19:08:47.663" v="5062" actId="5793"/>
        <pc:sldMkLst>
          <pc:docMk/>
          <pc:sldMk cId="1716644260" sldId="2603"/>
        </pc:sldMkLst>
        <pc:spChg chg="mod">
          <ac:chgData name="Fabio Pezone" userId="d893694064d04932" providerId="LiveId" clId="{B3982C59-B095-41D6-A0C6-59D605858BE6}" dt="2026-01-18T19:05:01.135" v="4869" actId="20577"/>
          <ac:spMkLst>
            <pc:docMk/>
            <pc:sldMk cId="1716644260" sldId="2603"/>
            <ac:spMk id="2" creationId="{47511B7B-350B-7E8F-3317-9FA7D69813D2}"/>
          </ac:spMkLst>
        </pc:spChg>
        <pc:spChg chg="mod">
          <ac:chgData name="Fabio Pezone" userId="d893694064d04932" providerId="LiveId" clId="{B3982C59-B095-41D6-A0C6-59D605858BE6}" dt="2026-01-18T19:08:47.663" v="5062" actId="5793"/>
          <ac:spMkLst>
            <pc:docMk/>
            <pc:sldMk cId="1716644260" sldId="2603"/>
            <ac:spMk id="3" creationId="{28E7C6CD-1B87-7E74-94B5-C952B04A0AD6}"/>
          </ac:spMkLst>
        </pc:spChg>
      </pc:sldChg>
      <pc:sldChg chg="modSp add mod">
        <pc:chgData name="Fabio Pezone" userId="d893694064d04932" providerId="LiveId" clId="{B3982C59-B095-41D6-A0C6-59D605858BE6}" dt="2026-01-18T19:06:19.129" v="4885" actId="5793"/>
        <pc:sldMkLst>
          <pc:docMk/>
          <pc:sldMk cId="4191431342" sldId="2604"/>
        </pc:sldMkLst>
        <pc:spChg chg="mod">
          <ac:chgData name="Fabio Pezone" userId="d893694064d04932" providerId="LiveId" clId="{B3982C59-B095-41D6-A0C6-59D605858BE6}" dt="2026-01-18T19:06:19.129" v="4885" actId="5793"/>
          <ac:spMkLst>
            <pc:docMk/>
            <pc:sldMk cId="4191431342" sldId="2604"/>
            <ac:spMk id="3" creationId="{1AE427B8-1636-7B76-F7D9-279B2F64C177}"/>
          </ac:spMkLst>
        </pc:spChg>
      </pc:sldChg>
      <pc:sldChg chg="addSp delSp modSp new mod">
        <pc:chgData name="Fabio Pezone" userId="d893694064d04932" providerId="LiveId" clId="{B3982C59-B095-41D6-A0C6-59D605858BE6}" dt="2026-01-18T19:15:39.798" v="5122" actId="403"/>
        <pc:sldMkLst>
          <pc:docMk/>
          <pc:sldMk cId="222518184" sldId="2605"/>
        </pc:sldMkLst>
        <pc:spChg chg="mod">
          <ac:chgData name="Fabio Pezone" userId="d893694064d04932" providerId="LiveId" clId="{B3982C59-B095-41D6-A0C6-59D605858BE6}" dt="2026-01-18T19:14:20.738" v="5075" actId="20577"/>
          <ac:spMkLst>
            <pc:docMk/>
            <pc:sldMk cId="222518184" sldId="2605"/>
            <ac:spMk id="2" creationId="{7299CD03-B2E6-542B-C587-0D8BE07E279F}"/>
          </ac:spMkLst>
        </pc:spChg>
        <pc:spChg chg="add del mod">
          <ac:chgData name="Fabio Pezone" userId="d893694064d04932" providerId="LiveId" clId="{B3982C59-B095-41D6-A0C6-59D605858BE6}" dt="2026-01-18T19:15:39.798" v="5122" actId="403"/>
          <ac:spMkLst>
            <pc:docMk/>
            <pc:sldMk cId="222518184" sldId="2605"/>
            <ac:spMk id="3" creationId="{7F2AADF9-552B-8F73-FD07-5A3421EF2B04}"/>
          </ac:spMkLst>
        </pc:spChg>
      </pc:sldChg>
      <pc:sldChg chg="addSp delSp modSp new mod setBg">
        <pc:chgData name="Fabio Pezone" userId="d893694064d04932" providerId="LiveId" clId="{B3982C59-B095-41D6-A0C6-59D605858BE6}" dt="2026-01-18T19:18:41.303" v="5175" actId="20577"/>
        <pc:sldMkLst>
          <pc:docMk/>
          <pc:sldMk cId="2728546726" sldId="2606"/>
        </pc:sldMkLst>
        <pc:spChg chg="add del mod">
          <ac:chgData name="Fabio Pezone" userId="d893694064d04932" providerId="LiveId" clId="{B3982C59-B095-41D6-A0C6-59D605858BE6}" dt="2026-01-18T19:17:47.416" v="5138" actId="20577"/>
          <ac:spMkLst>
            <pc:docMk/>
            <pc:sldMk cId="2728546726" sldId="2606"/>
            <ac:spMk id="2" creationId="{0AC82D9F-0C7E-7155-4A06-47251AD6500F}"/>
          </ac:spMkLst>
        </pc:spChg>
        <pc:spChg chg="add del mod">
          <ac:chgData name="Fabio Pezone" userId="d893694064d04932" providerId="LiveId" clId="{B3982C59-B095-41D6-A0C6-59D605858BE6}" dt="2026-01-18T19:18:41.303" v="5175" actId="20577"/>
          <ac:spMkLst>
            <pc:docMk/>
            <pc:sldMk cId="2728546726" sldId="2606"/>
            <ac:spMk id="3" creationId="{8581A0C3-53F4-DA5D-7E60-EA230477A547}"/>
          </ac:spMkLst>
        </pc:spChg>
      </pc:sldChg>
      <pc:sldChg chg="addSp modSp add mod">
        <pc:chgData name="Fabio Pezone" userId="d893694064d04932" providerId="LiveId" clId="{B3982C59-B095-41D6-A0C6-59D605858BE6}" dt="2026-01-18T19:20:16.006" v="5193" actId="20577"/>
        <pc:sldMkLst>
          <pc:docMk/>
          <pc:sldMk cId="1916278989" sldId="2607"/>
        </pc:sldMkLst>
        <pc:spChg chg="mod">
          <ac:chgData name="Fabio Pezone" userId="d893694064d04932" providerId="LiveId" clId="{B3982C59-B095-41D6-A0C6-59D605858BE6}" dt="2026-01-18T19:20:16.006" v="5193" actId="20577"/>
          <ac:spMkLst>
            <pc:docMk/>
            <pc:sldMk cId="1916278989" sldId="2607"/>
            <ac:spMk id="3" creationId="{B254491A-43DE-7259-6E13-3BAB8274381C}"/>
          </ac:spMkLst>
        </pc:spChg>
      </pc:sldChg>
      <pc:sldChg chg="addSp delSp modSp new mod">
        <pc:chgData name="Fabio Pezone" userId="d893694064d04932" providerId="LiveId" clId="{B3982C59-B095-41D6-A0C6-59D605858BE6}" dt="2026-01-18T19:23:20.362" v="5249" actId="27636"/>
        <pc:sldMkLst>
          <pc:docMk/>
          <pc:sldMk cId="1785839774" sldId="2608"/>
        </pc:sldMkLst>
        <pc:spChg chg="mod">
          <ac:chgData name="Fabio Pezone" userId="d893694064d04932" providerId="LiveId" clId="{B3982C59-B095-41D6-A0C6-59D605858BE6}" dt="2026-01-18T19:22:15.684" v="5206" actId="20577"/>
          <ac:spMkLst>
            <pc:docMk/>
            <pc:sldMk cId="1785839774" sldId="2608"/>
            <ac:spMk id="2" creationId="{ACFE467B-DA5F-27F8-1058-7D093F78963D}"/>
          </ac:spMkLst>
        </pc:spChg>
        <pc:spChg chg="add del mod">
          <ac:chgData name="Fabio Pezone" userId="d893694064d04932" providerId="LiveId" clId="{B3982C59-B095-41D6-A0C6-59D605858BE6}" dt="2026-01-18T19:23:20.362" v="5249" actId="27636"/>
          <ac:spMkLst>
            <pc:docMk/>
            <pc:sldMk cId="1785839774" sldId="2608"/>
            <ac:spMk id="3" creationId="{38A2D54A-66F9-AF3D-BC46-3DB9981EA08D}"/>
          </ac:spMkLst>
        </pc:spChg>
      </pc:sldChg>
      <pc:sldChg chg="addSp delSp modSp new mod setBg">
        <pc:chgData name="Fabio Pezone" userId="d893694064d04932" providerId="LiveId" clId="{B3982C59-B095-41D6-A0C6-59D605858BE6}" dt="2026-01-18T19:25:26.839" v="5290" actId="27636"/>
        <pc:sldMkLst>
          <pc:docMk/>
          <pc:sldMk cId="1914591561" sldId="2609"/>
        </pc:sldMkLst>
        <pc:spChg chg="add del mod">
          <ac:chgData name="Fabio Pezone" userId="d893694064d04932" providerId="LiveId" clId="{B3982C59-B095-41D6-A0C6-59D605858BE6}" dt="2026-01-18T19:24:28.858" v="5264"/>
          <ac:spMkLst>
            <pc:docMk/>
            <pc:sldMk cId="1914591561" sldId="2609"/>
            <ac:spMk id="2" creationId="{3035A555-C40F-6F65-BF23-B627F71B5EBE}"/>
          </ac:spMkLst>
        </pc:spChg>
        <pc:spChg chg="add del mod">
          <ac:chgData name="Fabio Pezone" userId="d893694064d04932" providerId="LiveId" clId="{B3982C59-B095-41D6-A0C6-59D605858BE6}" dt="2026-01-18T19:25:26.839" v="5290" actId="27636"/>
          <ac:spMkLst>
            <pc:docMk/>
            <pc:sldMk cId="1914591561" sldId="2609"/>
            <ac:spMk id="3" creationId="{55412CBC-9B2B-7211-4016-35D7FE581B9B}"/>
          </ac:spMkLst>
        </pc:spChg>
      </pc:sldChg>
      <pc:sldChg chg="modSp new mod">
        <pc:chgData name="Fabio Pezone" userId="d893694064d04932" providerId="LiveId" clId="{B3982C59-B095-41D6-A0C6-59D605858BE6}" dt="2026-01-18T19:25:57.415" v="5302"/>
        <pc:sldMkLst>
          <pc:docMk/>
          <pc:sldMk cId="1046502000" sldId="2610"/>
        </pc:sldMkLst>
        <pc:spChg chg="mod">
          <ac:chgData name="Fabio Pezone" userId="d893694064d04932" providerId="LiveId" clId="{B3982C59-B095-41D6-A0C6-59D605858BE6}" dt="2026-01-18T19:25:57.415" v="5302"/>
          <ac:spMkLst>
            <pc:docMk/>
            <pc:sldMk cId="1046502000" sldId="2610"/>
            <ac:spMk id="2" creationId="{DC50BDFA-4C5E-FEF2-0576-C94F0554AC93}"/>
          </ac:spMkLst>
        </pc:spChg>
        <pc:spChg chg="mod">
          <ac:chgData name="Fabio Pezone" userId="d893694064d04932" providerId="LiveId" clId="{B3982C59-B095-41D6-A0C6-59D605858BE6}" dt="2026-01-18T19:25:50.592" v="5301" actId="27636"/>
          <ac:spMkLst>
            <pc:docMk/>
            <pc:sldMk cId="1046502000" sldId="2610"/>
            <ac:spMk id="3" creationId="{43116650-5B5C-26B1-2724-898104582ADB}"/>
          </ac:spMkLst>
        </pc:spChg>
      </pc:sldChg>
      <pc:sldChg chg="addSp delSp modSp new mod">
        <pc:chgData name="Fabio Pezone" userId="d893694064d04932" providerId="LiveId" clId="{B3982C59-B095-41D6-A0C6-59D605858BE6}" dt="2026-01-18T19:33:25.852" v="5328" actId="113"/>
        <pc:sldMkLst>
          <pc:docMk/>
          <pc:sldMk cId="2052484331" sldId="2611"/>
        </pc:sldMkLst>
        <pc:spChg chg="mod">
          <ac:chgData name="Fabio Pezone" userId="d893694064d04932" providerId="LiveId" clId="{B3982C59-B095-41D6-A0C6-59D605858BE6}" dt="2026-01-18T19:32:43.366" v="5317" actId="20577"/>
          <ac:spMkLst>
            <pc:docMk/>
            <pc:sldMk cId="2052484331" sldId="2611"/>
            <ac:spMk id="2" creationId="{176C51D2-8A8C-029F-93EC-585F654997DA}"/>
          </ac:spMkLst>
        </pc:spChg>
        <pc:spChg chg="add del mod">
          <ac:chgData name="Fabio Pezone" userId="d893694064d04932" providerId="LiveId" clId="{B3982C59-B095-41D6-A0C6-59D605858BE6}" dt="2026-01-18T19:33:25.852" v="5328" actId="113"/>
          <ac:spMkLst>
            <pc:docMk/>
            <pc:sldMk cId="2052484331" sldId="2611"/>
            <ac:spMk id="3" creationId="{20F9C4A7-F2E2-17CF-2642-493CEA3353E1}"/>
          </ac:spMkLst>
        </pc:spChg>
      </pc:sldChg>
      <pc:sldChg chg="addSp delSp modSp add mod">
        <pc:chgData name="Fabio Pezone" userId="d893694064d04932" providerId="LiveId" clId="{B3982C59-B095-41D6-A0C6-59D605858BE6}" dt="2026-01-18T19:34:16.625" v="5354" actId="20577"/>
        <pc:sldMkLst>
          <pc:docMk/>
          <pc:sldMk cId="857007918" sldId="2612"/>
        </pc:sldMkLst>
        <pc:spChg chg="add del mod">
          <ac:chgData name="Fabio Pezone" userId="d893694064d04932" providerId="LiveId" clId="{B3982C59-B095-41D6-A0C6-59D605858BE6}" dt="2026-01-18T19:34:16.625" v="5354" actId="20577"/>
          <ac:spMkLst>
            <pc:docMk/>
            <pc:sldMk cId="857007918" sldId="2612"/>
            <ac:spMk id="3" creationId="{EE589116-7383-ADEE-2EC1-C42D73A153F0}"/>
          </ac:spMkLst>
        </pc:spChg>
      </pc:sldChg>
      <pc:sldChg chg="addSp delSp modSp add mod modNotesTx">
        <pc:chgData name="Fabio Pezone" userId="d893694064d04932" providerId="LiveId" clId="{B3982C59-B095-41D6-A0C6-59D605858BE6}" dt="2026-01-18T19:37:16.636" v="5381" actId="6549"/>
        <pc:sldMkLst>
          <pc:docMk/>
          <pc:sldMk cId="3278573200" sldId="2613"/>
        </pc:sldMkLst>
        <pc:spChg chg="add del mod">
          <ac:chgData name="Fabio Pezone" userId="d893694064d04932" providerId="LiveId" clId="{B3982C59-B095-41D6-A0C6-59D605858BE6}" dt="2026-01-18T19:36:00.928" v="5378" actId="20577"/>
          <ac:spMkLst>
            <pc:docMk/>
            <pc:sldMk cId="3278573200" sldId="2613"/>
            <ac:spMk id="3" creationId="{C753436A-F0CC-CE05-8C2D-0D45A1285367}"/>
          </ac:spMkLst>
        </pc:spChg>
      </pc:sldChg>
      <pc:sldChg chg="modSp new mod modNotesTx">
        <pc:chgData name="Fabio Pezone" userId="d893694064d04932" providerId="LiveId" clId="{B3982C59-B095-41D6-A0C6-59D605858BE6}" dt="2026-01-18T19:39:58.156" v="5507" actId="20577"/>
        <pc:sldMkLst>
          <pc:docMk/>
          <pc:sldMk cId="2722812900" sldId="2614"/>
        </pc:sldMkLst>
        <pc:spChg chg="mod">
          <ac:chgData name="Fabio Pezone" userId="d893694064d04932" providerId="LiveId" clId="{B3982C59-B095-41D6-A0C6-59D605858BE6}" dt="2026-01-18T19:38:20.733" v="5395" actId="20577"/>
          <ac:spMkLst>
            <pc:docMk/>
            <pc:sldMk cId="2722812900" sldId="2614"/>
            <ac:spMk id="2" creationId="{2F6357E6-5FDF-A825-ED6F-350F1C8C12F6}"/>
          </ac:spMkLst>
        </pc:spChg>
        <pc:spChg chg="mod">
          <ac:chgData name="Fabio Pezone" userId="d893694064d04932" providerId="LiveId" clId="{B3982C59-B095-41D6-A0C6-59D605858BE6}" dt="2026-01-18T19:39:25.156" v="5408" actId="115"/>
          <ac:spMkLst>
            <pc:docMk/>
            <pc:sldMk cId="2722812900" sldId="2614"/>
            <ac:spMk id="3" creationId="{534E6ED7-22DD-FEE7-6FAE-3FBD931D380D}"/>
          </ac:spMkLst>
        </pc:spChg>
      </pc:sldChg>
      <pc:sldMasterChg chg="addSldLayout delSldLayout">
        <pc:chgData name="Fabio Pezone" userId="d893694064d04932" providerId="LiveId" clId="{B3982C59-B095-41D6-A0C6-59D605858BE6}" dt="2026-01-18T18:21:51.526" v="4565" actId="47"/>
        <pc:sldMasterMkLst>
          <pc:docMk/>
          <pc:sldMasterMk cId="2209977519" sldId="2147483648"/>
        </pc:sldMasterMkLst>
      </pc:sldMasterChg>
    </pc:docChg>
  </pc:docChgLst>
  <pc:docChgLst>
    <pc:chgData name="Fabio Pezone" userId="d893694064d04932" providerId="LiveId" clId="{6169D1EE-CC92-4734-8910-B4F3488DD9F3}"/>
    <pc:docChg chg="undo redo custSel addSld modSld sldOrd modMainMaster">
      <pc:chgData name="Fabio Pezone" userId="d893694064d04932" providerId="LiveId" clId="{6169D1EE-CC92-4734-8910-B4F3488DD9F3}" dt="2026-01-22T07:29:44.330" v="1297" actId="27636"/>
      <pc:docMkLst>
        <pc:docMk/>
      </pc:docMkLst>
      <pc:sldChg chg="modSp mod">
        <pc:chgData name="Fabio Pezone" userId="d893694064d04932" providerId="LiveId" clId="{6169D1EE-CC92-4734-8910-B4F3488DD9F3}" dt="2026-01-22T05:23:44.824" v="510" actId="313"/>
        <pc:sldMkLst>
          <pc:docMk/>
          <pc:sldMk cId="1481492245" sldId="2569"/>
        </pc:sldMkLst>
        <pc:spChg chg="mod">
          <ac:chgData name="Fabio Pezone" userId="d893694064d04932" providerId="LiveId" clId="{6169D1EE-CC92-4734-8910-B4F3488DD9F3}" dt="2026-01-22T05:23:44.824" v="510" actId="313"/>
          <ac:spMkLst>
            <pc:docMk/>
            <pc:sldMk cId="1481492245" sldId="2569"/>
            <ac:spMk id="3" creationId="{3BC1C38F-C203-C102-C46F-36B60D4823AB}"/>
          </ac:spMkLst>
        </pc:spChg>
      </pc:sldChg>
      <pc:sldChg chg="addSp modSp mod modTransition setBg">
        <pc:chgData name="Fabio Pezone" userId="d893694064d04932" providerId="LiveId" clId="{6169D1EE-CC92-4734-8910-B4F3488DD9F3}" dt="2026-01-21T22:09:43.091" v="22" actId="1076"/>
        <pc:sldMkLst>
          <pc:docMk/>
          <pc:sldMk cId="4033010636" sldId="2619"/>
        </pc:sldMkLst>
        <pc:picChg chg="add mod">
          <ac:chgData name="Fabio Pezone" userId="d893694064d04932" providerId="LiveId" clId="{6169D1EE-CC92-4734-8910-B4F3488DD9F3}" dt="2026-01-21T22:09:30.963" v="18" actId="14100"/>
          <ac:picMkLst>
            <pc:docMk/>
            <pc:sldMk cId="4033010636" sldId="2619"/>
            <ac:picMk id="5" creationId="{DBC6DCBD-AD17-B4D1-7917-E641589004B6}"/>
          </ac:picMkLst>
        </pc:picChg>
        <pc:picChg chg="add mod">
          <ac:chgData name="Fabio Pezone" userId="d893694064d04932" providerId="LiveId" clId="{6169D1EE-CC92-4734-8910-B4F3488DD9F3}" dt="2026-01-21T22:09:43.091" v="22" actId="1076"/>
          <ac:picMkLst>
            <pc:docMk/>
            <pc:sldMk cId="4033010636" sldId="2619"/>
            <ac:picMk id="7" creationId="{55DB5FC6-51D6-7FFB-50F8-CC13F9CE0799}"/>
          </ac:picMkLst>
        </pc:picChg>
      </pc:sldChg>
      <pc:sldChg chg="modSp mod">
        <pc:chgData name="Fabio Pezone" userId="d893694064d04932" providerId="LiveId" clId="{6169D1EE-CC92-4734-8910-B4F3488DD9F3}" dt="2026-01-22T07:22:18.412" v="738" actId="20577"/>
        <pc:sldMkLst>
          <pc:docMk/>
          <pc:sldMk cId="250561995" sldId="2664"/>
        </pc:sldMkLst>
        <pc:spChg chg="mod">
          <ac:chgData name="Fabio Pezone" userId="d893694064d04932" providerId="LiveId" clId="{6169D1EE-CC92-4734-8910-B4F3488DD9F3}" dt="2026-01-22T07:22:18.412" v="738" actId="20577"/>
          <ac:spMkLst>
            <pc:docMk/>
            <pc:sldMk cId="250561995" sldId="2664"/>
            <ac:spMk id="3" creationId="{8AA7C2A7-477B-224F-65DF-FDD246B86EDB}"/>
          </ac:spMkLst>
        </pc:spChg>
      </pc:sldChg>
      <pc:sldChg chg="ord">
        <pc:chgData name="Fabio Pezone" userId="d893694064d04932" providerId="LiveId" clId="{6169D1EE-CC92-4734-8910-B4F3488DD9F3}" dt="2026-01-22T07:26:40.519" v="981"/>
        <pc:sldMkLst>
          <pc:docMk/>
          <pc:sldMk cId="498300351" sldId="2665"/>
        </pc:sldMkLst>
      </pc:sldChg>
      <pc:sldChg chg="modSp new mod">
        <pc:chgData name="Fabio Pezone" userId="d893694064d04932" providerId="LiveId" clId="{6169D1EE-CC92-4734-8910-B4F3488DD9F3}" dt="2026-01-21T22:26:36.227" v="469" actId="20577"/>
        <pc:sldMkLst>
          <pc:docMk/>
          <pc:sldMk cId="2872478175" sldId="2684"/>
        </pc:sldMkLst>
        <pc:spChg chg="mod">
          <ac:chgData name="Fabio Pezone" userId="d893694064d04932" providerId="LiveId" clId="{6169D1EE-CC92-4734-8910-B4F3488DD9F3}" dt="2026-01-21T22:24:01.980" v="74" actId="113"/>
          <ac:spMkLst>
            <pc:docMk/>
            <pc:sldMk cId="2872478175" sldId="2684"/>
            <ac:spMk id="2" creationId="{DC9D377F-2704-1832-A9FC-7FD3DC4A0EDF}"/>
          </ac:spMkLst>
        </pc:spChg>
        <pc:spChg chg="mod">
          <ac:chgData name="Fabio Pezone" userId="d893694064d04932" providerId="LiveId" clId="{6169D1EE-CC92-4734-8910-B4F3488DD9F3}" dt="2026-01-21T22:26:36.227" v="469" actId="20577"/>
          <ac:spMkLst>
            <pc:docMk/>
            <pc:sldMk cId="2872478175" sldId="2684"/>
            <ac:spMk id="3" creationId="{E875F450-B9EE-F470-488B-1FB3AB668790}"/>
          </ac:spMkLst>
        </pc:spChg>
      </pc:sldChg>
      <pc:sldChg chg="modSp new mod">
        <pc:chgData name="Fabio Pezone" userId="d893694064d04932" providerId="LiveId" clId="{6169D1EE-CC92-4734-8910-B4F3488DD9F3}" dt="2026-01-22T05:43:05.548" v="649" actId="113"/>
        <pc:sldMkLst>
          <pc:docMk/>
          <pc:sldMk cId="2119661934" sldId="2685"/>
        </pc:sldMkLst>
        <pc:spChg chg="mod">
          <ac:chgData name="Fabio Pezone" userId="d893694064d04932" providerId="LiveId" clId="{6169D1EE-CC92-4734-8910-B4F3488DD9F3}" dt="2026-01-22T05:43:05.548" v="649" actId="113"/>
          <ac:spMkLst>
            <pc:docMk/>
            <pc:sldMk cId="2119661934" sldId="2685"/>
            <ac:spMk id="2" creationId="{4051C257-C092-F646-485A-3076C60A4BB6}"/>
          </ac:spMkLst>
        </pc:spChg>
        <pc:spChg chg="mod">
          <ac:chgData name="Fabio Pezone" userId="d893694064d04932" providerId="LiveId" clId="{6169D1EE-CC92-4734-8910-B4F3488DD9F3}" dt="2026-01-22T05:42:48.595" v="647" actId="403"/>
          <ac:spMkLst>
            <pc:docMk/>
            <pc:sldMk cId="2119661934" sldId="2685"/>
            <ac:spMk id="3" creationId="{6ECFB085-D661-056A-DF99-AFE4D24DDDD2}"/>
          </ac:spMkLst>
        </pc:spChg>
      </pc:sldChg>
      <pc:sldChg chg="addSp delSp modSp new mod">
        <pc:chgData name="Fabio Pezone" userId="d893694064d04932" providerId="LiveId" clId="{6169D1EE-CC92-4734-8910-B4F3488DD9F3}" dt="2026-01-22T07:22:12.626" v="736" actId="403"/>
        <pc:sldMkLst>
          <pc:docMk/>
          <pc:sldMk cId="3149454776" sldId="2686"/>
        </pc:sldMkLst>
        <pc:spChg chg="mod">
          <ac:chgData name="Fabio Pezone" userId="d893694064d04932" providerId="LiveId" clId="{6169D1EE-CC92-4734-8910-B4F3488DD9F3}" dt="2026-01-22T07:22:12.626" v="736" actId="403"/>
          <ac:spMkLst>
            <pc:docMk/>
            <pc:sldMk cId="3149454776" sldId="2686"/>
            <ac:spMk id="2" creationId="{489B41F3-C1E0-10BD-1101-78B469D6776E}"/>
          </ac:spMkLst>
        </pc:spChg>
        <pc:spChg chg="add del mod">
          <ac:chgData name="Fabio Pezone" userId="d893694064d04932" providerId="LiveId" clId="{6169D1EE-CC92-4734-8910-B4F3488DD9F3}" dt="2026-01-22T07:17:01.446" v="667" actId="20577"/>
          <ac:spMkLst>
            <pc:docMk/>
            <pc:sldMk cId="3149454776" sldId="2686"/>
            <ac:spMk id="3" creationId="{2C4BEA1E-1FE8-F33D-8051-44CFA941C249}"/>
          </ac:spMkLst>
        </pc:spChg>
        <pc:graphicFrameChg chg="add mod">
          <ac:chgData name="Fabio Pezone" userId="d893694064d04932" providerId="LiveId" clId="{6169D1EE-CC92-4734-8910-B4F3488DD9F3}" dt="2026-01-22T07:16:29.187" v="654"/>
          <ac:graphicFrameMkLst>
            <pc:docMk/>
            <pc:sldMk cId="3149454776" sldId="2686"/>
            <ac:graphicFrameMk id="4" creationId="{769398A0-B7FF-50AB-F08D-0238E3057C4E}"/>
          </ac:graphicFrameMkLst>
        </pc:graphicFrameChg>
      </pc:sldChg>
      <pc:sldChg chg="modSp new mod">
        <pc:chgData name="Fabio Pezone" userId="d893694064d04932" providerId="LiveId" clId="{6169D1EE-CC92-4734-8910-B4F3488DD9F3}" dt="2026-01-22T07:26:47.843" v="983" actId="27636"/>
        <pc:sldMkLst>
          <pc:docMk/>
          <pc:sldMk cId="591114440" sldId="2687"/>
        </pc:sldMkLst>
        <pc:spChg chg="mod">
          <ac:chgData name="Fabio Pezone" userId="d893694064d04932" providerId="LiveId" clId="{6169D1EE-CC92-4734-8910-B4F3488DD9F3}" dt="2026-01-22T07:26:47.843" v="983" actId="27636"/>
          <ac:spMkLst>
            <pc:docMk/>
            <pc:sldMk cId="591114440" sldId="2687"/>
            <ac:spMk id="2" creationId="{D7EBE49E-15E9-EE5B-A1F0-2367C40CBFF1}"/>
          </ac:spMkLst>
        </pc:spChg>
        <pc:spChg chg="mod">
          <ac:chgData name="Fabio Pezone" userId="d893694064d04932" providerId="LiveId" clId="{6169D1EE-CC92-4734-8910-B4F3488DD9F3}" dt="2026-01-22T07:26:25.275" v="979" actId="20577"/>
          <ac:spMkLst>
            <pc:docMk/>
            <pc:sldMk cId="591114440" sldId="2687"/>
            <ac:spMk id="3" creationId="{34466722-7CEF-2C03-B834-6F15F76728D5}"/>
          </ac:spMkLst>
        </pc:spChg>
      </pc:sldChg>
      <pc:sldChg chg="new">
        <pc:chgData name="Fabio Pezone" userId="d893694064d04932" providerId="LiveId" clId="{6169D1EE-CC92-4734-8910-B4F3488DD9F3}" dt="2026-01-22T07:27:41.948" v="984" actId="680"/>
        <pc:sldMkLst>
          <pc:docMk/>
          <pc:sldMk cId="3607467779" sldId="2688"/>
        </pc:sldMkLst>
      </pc:sldChg>
      <pc:sldChg chg="modSp add mod">
        <pc:chgData name="Fabio Pezone" userId="d893694064d04932" providerId="LiveId" clId="{6169D1EE-CC92-4734-8910-B4F3488DD9F3}" dt="2026-01-22T07:29:44.330" v="1297" actId="27636"/>
        <pc:sldMkLst>
          <pc:docMk/>
          <pc:sldMk cId="880189866" sldId="2689"/>
        </pc:sldMkLst>
        <pc:spChg chg="mod">
          <ac:chgData name="Fabio Pezone" userId="d893694064d04932" providerId="LiveId" clId="{6169D1EE-CC92-4734-8910-B4F3488DD9F3}" dt="2026-01-22T07:29:44.330" v="1297" actId="27636"/>
          <ac:spMkLst>
            <pc:docMk/>
            <pc:sldMk cId="880189866" sldId="2689"/>
            <ac:spMk id="3" creationId="{3492A250-6B71-56FE-DBC9-94BF6C9AC922}"/>
          </ac:spMkLst>
        </pc:spChg>
      </pc:sldChg>
      <pc:sldMasterChg chg="setBg modSldLayout">
        <pc:chgData name="Fabio Pezone" userId="d893694064d04932" providerId="LiveId" clId="{6169D1EE-CC92-4734-8910-B4F3488DD9F3}" dt="2026-01-21T22:03:52.658" v="11"/>
        <pc:sldMasterMkLst>
          <pc:docMk/>
          <pc:sldMasterMk cId="2209977519" sldId="2147483648"/>
        </pc:sldMasterMkLst>
        <pc:sldLayoutChg chg="setBg">
          <pc:chgData name="Fabio Pezone" userId="d893694064d04932" providerId="LiveId" clId="{6169D1EE-CC92-4734-8910-B4F3488DD9F3}" dt="2026-01-21T22:03:52.658" v="11"/>
          <pc:sldLayoutMkLst>
            <pc:docMk/>
            <pc:sldMasterMk cId="2209977519" sldId="2147483648"/>
            <pc:sldLayoutMk cId="3168075583" sldId="2147483649"/>
          </pc:sldLayoutMkLst>
        </pc:sldLayoutChg>
        <pc:sldLayoutChg chg="setBg">
          <pc:chgData name="Fabio Pezone" userId="d893694064d04932" providerId="LiveId" clId="{6169D1EE-CC92-4734-8910-B4F3488DD9F3}" dt="2026-01-21T22:03:52.658" v="11"/>
          <pc:sldLayoutMkLst>
            <pc:docMk/>
            <pc:sldMasterMk cId="2209977519" sldId="2147483648"/>
            <pc:sldLayoutMk cId="2614314258" sldId="2147483650"/>
          </pc:sldLayoutMkLst>
        </pc:sldLayoutChg>
        <pc:sldLayoutChg chg="setBg">
          <pc:chgData name="Fabio Pezone" userId="d893694064d04932" providerId="LiveId" clId="{6169D1EE-CC92-4734-8910-B4F3488DD9F3}" dt="2026-01-21T22:03:52.658" v="11"/>
          <pc:sldLayoutMkLst>
            <pc:docMk/>
            <pc:sldMasterMk cId="2209977519" sldId="2147483648"/>
            <pc:sldLayoutMk cId="960648375" sldId="2147483651"/>
          </pc:sldLayoutMkLst>
        </pc:sldLayoutChg>
        <pc:sldLayoutChg chg="setBg">
          <pc:chgData name="Fabio Pezone" userId="d893694064d04932" providerId="LiveId" clId="{6169D1EE-CC92-4734-8910-B4F3488DD9F3}" dt="2026-01-21T22:03:52.658" v="11"/>
          <pc:sldLayoutMkLst>
            <pc:docMk/>
            <pc:sldMasterMk cId="2209977519" sldId="2147483648"/>
            <pc:sldLayoutMk cId="2782244947" sldId="2147483652"/>
          </pc:sldLayoutMkLst>
        </pc:sldLayoutChg>
        <pc:sldLayoutChg chg="setBg">
          <pc:chgData name="Fabio Pezone" userId="d893694064d04932" providerId="LiveId" clId="{6169D1EE-CC92-4734-8910-B4F3488DD9F3}" dt="2026-01-21T22:03:52.658" v="11"/>
          <pc:sldLayoutMkLst>
            <pc:docMk/>
            <pc:sldMasterMk cId="2209977519" sldId="2147483648"/>
            <pc:sldLayoutMk cId="990158736" sldId="2147483653"/>
          </pc:sldLayoutMkLst>
        </pc:sldLayoutChg>
        <pc:sldLayoutChg chg="setBg">
          <pc:chgData name="Fabio Pezone" userId="d893694064d04932" providerId="LiveId" clId="{6169D1EE-CC92-4734-8910-B4F3488DD9F3}" dt="2026-01-21T22:03:52.658" v="11"/>
          <pc:sldLayoutMkLst>
            <pc:docMk/>
            <pc:sldMasterMk cId="2209977519" sldId="2147483648"/>
            <pc:sldLayoutMk cId="727027711" sldId="2147483654"/>
          </pc:sldLayoutMkLst>
        </pc:sldLayoutChg>
        <pc:sldLayoutChg chg="setBg">
          <pc:chgData name="Fabio Pezone" userId="d893694064d04932" providerId="LiveId" clId="{6169D1EE-CC92-4734-8910-B4F3488DD9F3}" dt="2026-01-21T22:03:52.658" v="11"/>
          <pc:sldLayoutMkLst>
            <pc:docMk/>
            <pc:sldMasterMk cId="2209977519" sldId="2147483648"/>
            <pc:sldLayoutMk cId="1212999818" sldId="2147483655"/>
          </pc:sldLayoutMkLst>
        </pc:sldLayoutChg>
        <pc:sldLayoutChg chg="setBg">
          <pc:chgData name="Fabio Pezone" userId="d893694064d04932" providerId="LiveId" clId="{6169D1EE-CC92-4734-8910-B4F3488DD9F3}" dt="2026-01-21T22:03:52.658" v="11"/>
          <pc:sldLayoutMkLst>
            <pc:docMk/>
            <pc:sldMasterMk cId="2209977519" sldId="2147483648"/>
            <pc:sldLayoutMk cId="1840726560" sldId="2147483656"/>
          </pc:sldLayoutMkLst>
        </pc:sldLayoutChg>
        <pc:sldLayoutChg chg="setBg">
          <pc:chgData name="Fabio Pezone" userId="d893694064d04932" providerId="LiveId" clId="{6169D1EE-CC92-4734-8910-B4F3488DD9F3}" dt="2026-01-21T22:03:52.658" v="11"/>
          <pc:sldLayoutMkLst>
            <pc:docMk/>
            <pc:sldMasterMk cId="2209977519" sldId="2147483648"/>
            <pc:sldLayoutMk cId="3889236939" sldId="2147483657"/>
          </pc:sldLayoutMkLst>
        </pc:sldLayoutChg>
        <pc:sldLayoutChg chg="setBg">
          <pc:chgData name="Fabio Pezone" userId="d893694064d04932" providerId="LiveId" clId="{6169D1EE-CC92-4734-8910-B4F3488DD9F3}" dt="2026-01-21T22:03:52.658" v="11"/>
          <pc:sldLayoutMkLst>
            <pc:docMk/>
            <pc:sldMasterMk cId="2209977519" sldId="2147483648"/>
            <pc:sldLayoutMk cId="2910927964" sldId="2147483658"/>
          </pc:sldLayoutMkLst>
        </pc:sldLayoutChg>
        <pc:sldLayoutChg chg="setBg">
          <pc:chgData name="Fabio Pezone" userId="d893694064d04932" providerId="LiveId" clId="{6169D1EE-CC92-4734-8910-B4F3488DD9F3}" dt="2026-01-21T22:03:52.658" v="11"/>
          <pc:sldLayoutMkLst>
            <pc:docMk/>
            <pc:sldMasterMk cId="2209977519" sldId="2147483648"/>
            <pc:sldLayoutMk cId="3612223792"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38530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Segnaposto note 2"/>
          <p:cNvSpPr>
            <a:spLocks noGrp="1"/>
          </p:cNvSpPr>
          <p:nvPr>
            <p:ph type="body" idx="1"/>
          </p:nvPr>
        </p:nvSpPr>
        <p:spPr>
          <a:xfrm>
            <a:off x="685800" y="4400550"/>
            <a:ext cx="5486400" cy="3600450"/>
          </a:xfrm>
          <a:prstGeom prst="rect">
            <a:avLst/>
          </a:prstGeom>
        </p:spPr>
        <p:txBody>
          <a:bodyPr/>
          <a:lstStyle/>
          <a:p>
            <a:r>
              <a:rPr lang="it-IT" dirty="0"/>
              <a:t>Spiegazione formativa: il </a:t>
            </a:r>
            <a:r>
              <a:rPr lang="it-IT" b="1" dirty="0"/>
              <a:t>calo della dimensione media </a:t>
            </a:r>
            <a:r>
              <a:rPr lang="it-IT" dirty="0"/>
              <a:t>è legato soprattutto alla riduzione degli addetti nelle imprese più grandi, mentre crescono leggermente quelle medio-piccole.</a:t>
            </a:r>
          </a:p>
          <a:p>
            <a:endParaRPr lang="it-IT" dirty="0"/>
          </a:p>
          <a:p>
            <a:endParaRPr lang="it-IT" dirty="0"/>
          </a:p>
          <a:p>
            <a:pPr marL="0" marR="0" lvl="0" indent="0" algn="l" defTabSz="914400" rtl="0" eaLnBrk="1" fontAlgn="auto" latinLnBrk="0" hangingPunct="1">
              <a:lnSpc>
                <a:spcPct val="100000"/>
              </a:lnSpc>
              <a:spcBef>
                <a:spcPts val="0"/>
              </a:spcBef>
              <a:spcAft>
                <a:spcPts val="0"/>
              </a:spcAft>
              <a:buClrTx/>
              <a:buSzTx/>
              <a:buFontTx/>
              <a:buNone/>
              <a:tabLst/>
              <a:defRPr/>
            </a:pPr>
            <a:r>
              <a:rPr lang="it-IT" dirty="0"/>
              <a:t>Nota per il formatore: evidenziare che </a:t>
            </a:r>
            <a:r>
              <a:rPr lang="it-IT" b="1" dirty="0"/>
              <a:t>la maggior parte delle partecipate opera in forma privatistica</a:t>
            </a:r>
            <a:r>
              <a:rPr lang="it-IT" dirty="0"/>
              <a:t>, pur perseguendo finalità pubbliche.. Commento didattico: questo significa che la massa occupazionale si concentra nelle società strutturate e industriali (energia, trasporti, reti).</a:t>
            </a:r>
          </a:p>
          <a:p>
            <a:endParaRPr lang="it-IT" dirty="0"/>
          </a:p>
        </p:txBody>
      </p:sp>
    </p:spTree>
    <p:extLst>
      <p:ext uri="{BB962C8B-B14F-4D97-AF65-F5344CB8AC3E}">
        <p14:creationId xmlns:p14="http://schemas.microsoft.com/office/powerpoint/2010/main" val="39681350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7F759-645D-116C-DE08-9875AFFB8C1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6DE654E-F979-FF2F-2127-3454167D1C35}"/>
              </a:ext>
            </a:extLst>
          </p:cNvPr>
          <p:cNvSpPr>
            <a:spLocks noGrp="1" noRot="1" noChangeAspect="1"/>
          </p:cNvSpPr>
          <p:nvPr>
            <p:ph type="sldImg"/>
          </p:nvPr>
        </p:nvSpPr>
        <p:spPr>
          <a:xfrm>
            <a:off x="1371600" y="1143000"/>
            <a:ext cx="4114800" cy="3086100"/>
          </a:xfrm>
          <a:prstGeom prst="rect">
            <a:avLst/>
          </a:prstGeom>
          <a:noFill/>
          <a:ln w="12700">
            <a:solidFill>
              <a:prstClr val="black"/>
            </a:solidFill>
          </a:ln>
        </p:spPr>
        <p:txBody>
          <a:bodyPr/>
          <a:lstStyle/>
          <a:p>
            <a:endParaRPr lang="it-IT"/>
          </a:p>
        </p:txBody>
      </p:sp>
      <p:sp>
        <p:nvSpPr>
          <p:cNvPr id="3" name="Segnaposto note 2">
            <a:extLst>
              <a:ext uri="{FF2B5EF4-FFF2-40B4-BE49-F238E27FC236}">
                <a16:creationId xmlns:a16="http://schemas.microsoft.com/office/drawing/2014/main" id="{0846C973-1B7F-2293-9C2E-5E4DAF0B2155}"/>
              </a:ext>
            </a:extLst>
          </p:cNvPr>
          <p:cNvSpPr>
            <a:spLocks noGrp="1"/>
          </p:cNvSpPr>
          <p:nvPr>
            <p:ph type="body" idx="1"/>
          </p:nvPr>
        </p:nvSpPr>
        <p:spPr>
          <a:xfrm>
            <a:off x="685800" y="4400550"/>
            <a:ext cx="5486400" cy="3600450"/>
          </a:xfrm>
          <a:prstGeom prst="rect">
            <a:avLst/>
          </a:prstGeom>
        </p:spPr>
        <p:txBody>
          <a:bodyPr/>
          <a:lstStyle/>
          <a:p>
            <a:r>
              <a:rPr lang="en-US" dirty="0"/>
              <a:t>
</a:t>
            </a:r>
            <a:endParaRPr lang="it-IT" dirty="0"/>
          </a:p>
        </p:txBody>
      </p:sp>
    </p:spTree>
    <p:extLst>
      <p:ext uri="{BB962C8B-B14F-4D97-AF65-F5344CB8AC3E}">
        <p14:creationId xmlns:p14="http://schemas.microsoft.com/office/powerpoint/2010/main" val="24536183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txBody>
          <a:bodyPr/>
          <a:lstStyle/>
          <a:p>
            <a:endParaRPr lang="it-IT"/>
          </a:p>
        </p:txBody>
      </p:sp>
      <p:sp>
        <p:nvSpPr>
          <p:cNvPr id="3" name="Segnaposto note 2"/>
          <p:cNvSpPr>
            <a:spLocks noGrp="1"/>
          </p:cNvSpPr>
          <p:nvPr>
            <p:ph type="body" idx="1"/>
          </p:nvPr>
        </p:nvSpPr>
        <p:spPr>
          <a:xfrm>
            <a:off x="685800" y="4400550"/>
            <a:ext cx="5486400" cy="360045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a:t>Le PA non possono creare società per attività non essenziali. Necessaria dimostrazione della convenienza economica e alternativa di mercato. Il Consiglio di Stato, </a:t>
            </a:r>
            <a:r>
              <a:rPr lang="it-IT" dirty="0" err="1"/>
              <a:t>sent</a:t>
            </a:r>
            <a:r>
              <a:rPr lang="it-IT" dirty="0"/>
              <a:t>. 2543/2023, amplia il concetto di controllo congiunto per verificare effettivo potere pubblico.</a:t>
            </a:r>
          </a:p>
          <a:p>
            <a:endParaRPr lang="it-IT" dirty="0"/>
          </a:p>
        </p:txBody>
      </p:sp>
    </p:spTree>
    <p:extLst>
      <p:ext uri="{BB962C8B-B14F-4D97-AF65-F5344CB8AC3E}">
        <p14:creationId xmlns:p14="http://schemas.microsoft.com/office/powerpoint/2010/main" val="8958182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it-IT"/>
          </a:p>
        </p:txBody>
      </p:sp>
      <p:sp>
        <p:nvSpPr>
          <p:cNvPr id="3" name="Notes Placeholder 2"/>
          <p:cNvSpPr>
            <a:spLocks noGrp="1"/>
          </p:cNvSpPr>
          <p:nvPr>
            <p:ph type="body" sz="quarter" idx="3"/>
          </p:nvPr>
        </p:nvSpPr>
        <p:spPr/>
        <p:txBody>
          <a:bodyPr/>
          <a:lstStyle/>
          <a:p>
            <a:r>
              <a:rPr dirty="0" err="1"/>
              <a:t>L'art</a:t>
            </a:r>
            <a:r>
              <a:rPr dirty="0"/>
              <a:t>. 4 </a:t>
            </a:r>
            <a:r>
              <a:rPr dirty="0" err="1"/>
              <a:t>elenca</a:t>
            </a:r>
            <a:r>
              <a:rPr dirty="0"/>
              <a:t> le </a:t>
            </a:r>
            <a:r>
              <a:rPr dirty="0" err="1"/>
              <a:t>finalità</a:t>
            </a:r>
            <a:r>
              <a:rPr dirty="0"/>
              <a:t> </a:t>
            </a:r>
            <a:r>
              <a:rPr dirty="0" err="1"/>
              <a:t>consentite</a:t>
            </a:r>
            <a:r>
              <a:rPr dirty="0"/>
              <a:t>: </a:t>
            </a:r>
            <a:r>
              <a:rPr dirty="0" err="1"/>
              <a:t>servizi</a:t>
            </a:r>
            <a:r>
              <a:rPr dirty="0"/>
              <a:t> di interesse generale, opere </a:t>
            </a:r>
            <a:r>
              <a:rPr dirty="0" err="1"/>
              <a:t>pubbliche</a:t>
            </a:r>
            <a:r>
              <a:rPr dirty="0"/>
              <a:t>, </a:t>
            </a:r>
            <a:r>
              <a:rPr dirty="0" err="1"/>
              <a:t>autoproduzione</a:t>
            </a:r>
            <a:r>
              <a:rPr dirty="0"/>
              <a:t> di </a:t>
            </a:r>
            <a:r>
              <a:rPr dirty="0" err="1"/>
              <a:t>servizi</a:t>
            </a:r>
            <a:r>
              <a:rPr dirty="0"/>
              <a:t> </a:t>
            </a:r>
            <a:r>
              <a:rPr dirty="0" err="1"/>
              <a:t>strumentali</a:t>
            </a:r>
            <a:r>
              <a:rPr dirty="0"/>
              <a:t>, </a:t>
            </a:r>
            <a:r>
              <a:rPr dirty="0" err="1"/>
              <a:t>committenza</a:t>
            </a:r>
            <a:r>
              <a:rPr dirty="0"/>
              <a:t> </a:t>
            </a:r>
            <a:r>
              <a:rPr dirty="0" err="1"/>
              <a:t>ausiliaria</a:t>
            </a:r>
            <a:r>
              <a:rPr dirty="0"/>
              <a:t>. </a:t>
            </a:r>
          </a:p>
        </p:txBody>
      </p:sp>
      <p:sp>
        <p:nvSpPr>
          <p:cNvPr id="4" name="Slide Number Placeholder 3"/>
          <p:cNvSpPr>
            <a:spLocks noGrp="1"/>
          </p:cNvSpPr>
          <p:nvPr>
            <p:ph type="sldNum" sz="quarter" idx="5"/>
          </p:nvPr>
        </p:nvSpPr>
        <p:spPr/>
        <p:txBody>
          <a:bodyPr/>
          <a:lstStyle/>
          <a:p>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Segnaposto note 2"/>
          <p:cNvSpPr>
            <a:spLocks noGrp="1"/>
          </p:cNvSpPr>
          <p:nvPr>
            <p:ph type="body" idx="1"/>
          </p:nvPr>
        </p:nvSpPr>
        <p:spPr>
          <a:xfrm>
            <a:off x="685800" y="4400550"/>
            <a:ext cx="5486400" cy="3600450"/>
          </a:xfrm>
          <a:prstGeom prst="rect">
            <a:avLst/>
          </a:prstGeom>
        </p:spPr>
        <p:txBody>
          <a:bodyPr/>
          <a:lstStyle/>
          <a:p>
            <a:r>
              <a:rPr lang="it-IT" dirty="0"/>
              <a:t>Esempio dei servizi cimiteriali o della gestione dei parcheggi</a:t>
            </a:r>
          </a:p>
          <a:p>
            <a:endParaRPr lang="it-IT" dirty="0"/>
          </a:p>
        </p:txBody>
      </p:sp>
    </p:spTree>
    <p:extLst>
      <p:ext uri="{BB962C8B-B14F-4D97-AF65-F5344CB8AC3E}">
        <p14:creationId xmlns:p14="http://schemas.microsoft.com/office/powerpoint/2010/main" val="35651076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txBody>
          <a:bodyPr/>
          <a:lstStyle/>
          <a:p>
            <a:endParaRPr lang="it-IT"/>
          </a:p>
        </p:txBody>
      </p:sp>
      <p:sp>
        <p:nvSpPr>
          <p:cNvPr id="3" name="Segnaposto note 2"/>
          <p:cNvSpPr>
            <a:spLocks noGrp="1"/>
          </p:cNvSpPr>
          <p:nvPr>
            <p:ph type="body" idx="1"/>
          </p:nvPr>
        </p:nvSpPr>
        <p:spPr>
          <a:xfrm>
            <a:off x="685800" y="4400550"/>
            <a:ext cx="5486400" cy="3600450"/>
          </a:xfrm>
          <a:prstGeom prst="rect">
            <a:avLst/>
          </a:prstGeom>
        </p:spPr>
        <p:txBody>
          <a:bodyPr/>
          <a:lstStyle/>
          <a:p>
            <a:pPr fontAlgn="t"/>
            <a:r>
              <a:rPr lang="it-IT" sz="1200" b="0" i="0" kern="1200" dirty="0">
                <a:solidFill>
                  <a:schemeClr val="tx1"/>
                </a:solidFill>
                <a:effectLst/>
                <a:latin typeface="+mn-lt"/>
                <a:ea typeface="+mn-ea"/>
                <a:cs typeface="+mn-cs"/>
              </a:rPr>
              <a:t>I </a:t>
            </a:r>
            <a:r>
              <a:rPr lang="it-IT" sz="1200" b="1" i="0" kern="1200" dirty="0">
                <a:solidFill>
                  <a:schemeClr val="tx1"/>
                </a:solidFill>
                <a:effectLst/>
                <a:latin typeface="+mn-lt"/>
                <a:ea typeface="+mn-ea"/>
                <a:cs typeface="+mn-cs"/>
              </a:rPr>
              <a:t>servizi di committenza</a:t>
            </a:r>
            <a:r>
              <a:rPr lang="it-IT" sz="1200" b="0" i="0" kern="1200" dirty="0">
                <a:solidFill>
                  <a:schemeClr val="tx1"/>
                </a:solidFill>
                <a:effectLst/>
                <a:latin typeface="+mn-lt"/>
                <a:ea typeface="+mn-ea"/>
                <a:cs typeface="+mn-cs"/>
              </a:rPr>
              <a:t> sono i servizi che supportano o sostituiscono le PA </a:t>
            </a:r>
            <a:r>
              <a:rPr lang="it-IT" sz="1200" b="1" i="0" kern="1200" dirty="0">
                <a:solidFill>
                  <a:schemeClr val="tx1"/>
                </a:solidFill>
                <a:effectLst/>
                <a:latin typeface="+mn-lt"/>
                <a:ea typeface="+mn-ea"/>
                <a:cs typeface="+mn-cs"/>
              </a:rPr>
              <a:t>nella gestione delle procedure di appalto</a:t>
            </a:r>
            <a:r>
              <a:rPr lang="it-IT" sz="1200" b="0" i="0" kern="1200" dirty="0">
                <a:solidFill>
                  <a:schemeClr val="tx1"/>
                </a:solidFill>
                <a:effectLst/>
                <a:latin typeface="+mn-lt"/>
                <a:ea typeface="+mn-ea"/>
                <a:cs typeface="+mn-cs"/>
              </a:rPr>
              <a:t> per l’acquisizione di lavori, beni e servizi.</a:t>
            </a:r>
            <a:br>
              <a:rPr lang="it-IT" sz="1200" b="0" i="0" kern="1200" dirty="0">
                <a:solidFill>
                  <a:schemeClr val="tx1"/>
                </a:solidFill>
                <a:effectLst/>
                <a:latin typeface="+mn-lt"/>
                <a:ea typeface="+mn-ea"/>
                <a:cs typeface="+mn-cs"/>
              </a:rPr>
            </a:br>
            <a:r>
              <a:rPr lang="it-IT" sz="1200" b="0" i="0" kern="1200" dirty="0">
                <a:solidFill>
                  <a:schemeClr val="tx1"/>
                </a:solidFill>
                <a:effectLst/>
                <a:latin typeface="+mn-lt"/>
                <a:ea typeface="+mn-ea"/>
                <a:cs typeface="+mn-cs"/>
              </a:rPr>
              <a:t>Comprendono sia la </a:t>
            </a:r>
            <a:r>
              <a:rPr lang="it-IT" sz="1200" b="1" i="0" kern="1200" dirty="0">
                <a:solidFill>
                  <a:schemeClr val="tx1"/>
                </a:solidFill>
                <a:effectLst/>
                <a:latin typeface="+mn-lt"/>
                <a:ea typeface="+mn-ea"/>
                <a:cs typeface="+mn-cs"/>
              </a:rPr>
              <a:t>gara</a:t>
            </a:r>
            <a:r>
              <a:rPr lang="it-IT" sz="1200" b="0" i="0" kern="1200" dirty="0">
                <a:solidFill>
                  <a:schemeClr val="tx1"/>
                </a:solidFill>
                <a:effectLst/>
                <a:latin typeface="+mn-lt"/>
                <a:ea typeface="+mn-ea"/>
                <a:cs typeface="+mn-cs"/>
              </a:rPr>
              <a:t> in senso stretto, sia tutte le attività </a:t>
            </a:r>
            <a:r>
              <a:rPr lang="it-IT" sz="1200" b="1" i="0" kern="1200" dirty="0">
                <a:solidFill>
                  <a:schemeClr val="tx1"/>
                </a:solidFill>
                <a:effectLst/>
                <a:latin typeface="+mn-lt"/>
                <a:ea typeface="+mn-ea"/>
                <a:cs typeface="+mn-cs"/>
              </a:rPr>
              <a:t>ausiliarie</a:t>
            </a:r>
            <a:r>
              <a:rPr lang="it-IT" sz="1200" b="0" i="0" kern="1200" dirty="0">
                <a:solidFill>
                  <a:schemeClr val="tx1"/>
                </a:solidFill>
                <a:effectLst/>
                <a:latin typeface="+mn-lt"/>
                <a:ea typeface="+mn-ea"/>
                <a:cs typeface="+mn-cs"/>
              </a:rPr>
              <a:t> (supporto tecnico, documentale, amministrativo).</a:t>
            </a:r>
          </a:p>
          <a:p>
            <a:pPr fontAlgn="t"/>
            <a:r>
              <a:rPr lang="it-IT" sz="1200" b="0" i="0" kern="1200" dirty="0">
                <a:solidFill>
                  <a:schemeClr val="tx1"/>
                </a:solidFill>
                <a:effectLst/>
                <a:latin typeface="+mn-lt"/>
                <a:ea typeface="+mn-ea"/>
                <a:cs typeface="+mn-cs"/>
              </a:rPr>
              <a:t>Questa tipologia di attività è espressamente indicata dal TUSP come una </a:t>
            </a:r>
            <a:r>
              <a:rPr lang="it-IT" sz="1200" b="1" i="0" kern="1200" dirty="0">
                <a:solidFill>
                  <a:schemeClr val="tx1"/>
                </a:solidFill>
                <a:effectLst/>
                <a:latin typeface="+mn-lt"/>
                <a:ea typeface="+mn-ea"/>
                <a:cs typeface="+mn-cs"/>
              </a:rPr>
              <a:t>finalità legittima</a:t>
            </a:r>
            <a:r>
              <a:rPr lang="it-IT" sz="1200" b="0" i="0" kern="1200" dirty="0">
                <a:solidFill>
                  <a:schemeClr val="tx1"/>
                </a:solidFill>
                <a:effectLst/>
                <a:latin typeface="+mn-lt"/>
                <a:ea typeface="+mn-ea"/>
                <a:cs typeface="+mn-cs"/>
              </a:rPr>
              <a:t> per costituire o mantenere partecipazioni pubbliche.</a:t>
            </a:r>
          </a:p>
          <a:p>
            <a:pPr fontAlgn="t"/>
            <a:r>
              <a:rPr lang="it-IT" sz="1200" b="0" i="0" kern="1200" dirty="0">
                <a:solidFill>
                  <a:schemeClr val="tx1"/>
                </a:solidFill>
                <a:effectLst/>
                <a:latin typeface="+mn-lt"/>
                <a:ea typeface="+mn-ea"/>
                <a:cs typeface="+mn-cs"/>
              </a:rPr>
              <a:t>Esempio classico CONSIP s.p.a.</a:t>
            </a:r>
          </a:p>
          <a:p>
            <a:endParaRPr lang="it-IT" dirty="0"/>
          </a:p>
        </p:txBody>
      </p:sp>
    </p:spTree>
    <p:extLst>
      <p:ext uri="{BB962C8B-B14F-4D97-AF65-F5344CB8AC3E}">
        <p14:creationId xmlns:p14="http://schemas.microsoft.com/office/powerpoint/2010/main" val="38533771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txBody>
          <a:bodyPr/>
          <a:lstStyle/>
          <a:p>
            <a:endParaRPr lang="it-IT"/>
          </a:p>
        </p:txBody>
      </p:sp>
      <p:sp>
        <p:nvSpPr>
          <p:cNvPr id="3" name="Segnaposto note 2"/>
          <p:cNvSpPr>
            <a:spLocks noGrp="1"/>
          </p:cNvSpPr>
          <p:nvPr>
            <p:ph type="body" idx="1"/>
          </p:nvPr>
        </p:nvSpPr>
        <p:spPr>
          <a:xfrm>
            <a:off x="685800" y="4400550"/>
            <a:ext cx="5486400" cy="360045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b="0" i="0" kern="1200" dirty="0">
                <a:solidFill>
                  <a:schemeClr val="tx1"/>
                </a:solidFill>
                <a:effectLst/>
                <a:latin typeface="+mn-lt"/>
                <a:ea typeface="+mn-ea"/>
                <a:cs typeface="+mn-cs"/>
              </a:rPr>
              <a:t>La logica è coerente con la finalità complessiva dell’art. 4, che mira a </a:t>
            </a:r>
            <a:r>
              <a:rPr lang="it-IT" sz="1600" b="1" i="0" kern="1200" dirty="0">
                <a:solidFill>
                  <a:schemeClr val="tx1"/>
                </a:solidFill>
                <a:effectLst/>
                <a:latin typeface="+mn-lt"/>
                <a:ea typeface="+mn-ea"/>
                <a:cs typeface="+mn-cs"/>
              </a:rPr>
              <a:t>limitare solo ciò che rischia di generare sprechi o duplicazioni</a:t>
            </a:r>
            <a:r>
              <a:rPr lang="it-IT" sz="1600" b="0" i="0" kern="1200" dirty="0">
                <a:solidFill>
                  <a:schemeClr val="tx1"/>
                </a:solidFill>
                <a:effectLst/>
                <a:latin typeface="+mn-lt"/>
                <a:ea typeface="+mn-ea"/>
                <a:cs typeface="+mn-cs"/>
              </a:rPr>
              <a:t>, senza ostacolare la </a:t>
            </a:r>
            <a:r>
              <a:rPr lang="it-IT" sz="1600" b="1" i="0" kern="1200" dirty="0">
                <a:solidFill>
                  <a:schemeClr val="tx1"/>
                </a:solidFill>
                <a:effectLst/>
                <a:latin typeface="+mn-lt"/>
                <a:ea typeface="+mn-ea"/>
                <a:cs typeface="+mn-cs"/>
              </a:rPr>
              <a:t>gestione efficiente dei servizi pubblici locali</a:t>
            </a:r>
            <a:r>
              <a:rPr lang="it-IT" sz="1600" b="0" i="0" kern="1200" dirty="0">
                <a:solidFill>
                  <a:schemeClr val="tx1"/>
                </a:solidFill>
                <a:effectLst/>
                <a:latin typeface="+mn-lt"/>
                <a:ea typeface="+mn-ea"/>
                <a:cs typeface="+mn-cs"/>
              </a:rPr>
              <a:t>.</a:t>
            </a:r>
          </a:p>
          <a:p>
            <a:endParaRPr lang="it-IT" dirty="0"/>
          </a:p>
        </p:txBody>
      </p:sp>
    </p:spTree>
    <p:extLst>
      <p:ext uri="{BB962C8B-B14F-4D97-AF65-F5344CB8AC3E}">
        <p14:creationId xmlns:p14="http://schemas.microsoft.com/office/powerpoint/2010/main" val="2719614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txBody>
          <a:bodyPr/>
          <a:lstStyle/>
          <a:p>
            <a:endParaRPr lang="it-IT"/>
          </a:p>
        </p:txBody>
      </p:sp>
      <p:sp>
        <p:nvSpPr>
          <p:cNvPr id="3" name="Segnaposto note 2"/>
          <p:cNvSpPr>
            <a:spLocks noGrp="1"/>
          </p:cNvSpPr>
          <p:nvPr>
            <p:ph type="body" idx="1"/>
          </p:nvPr>
        </p:nvSpPr>
        <p:spPr>
          <a:xfrm>
            <a:off x="685800" y="4400550"/>
            <a:ext cx="5486400" cy="3600450"/>
          </a:xfrm>
          <a:prstGeom prst="rect">
            <a:avLst/>
          </a:prstGeom>
        </p:spPr>
        <p:txBody>
          <a:bodyPr/>
          <a:lstStyle/>
          <a:p>
            <a:r>
              <a:rPr lang="en-US" dirty="0"/>
              <a:t>Il </a:t>
            </a:r>
            <a:r>
              <a:rPr lang="en-US" dirty="0" err="1"/>
              <a:t>Regolamento</a:t>
            </a:r>
            <a:r>
              <a:rPr lang="en-US" dirty="0"/>
              <a:t> (UE) n. 1303/2013, </a:t>
            </a:r>
            <a:r>
              <a:rPr lang="en-US" dirty="0" err="1"/>
              <a:t>noto</a:t>
            </a:r>
            <a:r>
              <a:rPr lang="en-US" dirty="0"/>
              <a:t> come Common Provisions Regulation (CPR), </a:t>
            </a:r>
            <a:r>
              <a:rPr lang="en-US" dirty="0" err="1"/>
              <a:t>stabilisce</a:t>
            </a:r>
            <a:r>
              <a:rPr lang="en-US" dirty="0"/>
              <a:t> le </a:t>
            </a:r>
            <a:r>
              <a:rPr lang="en-US" dirty="0" err="1"/>
              <a:t>norme</a:t>
            </a:r>
            <a:r>
              <a:rPr lang="en-US" dirty="0"/>
              <a:t> </a:t>
            </a:r>
            <a:r>
              <a:rPr lang="en-US" dirty="0" err="1"/>
              <a:t>comuni</a:t>
            </a:r>
            <a:r>
              <a:rPr lang="en-US" dirty="0"/>
              <a:t> per </a:t>
            </a:r>
            <a:r>
              <a:rPr lang="en-US" dirty="0" err="1"/>
              <a:t>l’attuazione</a:t>
            </a:r>
            <a:r>
              <a:rPr lang="en-US" dirty="0"/>
              <a:t> </a:t>
            </a:r>
            <a:r>
              <a:rPr lang="en-US" dirty="0" err="1"/>
              <a:t>dei</a:t>
            </a:r>
            <a:r>
              <a:rPr lang="en-US" dirty="0"/>
              <a:t> Fondi </a:t>
            </a:r>
            <a:r>
              <a:rPr lang="en-US" dirty="0" err="1"/>
              <a:t>strutturali</a:t>
            </a:r>
            <a:r>
              <a:rPr lang="en-US" dirty="0"/>
              <a:t> e di </a:t>
            </a:r>
            <a:r>
              <a:rPr lang="en-US" dirty="0" err="1"/>
              <a:t>investimento</a:t>
            </a:r>
            <a:r>
              <a:rPr lang="en-US" dirty="0"/>
              <a:t> </a:t>
            </a:r>
            <a:r>
              <a:rPr lang="en-US" dirty="0" err="1"/>
              <a:t>europei</a:t>
            </a:r>
            <a:r>
              <a:rPr lang="en-US" dirty="0"/>
              <a:t> (Fondi SIE) </a:t>
            </a:r>
            <a:r>
              <a:rPr lang="en-US" dirty="0" err="1"/>
              <a:t>nel</a:t>
            </a:r>
            <a:r>
              <a:rPr lang="en-US" dirty="0"/>
              <a:t> </a:t>
            </a:r>
            <a:r>
              <a:rPr lang="en-US" dirty="0" err="1"/>
              <a:t>ciclo</a:t>
            </a:r>
            <a:r>
              <a:rPr lang="en-US" dirty="0"/>
              <a:t> di </a:t>
            </a:r>
            <a:r>
              <a:rPr lang="en-US" dirty="0" err="1"/>
              <a:t>programmazione</a:t>
            </a:r>
            <a:r>
              <a:rPr lang="en-US" dirty="0"/>
              <a:t> 2014-2020. </a:t>
            </a:r>
            <a:r>
              <a:rPr lang="en-US" dirty="0" err="1"/>
              <a:t>Questi</a:t>
            </a:r>
            <a:r>
              <a:rPr lang="en-US" dirty="0"/>
              <a:t> fondi </a:t>
            </a:r>
            <a:r>
              <a:rPr lang="en-US" dirty="0" err="1"/>
              <a:t>comprendono</a:t>
            </a:r>
            <a:r>
              <a:rPr lang="en-US" dirty="0"/>
              <a:t> il Fondo </a:t>
            </a:r>
            <a:r>
              <a:rPr lang="en-US" dirty="0" err="1"/>
              <a:t>europeo</a:t>
            </a:r>
            <a:r>
              <a:rPr lang="en-US" dirty="0"/>
              <a:t> di </a:t>
            </a:r>
            <a:r>
              <a:rPr lang="en-US" dirty="0" err="1"/>
              <a:t>sviluppo</a:t>
            </a:r>
            <a:r>
              <a:rPr lang="en-US" dirty="0"/>
              <a:t> </a:t>
            </a:r>
            <a:r>
              <a:rPr lang="en-US" dirty="0" err="1"/>
              <a:t>regionale</a:t>
            </a:r>
            <a:r>
              <a:rPr lang="en-US" dirty="0"/>
              <a:t> (FESR), il Fondo </a:t>
            </a:r>
            <a:r>
              <a:rPr lang="en-US" dirty="0" err="1"/>
              <a:t>sociale</a:t>
            </a:r>
            <a:r>
              <a:rPr lang="en-US" dirty="0"/>
              <a:t> </a:t>
            </a:r>
            <a:r>
              <a:rPr lang="en-US" dirty="0" err="1"/>
              <a:t>europeo</a:t>
            </a:r>
            <a:r>
              <a:rPr lang="en-US" dirty="0"/>
              <a:t> (FSE), il Fondo di </a:t>
            </a:r>
            <a:r>
              <a:rPr lang="en-US" dirty="0" err="1"/>
              <a:t>coesione</a:t>
            </a:r>
            <a:r>
              <a:rPr lang="en-US" dirty="0"/>
              <a:t>, il Fondo </a:t>
            </a:r>
            <a:r>
              <a:rPr lang="en-US" dirty="0" err="1"/>
              <a:t>europeo</a:t>
            </a:r>
            <a:r>
              <a:rPr lang="en-US" dirty="0"/>
              <a:t> </a:t>
            </a:r>
            <a:r>
              <a:rPr lang="en-US" dirty="0" err="1"/>
              <a:t>agricolo</a:t>
            </a:r>
            <a:r>
              <a:rPr lang="en-US" dirty="0"/>
              <a:t> per lo </a:t>
            </a:r>
            <a:r>
              <a:rPr lang="en-US" dirty="0" err="1"/>
              <a:t>sviluppo</a:t>
            </a:r>
            <a:r>
              <a:rPr lang="en-US" dirty="0"/>
              <a:t> </a:t>
            </a:r>
            <a:r>
              <a:rPr lang="en-US" dirty="0" err="1"/>
              <a:t>rurale</a:t>
            </a:r>
            <a:r>
              <a:rPr lang="en-US" dirty="0"/>
              <a:t> (FEASR) e il Fondo </a:t>
            </a:r>
            <a:r>
              <a:rPr lang="en-US" dirty="0" err="1"/>
              <a:t>europeo</a:t>
            </a:r>
            <a:r>
              <a:rPr lang="en-US" dirty="0"/>
              <a:t> per </a:t>
            </a:r>
            <a:r>
              <a:rPr lang="en-US" dirty="0" err="1"/>
              <a:t>gli</a:t>
            </a:r>
            <a:r>
              <a:rPr lang="en-US" dirty="0"/>
              <a:t> </a:t>
            </a:r>
            <a:r>
              <a:rPr lang="en-US" dirty="0" err="1"/>
              <a:t>affari</a:t>
            </a:r>
            <a:r>
              <a:rPr lang="en-US" dirty="0"/>
              <a:t> </a:t>
            </a:r>
            <a:r>
              <a:rPr lang="en-US" dirty="0" err="1"/>
              <a:t>marittimi</a:t>
            </a:r>
            <a:r>
              <a:rPr lang="en-US" dirty="0"/>
              <a:t> e la </a:t>
            </a:r>
            <a:r>
              <a:rPr lang="en-US" dirty="0" err="1"/>
              <a:t>pesca</a:t>
            </a:r>
            <a:r>
              <a:rPr lang="en-US" dirty="0"/>
              <a:t> (FEAMP). </a:t>
            </a:r>
            <a:r>
              <a:rPr lang="en-US" dirty="0" err="1"/>
              <a:t>L’obiettivo</a:t>
            </a:r>
            <a:r>
              <a:rPr lang="en-US" dirty="0"/>
              <a:t> </a:t>
            </a:r>
            <a:r>
              <a:rPr lang="en-US" dirty="0" err="1"/>
              <a:t>principale</a:t>
            </a:r>
            <a:r>
              <a:rPr lang="en-US" dirty="0"/>
              <a:t> del </a:t>
            </a:r>
            <a:r>
              <a:rPr lang="en-US" dirty="0" err="1"/>
              <a:t>regolamento</a:t>
            </a:r>
            <a:r>
              <a:rPr lang="en-US" dirty="0"/>
              <a:t> è </a:t>
            </a:r>
            <a:r>
              <a:rPr lang="en-US" dirty="0" err="1"/>
              <a:t>garantire</a:t>
            </a:r>
            <a:r>
              <a:rPr lang="en-US" dirty="0"/>
              <a:t> un </a:t>
            </a:r>
            <a:r>
              <a:rPr lang="en-US" dirty="0" err="1"/>
              <a:t>approccio</a:t>
            </a:r>
            <a:r>
              <a:rPr lang="en-US" dirty="0"/>
              <a:t> </a:t>
            </a:r>
            <a:r>
              <a:rPr lang="en-US" dirty="0" err="1"/>
              <a:t>integrato</a:t>
            </a:r>
            <a:r>
              <a:rPr lang="en-US" dirty="0"/>
              <a:t> e </a:t>
            </a:r>
            <a:r>
              <a:rPr lang="en-US" dirty="0" err="1"/>
              <a:t>coordinato</a:t>
            </a:r>
            <a:r>
              <a:rPr lang="en-US" dirty="0"/>
              <a:t> per </a:t>
            </a:r>
            <a:r>
              <a:rPr lang="en-US" dirty="0" err="1"/>
              <a:t>ridurre</a:t>
            </a:r>
            <a:r>
              <a:rPr lang="en-US" dirty="0"/>
              <a:t> </a:t>
            </a:r>
            <a:r>
              <a:rPr lang="en-US" dirty="0" err="1"/>
              <a:t>i</a:t>
            </a:r>
            <a:r>
              <a:rPr lang="en-US" dirty="0"/>
              <a:t> </a:t>
            </a:r>
            <a:r>
              <a:rPr lang="en-US" dirty="0" err="1"/>
              <a:t>divari</a:t>
            </a:r>
            <a:r>
              <a:rPr lang="en-US" dirty="0"/>
              <a:t> di </a:t>
            </a:r>
            <a:r>
              <a:rPr lang="en-US" dirty="0" err="1"/>
              <a:t>sviluppo</a:t>
            </a:r>
            <a:r>
              <a:rPr lang="en-US" dirty="0"/>
              <a:t> </a:t>
            </a:r>
            <a:r>
              <a:rPr lang="en-US" dirty="0" err="1"/>
              <a:t>tra</a:t>
            </a:r>
            <a:r>
              <a:rPr lang="en-US" dirty="0"/>
              <a:t> le </a:t>
            </a:r>
            <a:r>
              <a:rPr lang="en-US" dirty="0" err="1"/>
              <a:t>regioni</a:t>
            </a:r>
            <a:r>
              <a:rPr lang="en-US" dirty="0"/>
              <a:t> </a:t>
            </a:r>
            <a:r>
              <a:rPr lang="en-US" dirty="0" err="1"/>
              <a:t>europee</a:t>
            </a:r>
            <a:r>
              <a:rPr lang="en-US" dirty="0"/>
              <a:t>, </a:t>
            </a:r>
            <a:r>
              <a:rPr lang="en-US" dirty="0" err="1"/>
              <a:t>promuovendo</a:t>
            </a:r>
            <a:r>
              <a:rPr lang="en-US" dirty="0"/>
              <a:t> la </a:t>
            </a:r>
            <a:r>
              <a:rPr lang="en-US" dirty="0" err="1"/>
              <a:t>coesione</a:t>
            </a:r>
            <a:r>
              <a:rPr lang="en-US" dirty="0"/>
              <a:t> </a:t>
            </a:r>
            <a:r>
              <a:rPr lang="en-US" dirty="0" err="1"/>
              <a:t>economica</a:t>
            </a:r>
            <a:r>
              <a:rPr lang="en-US" dirty="0"/>
              <a:t>, </a:t>
            </a:r>
            <a:r>
              <a:rPr lang="en-US" dirty="0" err="1"/>
              <a:t>sociale</a:t>
            </a:r>
            <a:r>
              <a:rPr lang="en-US" dirty="0"/>
              <a:t> e </a:t>
            </a:r>
            <a:r>
              <a:rPr lang="en-US" dirty="0" err="1"/>
              <a:t>territoriale</a:t>
            </a:r>
            <a:r>
              <a:rPr lang="en-US" dirty="0"/>
              <a:t>. Il </a:t>
            </a:r>
            <a:r>
              <a:rPr lang="en-US" dirty="0" err="1"/>
              <a:t>regolamento</a:t>
            </a:r>
            <a:r>
              <a:rPr lang="en-US" dirty="0"/>
              <a:t> introduce </a:t>
            </a:r>
            <a:r>
              <a:rPr lang="en-US" dirty="0" err="1"/>
              <a:t>principi</a:t>
            </a:r>
            <a:r>
              <a:rPr lang="en-US" dirty="0"/>
              <a:t> di </a:t>
            </a:r>
            <a:r>
              <a:rPr lang="en-US" dirty="0" err="1"/>
              <a:t>concentrazione</a:t>
            </a:r>
            <a:r>
              <a:rPr lang="en-US" dirty="0"/>
              <a:t> </a:t>
            </a:r>
            <a:r>
              <a:rPr lang="en-US" dirty="0" err="1"/>
              <a:t>tematica</a:t>
            </a:r>
            <a:r>
              <a:rPr lang="en-US" dirty="0"/>
              <a:t>, </a:t>
            </a:r>
            <a:r>
              <a:rPr lang="en-US" dirty="0" err="1"/>
              <a:t>condizionalità</a:t>
            </a:r>
            <a:r>
              <a:rPr lang="en-US" dirty="0"/>
              <a:t> ex ante e </a:t>
            </a:r>
            <a:r>
              <a:rPr lang="en-US" dirty="0" err="1"/>
              <a:t>orientamento</a:t>
            </a:r>
            <a:r>
              <a:rPr lang="en-US" dirty="0"/>
              <a:t> ai </a:t>
            </a:r>
            <a:r>
              <a:rPr lang="en-US" dirty="0" err="1"/>
              <a:t>risultati</a:t>
            </a:r>
            <a:r>
              <a:rPr lang="en-US" dirty="0"/>
              <a:t>, </a:t>
            </a:r>
            <a:r>
              <a:rPr lang="en-US" dirty="0" err="1"/>
              <a:t>assicurando</a:t>
            </a:r>
            <a:r>
              <a:rPr lang="en-US" dirty="0"/>
              <a:t> </a:t>
            </a:r>
            <a:r>
              <a:rPr lang="en-US" dirty="0" err="1"/>
              <a:t>che</a:t>
            </a:r>
            <a:r>
              <a:rPr lang="en-US" dirty="0"/>
              <a:t> </a:t>
            </a:r>
            <a:r>
              <a:rPr lang="en-US" dirty="0" err="1"/>
              <a:t>gli</a:t>
            </a:r>
            <a:r>
              <a:rPr lang="en-US" dirty="0"/>
              <a:t> </a:t>
            </a:r>
            <a:r>
              <a:rPr lang="en-US" dirty="0" err="1"/>
              <a:t>investimenti</a:t>
            </a:r>
            <a:r>
              <a:rPr lang="en-US" dirty="0"/>
              <a:t> </a:t>
            </a:r>
            <a:r>
              <a:rPr lang="en-US" dirty="0" err="1"/>
              <a:t>siano</a:t>
            </a:r>
            <a:r>
              <a:rPr lang="en-US" dirty="0"/>
              <a:t> </a:t>
            </a:r>
            <a:r>
              <a:rPr lang="en-US" dirty="0" err="1"/>
              <a:t>focalizzati</a:t>
            </a:r>
            <a:r>
              <a:rPr lang="en-US" dirty="0"/>
              <a:t> </a:t>
            </a:r>
            <a:r>
              <a:rPr lang="en-US" dirty="0" err="1"/>
              <a:t>su</a:t>
            </a:r>
            <a:r>
              <a:rPr lang="en-US" dirty="0"/>
              <a:t> </a:t>
            </a:r>
            <a:r>
              <a:rPr lang="en-US" dirty="0" err="1"/>
              <a:t>priorità</a:t>
            </a:r>
            <a:r>
              <a:rPr lang="en-US" dirty="0"/>
              <a:t> </a:t>
            </a:r>
            <a:r>
              <a:rPr lang="en-US" dirty="0" err="1"/>
              <a:t>strategiche</a:t>
            </a:r>
            <a:r>
              <a:rPr lang="en-US" dirty="0"/>
              <a:t> come </a:t>
            </a:r>
            <a:r>
              <a:rPr lang="en-US" dirty="0" err="1"/>
              <a:t>innovazione</a:t>
            </a:r>
            <a:r>
              <a:rPr lang="en-US" dirty="0"/>
              <a:t>, </a:t>
            </a:r>
            <a:r>
              <a:rPr lang="en-US" dirty="0" err="1"/>
              <a:t>sostenibilità</a:t>
            </a:r>
            <a:r>
              <a:rPr lang="en-US" dirty="0"/>
              <a:t> </a:t>
            </a:r>
            <a:r>
              <a:rPr lang="en-US" dirty="0" err="1"/>
              <a:t>ambientale</a:t>
            </a:r>
            <a:r>
              <a:rPr lang="en-US" dirty="0"/>
              <a:t> e </a:t>
            </a:r>
            <a:r>
              <a:rPr lang="en-US" dirty="0" err="1"/>
              <a:t>inclusione</a:t>
            </a:r>
            <a:r>
              <a:rPr lang="en-US" dirty="0"/>
              <a:t> </a:t>
            </a:r>
            <a:r>
              <a:rPr lang="en-US" dirty="0" err="1"/>
              <a:t>sociale</a:t>
            </a:r>
            <a:r>
              <a:rPr lang="en-US" dirty="0"/>
              <a:t>. </a:t>
            </a:r>
            <a:r>
              <a:rPr lang="en-US" dirty="0" err="1"/>
              <a:t>Inoltre</a:t>
            </a:r>
            <a:r>
              <a:rPr lang="en-US" dirty="0"/>
              <a:t>, </a:t>
            </a:r>
            <a:r>
              <a:rPr lang="en-US" dirty="0" err="1"/>
              <a:t>definisce</a:t>
            </a:r>
            <a:r>
              <a:rPr lang="en-US" dirty="0"/>
              <a:t> </a:t>
            </a:r>
            <a:r>
              <a:rPr lang="en-US" dirty="0" err="1"/>
              <a:t>regole</a:t>
            </a:r>
            <a:r>
              <a:rPr lang="en-US" dirty="0"/>
              <a:t> per la </a:t>
            </a:r>
            <a:r>
              <a:rPr lang="en-US" dirty="0" err="1"/>
              <a:t>programmazione</a:t>
            </a:r>
            <a:r>
              <a:rPr lang="en-US" dirty="0"/>
              <a:t>, </a:t>
            </a:r>
            <a:r>
              <a:rPr lang="en-US" dirty="0" err="1"/>
              <a:t>gestione</a:t>
            </a:r>
            <a:r>
              <a:rPr lang="en-US" dirty="0"/>
              <a:t> </a:t>
            </a:r>
            <a:r>
              <a:rPr lang="en-US" dirty="0" err="1"/>
              <a:t>finanziaria</a:t>
            </a:r>
            <a:r>
              <a:rPr lang="en-US" dirty="0"/>
              <a:t>, </a:t>
            </a:r>
            <a:r>
              <a:rPr lang="en-US" dirty="0" err="1"/>
              <a:t>monitoraggio</a:t>
            </a:r>
            <a:r>
              <a:rPr lang="en-US" dirty="0"/>
              <a:t> e </a:t>
            </a:r>
            <a:r>
              <a:rPr lang="en-US" dirty="0" err="1"/>
              <a:t>controllo</a:t>
            </a:r>
            <a:r>
              <a:rPr lang="en-US" dirty="0"/>
              <a:t> </a:t>
            </a:r>
            <a:r>
              <a:rPr lang="en-US" dirty="0" err="1"/>
              <a:t>dei</a:t>
            </a:r>
            <a:r>
              <a:rPr lang="en-US" dirty="0"/>
              <a:t> fondi, </a:t>
            </a:r>
            <a:r>
              <a:rPr lang="en-US" dirty="0" err="1"/>
              <a:t>stabilendo</a:t>
            </a:r>
            <a:r>
              <a:rPr lang="en-US" dirty="0"/>
              <a:t> un </a:t>
            </a:r>
            <a:r>
              <a:rPr lang="en-US" dirty="0" err="1"/>
              <a:t>quadro</a:t>
            </a:r>
            <a:r>
              <a:rPr lang="en-US" dirty="0"/>
              <a:t> di governance </a:t>
            </a:r>
            <a:r>
              <a:rPr lang="en-US" dirty="0" err="1"/>
              <a:t>multilivello</a:t>
            </a:r>
            <a:r>
              <a:rPr lang="en-US" dirty="0"/>
              <a:t> </a:t>
            </a:r>
            <a:r>
              <a:rPr lang="en-US" dirty="0" err="1"/>
              <a:t>basato</a:t>
            </a:r>
            <a:r>
              <a:rPr lang="en-US" dirty="0"/>
              <a:t> </a:t>
            </a:r>
            <a:r>
              <a:rPr lang="en-US" dirty="0" err="1"/>
              <a:t>sul</a:t>
            </a:r>
            <a:r>
              <a:rPr lang="en-US" dirty="0"/>
              <a:t> </a:t>
            </a:r>
            <a:r>
              <a:rPr lang="en-US" dirty="0" err="1"/>
              <a:t>partenariato</a:t>
            </a:r>
            <a:r>
              <a:rPr lang="en-US" dirty="0"/>
              <a:t> </a:t>
            </a:r>
            <a:r>
              <a:rPr lang="en-US" dirty="0" err="1"/>
              <a:t>tra</a:t>
            </a:r>
            <a:r>
              <a:rPr lang="en-US" dirty="0"/>
              <a:t> </a:t>
            </a:r>
            <a:r>
              <a:rPr lang="en-US" dirty="0" err="1"/>
              <a:t>Commissione</a:t>
            </a:r>
            <a:r>
              <a:rPr lang="en-US" dirty="0"/>
              <a:t> </a:t>
            </a:r>
            <a:r>
              <a:rPr lang="en-US" dirty="0" err="1"/>
              <a:t>europea</a:t>
            </a:r>
            <a:r>
              <a:rPr lang="en-US" dirty="0"/>
              <a:t>, Stati </a:t>
            </a:r>
            <a:r>
              <a:rPr lang="en-US" dirty="0" err="1"/>
              <a:t>membri</a:t>
            </a:r>
            <a:r>
              <a:rPr lang="en-US" dirty="0"/>
              <a:t> e </a:t>
            </a:r>
            <a:r>
              <a:rPr lang="en-US" dirty="0" err="1"/>
              <a:t>autorità</a:t>
            </a:r>
            <a:r>
              <a:rPr lang="en-US" dirty="0"/>
              <a:t> </a:t>
            </a:r>
            <a:r>
              <a:rPr lang="en-US" dirty="0" err="1"/>
              <a:t>locali</a:t>
            </a:r>
            <a:r>
              <a:rPr lang="en-US" dirty="0"/>
              <a:t>. Per le </a:t>
            </a:r>
            <a:r>
              <a:rPr lang="en-US" dirty="0" err="1"/>
              <a:t>amministrazioni</a:t>
            </a:r>
            <a:r>
              <a:rPr lang="en-US" dirty="0"/>
              <a:t> </a:t>
            </a:r>
            <a:r>
              <a:rPr lang="en-US" dirty="0" err="1"/>
              <a:t>pubbliche</a:t>
            </a:r>
            <a:r>
              <a:rPr lang="en-US" dirty="0"/>
              <a:t> </a:t>
            </a:r>
            <a:r>
              <a:rPr lang="en-US" dirty="0" err="1"/>
              <a:t>italiane</a:t>
            </a:r>
            <a:r>
              <a:rPr lang="en-US" dirty="0"/>
              <a:t>, il </a:t>
            </a:r>
            <a:r>
              <a:rPr lang="en-US" dirty="0" err="1"/>
              <a:t>richiamo</a:t>
            </a:r>
            <a:r>
              <a:rPr lang="en-US" dirty="0"/>
              <a:t> di </a:t>
            </a:r>
            <a:r>
              <a:rPr lang="en-US" dirty="0" err="1"/>
              <a:t>questo</a:t>
            </a:r>
            <a:r>
              <a:rPr lang="en-US" dirty="0"/>
              <a:t> </a:t>
            </a:r>
            <a:r>
              <a:rPr lang="en-US" dirty="0" err="1"/>
              <a:t>regolamento</a:t>
            </a:r>
            <a:r>
              <a:rPr lang="en-US" dirty="0"/>
              <a:t> </a:t>
            </a:r>
            <a:r>
              <a:rPr lang="en-US" dirty="0" err="1"/>
              <a:t>nel</a:t>
            </a:r>
            <a:r>
              <a:rPr lang="en-US" dirty="0"/>
              <a:t> comma 6 </a:t>
            </a:r>
            <a:r>
              <a:rPr lang="en-US" dirty="0" err="1"/>
              <a:t>dell’art</a:t>
            </a:r>
            <a:r>
              <a:rPr lang="en-US" dirty="0"/>
              <a:t>. 4 TUSP </a:t>
            </a:r>
            <a:r>
              <a:rPr lang="en-US" dirty="0" err="1"/>
              <a:t>consente</a:t>
            </a:r>
            <a:r>
              <a:rPr lang="en-US" dirty="0"/>
              <a:t> la </a:t>
            </a:r>
            <a:r>
              <a:rPr lang="en-US" dirty="0" err="1"/>
              <a:t>costituzione</a:t>
            </a:r>
            <a:r>
              <a:rPr lang="en-US" dirty="0"/>
              <a:t> di </a:t>
            </a:r>
            <a:r>
              <a:rPr lang="en-US" dirty="0" err="1"/>
              <a:t>società</a:t>
            </a:r>
            <a:r>
              <a:rPr lang="en-US" dirty="0"/>
              <a:t> </a:t>
            </a:r>
            <a:r>
              <a:rPr lang="en-US" dirty="0" err="1"/>
              <a:t>strumentali</a:t>
            </a:r>
            <a:r>
              <a:rPr lang="en-US" dirty="0"/>
              <a:t> per </a:t>
            </a:r>
            <a:r>
              <a:rPr lang="en-US" dirty="0" err="1"/>
              <a:t>l’attuazione</a:t>
            </a:r>
            <a:r>
              <a:rPr lang="en-US" dirty="0"/>
              <a:t> di </a:t>
            </a:r>
            <a:r>
              <a:rPr lang="en-US" dirty="0" err="1"/>
              <a:t>strumenti</a:t>
            </a:r>
            <a:r>
              <a:rPr lang="en-US" dirty="0"/>
              <a:t> </a:t>
            </a:r>
            <a:r>
              <a:rPr lang="en-US" dirty="0" err="1"/>
              <a:t>finanziari</a:t>
            </a:r>
            <a:r>
              <a:rPr lang="en-US" dirty="0"/>
              <a:t> e </a:t>
            </a:r>
            <a:r>
              <a:rPr lang="en-US" dirty="0" err="1"/>
              <a:t>programmi</a:t>
            </a:r>
            <a:r>
              <a:rPr lang="en-US" dirty="0"/>
              <a:t> </a:t>
            </a:r>
            <a:r>
              <a:rPr lang="en-US" dirty="0" err="1"/>
              <a:t>cofinanziati</a:t>
            </a:r>
            <a:r>
              <a:rPr lang="en-US" dirty="0"/>
              <a:t> </a:t>
            </a:r>
            <a:r>
              <a:rPr lang="en-US" dirty="0" err="1"/>
              <a:t>dai</a:t>
            </a:r>
            <a:r>
              <a:rPr lang="en-US" dirty="0"/>
              <a:t> Fondi SIE, </a:t>
            </a:r>
            <a:r>
              <a:rPr lang="en-US" dirty="0" err="1"/>
              <a:t>anche</a:t>
            </a:r>
            <a:r>
              <a:rPr lang="en-US" dirty="0"/>
              <a:t> in </a:t>
            </a:r>
            <a:r>
              <a:rPr lang="en-US" dirty="0" err="1"/>
              <a:t>deroga</a:t>
            </a:r>
            <a:r>
              <a:rPr lang="en-US" dirty="0"/>
              <a:t> al </a:t>
            </a:r>
            <a:r>
              <a:rPr lang="en-US" dirty="0" err="1"/>
              <a:t>divieto</a:t>
            </a:r>
            <a:r>
              <a:rPr lang="en-US" dirty="0"/>
              <a:t> generale di </a:t>
            </a:r>
            <a:r>
              <a:rPr lang="en-US" dirty="0" err="1"/>
              <a:t>costituire</a:t>
            </a:r>
            <a:r>
              <a:rPr lang="en-US" dirty="0"/>
              <a:t> </a:t>
            </a:r>
            <a:r>
              <a:rPr lang="en-US" dirty="0" err="1"/>
              <a:t>società</a:t>
            </a:r>
            <a:r>
              <a:rPr lang="en-US" dirty="0"/>
              <a:t> non </a:t>
            </a:r>
            <a:r>
              <a:rPr lang="en-US" dirty="0" err="1"/>
              <a:t>strettamente</a:t>
            </a:r>
            <a:r>
              <a:rPr lang="en-US" dirty="0"/>
              <a:t> </a:t>
            </a:r>
            <a:r>
              <a:rPr lang="en-US" dirty="0" err="1"/>
              <a:t>necessarie</a:t>
            </a:r>
            <a:r>
              <a:rPr lang="en-US" dirty="0"/>
              <a:t> alle </a:t>
            </a:r>
            <a:r>
              <a:rPr lang="en-US" dirty="0" err="1"/>
              <a:t>finalità</a:t>
            </a:r>
            <a:r>
              <a:rPr lang="en-US" dirty="0"/>
              <a:t> </a:t>
            </a:r>
            <a:r>
              <a:rPr lang="en-US" dirty="0" err="1"/>
              <a:t>istituzionali</a:t>
            </a:r>
            <a:r>
              <a:rPr lang="en-US" dirty="0"/>
              <a:t>. </a:t>
            </a:r>
            <a:r>
              <a:rPr lang="en-US" dirty="0" err="1"/>
              <a:t>Ciò</a:t>
            </a:r>
            <a:r>
              <a:rPr lang="en-US" dirty="0"/>
              <a:t> </a:t>
            </a:r>
            <a:r>
              <a:rPr lang="en-US" dirty="0" err="1"/>
              <a:t>significa</a:t>
            </a:r>
            <a:r>
              <a:rPr lang="en-US" dirty="0"/>
              <a:t> </a:t>
            </a:r>
            <a:r>
              <a:rPr lang="en-US" dirty="0" err="1"/>
              <a:t>che</a:t>
            </a:r>
            <a:r>
              <a:rPr lang="en-US" dirty="0"/>
              <a:t>, </a:t>
            </a:r>
            <a:r>
              <a:rPr lang="en-US" dirty="0" err="1"/>
              <a:t>quando</a:t>
            </a:r>
            <a:r>
              <a:rPr lang="en-US" dirty="0"/>
              <a:t> è </a:t>
            </a:r>
            <a:r>
              <a:rPr lang="en-US" dirty="0" err="1"/>
              <a:t>necessario</a:t>
            </a:r>
            <a:r>
              <a:rPr lang="en-US" dirty="0"/>
              <a:t> per </a:t>
            </a:r>
            <a:r>
              <a:rPr lang="en-US" dirty="0" err="1"/>
              <a:t>gestire</a:t>
            </a:r>
            <a:r>
              <a:rPr lang="en-US" dirty="0"/>
              <a:t> </a:t>
            </a:r>
            <a:r>
              <a:rPr lang="en-US" dirty="0" err="1"/>
              <a:t>interventi</a:t>
            </a:r>
            <a:r>
              <a:rPr lang="en-US" dirty="0"/>
              <a:t> </a:t>
            </a:r>
            <a:r>
              <a:rPr lang="en-US" dirty="0" err="1"/>
              <a:t>complessi</a:t>
            </a:r>
            <a:r>
              <a:rPr lang="en-US" dirty="0"/>
              <a:t> di </a:t>
            </a:r>
            <a:r>
              <a:rPr lang="en-US" dirty="0" err="1"/>
              <a:t>coesione</a:t>
            </a:r>
            <a:r>
              <a:rPr lang="en-US" dirty="0"/>
              <a:t> o </a:t>
            </a:r>
            <a:r>
              <a:rPr lang="en-US" dirty="0" err="1"/>
              <a:t>progetti</a:t>
            </a:r>
            <a:r>
              <a:rPr lang="en-US" dirty="0"/>
              <a:t> </a:t>
            </a:r>
            <a:r>
              <a:rPr lang="en-US" dirty="0" err="1"/>
              <a:t>integrati</a:t>
            </a:r>
            <a:r>
              <a:rPr lang="en-US" dirty="0"/>
              <a:t>, le PA </a:t>
            </a:r>
            <a:r>
              <a:rPr lang="en-US" dirty="0" err="1"/>
              <a:t>possono</a:t>
            </a:r>
            <a:r>
              <a:rPr lang="en-US" dirty="0"/>
              <a:t> </a:t>
            </a:r>
            <a:r>
              <a:rPr lang="en-US" dirty="0" err="1"/>
              <a:t>creare</a:t>
            </a:r>
            <a:r>
              <a:rPr lang="en-US" dirty="0"/>
              <a:t> </a:t>
            </a:r>
            <a:r>
              <a:rPr lang="en-US" dirty="0" err="1"/>
              <a:t>veicoli</a:t>
            </a:r>
            <a:r>
              <a:rPr lang="en-US" dirty="0"/>
              <a:t> </a:t>
            </a:r>
            <a:r>
              <a:rPr lang="en-US" dirty="0" err="1"/>
              <a:t>societari</a:t>
            </a:r>
            <a:r>
              <a:rPr lang="en-US" dirty="0"/>
              <a:t> </a:t>
            </a:r>
            <a:r>
              <a:rPr lang="en-US" dirty="0" err="1"/>
              <a:t>dedicati</a:t>
            </a:r>
            <a:r>
              <a:rPr lang="en-US" dirty="0"/>
              <a:t>, </a:t>
            </a:r>
            <a:r>
              <a:rPr lang="en-US" dirty="0" err="1"/>
              <a:t>garantendo</a:t>
            </a:r>
            <a:r>
              <a:rPr lang="en-US" dirty="0"/>
              <a:t> </a:t>
            </a:r>
            <a:r>
              <a:rPr lang="en-US" dirty="0" err="1"/>
              <a:t>conformità</a:t>
            </a:r>
            <a:r>
              <a:rPr lang="en-US" dirty="0"/>
              <a:t> alle </a:t>
            </a:r>
            <a:r>
              <a:rPr lang="en-US" dirty="0" err="1"/>
              <a:t>regole</a:t>
            </a:r>
            <a:r>
              <a:rPr lang="en-US" dirty="0"/>
              <a:t> </a:t>
            </a:r>
            <a:r>
              <a:rPr lang="en-US" dirty="0" err="1"/>
              <a:t>europee</a:t>
            </a:r>
            <a:r>
              <a:rPr lang="en-US" dirty="0"/>
              <a:t> e </a:t>
            </a:r>
            <a:r>
              <a:rPr lang="en-US" dirty="0" err="1"/>
              <a:t>trasparenza</a:t>
            </a:r>
            <a:r>
              <a:rPr lang="en-US" dirty="0"/>
              <a:t> </a:t>
            </a:r>
            <a:r>
              <a:rPr lang="en-US" dirty="0" err="1"/>
              <a:t>nell’utilizzo</a:t>
            </a:r>
            <a:r>
              <a:rPr lang="en-US" dirty="0"/>
              <a:t> delle </a:t>
            </a:r>
            <a:r>
              <a:rPr lang="en-US" dirty="0" err="1"/>
              <a:t>risorse</a:t>
            </a:r>
            <a:r>
              <a:rPr lang="en-US" dirty="0"/>
              <a:t>.
</a:t>
            </a:r>
            <a:endParaRPr lang="it-IT" dirty="0"/>
          </a:p>
        </p:txBody>
      </p:sp>
    </p:spTree>
    <p:extLst>
      <p:ext uri="{BB962C8B-B14F-4D97-AF65-F5344CB8AC3E}">
        <p14:creationId xmlns:p14="http://schemas.microsoft.com/office/powerpoint/2010/main" val="23813272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Segnaposto note 2"/>
          <p:cNvSpPr>
            <a:spLocks noGrp="1"/>
          </p:cNvSpPr>
          <p:nvPr>
            <p:ph type="body" idx="1"/>
          </p:nvPr>
        </p:nvSpPr>
        <p:spPr>
          <a:xfrm>
            <a:off x="685800" y="4400550"/>
            <a:ext cx="5486400" cy="3600450"/>
          </a:xfrm>
          <a:prstGeom prst="rect">
            <a:avLst/>
          </a:prstGeom>
        </p:spPr>
        <p:txBody>
          <a:bodyPr/>
          <a:lstStyle/>
          <a:p>
            <a:pPr fontAlgn="t"/>
            <a:r>
              <a:rPr lang="it-IT" sz="1200" b="0" i="0" kern="1200" dirty="0">
                <a:solidFill>
                  <a:schemeClr val="tx1"/>
                </a:solidFill>
                <a:effectLst/>
                <a:latin typeface="+mn-lt"/>
                <a:ea typeface="+mn-ea"/>
                <a:cs typeface="+mn-cs"/>
              </a:rPr>
              <a:t>l fatto che il Senato abbia approvato un testo che aggiunge </a:t>
            </a:r>
            <a:r>
              <a:rPr lang="it-IT" sz="1200" b="1" i="0" kern="1200" dirty="0">
                <a:solidFill>
                  <a:schemeClr val="tx1"/>
                </a:solidFill>
                <a:effectLst/>
                <a:latin typeface="+mn-lt"/>
                <a:ea typeface="+mn-ea"/>
                <a:cs typeface="+mn-cs"/>
              </a:rPr>
              <a:t>solo</a:t>
            </a:r>
            <a:r>
              <a:rPr lang="it-IT" sz="1200" b="0" i="0" kern="1200" dirty="0">
                <a:solidFill>
                  <a:schemeClr val="tx1"/>
                </a:solidFill>
                <a:effectLst/>
                <a:latin typeface="+mn-lt"/>
                <a:ea typeface="+mn-ea"/>
                <a:cs typeface="+mn-cs"/>
              </a:rPr>
              <a:t> questa deroga indica che:</a:t>
            </a:r>
          </a:p>
          <a:p>
            <a:pPr fontAlgn="t"/>
            <a:r>
              <a:rPr lang="it-IT" sz="1200" b="0" i="0" kern="1200" dirty="0">
                <a:solidFill>
                  <a:schemeClr val="tx1"/>
                </a:solidFill>
                <a:effectLst/>
                <a:latin typeface="+mn-lt"/>
                <a:ea typeface="+mn-ea"/>
                <a:cs typeface="+mn-cs"/>
              </a:rPr>
              <a:t>c’è stato un </a:t>
            </a:r>
            <a:r>
              <a:rPr lang="it-IT" sz="1200" b="1" i="0" kern="1200" dirty="0">
                <a:solidFill>
                  <a:schemeClr val="tx1"/>
                </a:solidFill>
                <a:effectLst/>
                <a:latin typeface="+mn-lt"/>
                <a:ea typeface="+mn-ea"/>
                <a:cs typeface="+mn-cs"/>
              </a:rPr>
              <a:t>interesse politico molto specifico</a:t>
            </a:r>
            <a:r>
              <a:rPr lang="it-IT" sz="1200" b="0" i="0" kern="1200" dirty="0">
                <a:solidFill>
                  <a:schemeClr val="tx1"/>
                </a:solidFill>
                <a:effectLst/>
                <a:latin typeface="+mn-lt"/>
                <a:ea typeface="+mn-ea"/>
                <a:cs typeface="+mn-cs"/>
              </a:rPr>
              <a:t>,</a:t>
            </a:r>
          </a:p>
          <a:p>
            <a:pPr fontAlgn="t"/>
            <a:r>
              <a:rPr lang="it-IT" sz="1200" b="0" i="0" kern="1200" dirty="0">
                <a:solidFill>
                  <a:schemeClr val="tx1"/>
                </a:solidFill>
                <a:effectLst/>
                <a:latin typeface="+mn-lt"/>
                <a:ea typeface="+mn-ea"/>
                <a:cs typeface="+mn-cs"/>
              </a:rPr>
              <a:t>motivato da pressioni o richieste provenienti: </a:t>
            </a:r>
          </a:p>
          <a:p>
            <a:pPr lvl="1" fontAlgn="t"/>
            <a:r>
              <a:rPr lang="it-IT" sz="1200" b="0" i="0" kern="1200" dirty="0">
                <a:solidFill>
                  <a:schemeClr val="tx1"/>
                </a:solidFill>
                <a:effectLst/>
                <a:latin typeface="+mn-lt"/>
                <a:ea typeface="+mn-ea"/>
                <a:cs typeface="+mn-cs"/>
              </a:rPr>
              <a:t>dal </a:t>
            </a:r>
            <a:r>
              <a:rPr lang="it-IT" sz="1200" b="1" i="0" kern="1200" dirty="0">
                <a:solidFill>
                  <a:schemeClr val="tx1"/>
                </a:solidFill>
                <a:effectLst/>
                <a:latin typeface="+mn-lt"/>
                <a:ea typeface="+mn-ea"/>
                <a:cs typeface="+mn-cs"/>
              </a:rPr>
              <a:t>settore agricolo</a:t>
            </a:r>
            <a:r>
              <a:rPr lang="it-IT" sz="1200" b="0" i="0" kern="1200" dirty="0">
                <a:solidFill>
                  <a:schemeClr val="tx1"/>
                </a:solidFill>
                <a:effectLst/>
                <a:latin typeface="+mn-lt"/>
                <a:ea typeface="+mn-ea"/>
                <a:cs typeface="+mn-cs"/>
              </a:rPr>
              <a:t>,</a:t>
            </a:r>
          </a:p>
          <a:p>
            <a:pPr lvl="1" fontAlgn="t"/>
            <a:r>
              <a:rPr lang="it-IT" sz="1200" b="0" i="0" kern="1200" dirty="0">
                <a:solidFill>
                  <a:schemeClr val="tx1"/>
                </a:solidFill>
                <a:effectLst/>
                <a:latin typeface="+mn-lt"/>
                <a:ea typeface="+mn-ea"/>
                <a:cs typeface="+mn-cs"/>
              </a:rPr>
              <a:t>da </a:t>
            </a:r>
            <a:r>
              <a:rPr lang="it-IT" sz="1200" b="1" i="0" kern="1200" dirty="0">
                <a:solidFill>
                  <a:schemeClr val="tx1"/>
                </a:solidFill>
                <a:effectLst/>
                <a:latin typeface="+mn-lt"/>
                <a:ea typeface="+mn-ea"/>
                <a:cs typeface="+mn-cs"/>
              </a:rPr>
              <a:t>Regioni con forte produzione lattiero‑casearia</a:t>
            </a:r>
            <a:r>
              <a:rPr lang="it-IT" sz="1200" b="0" i="0" kern="1200" dirty="0">
                <a:solidFill>
                  <a:schemeClr val="tx1"/>
                </a:solidFill>
                <a:effectLst/>
                <a:latin typeface="+mn-lt"/>
                <a:ea typeface="+mn-ea"/>
                <a:cs typeface="+mn-cs"/>
              </a:rPr>
              <a:t> (es. Piemonte, Lombardia, Veneto, Emilia‑Romagna),</a:t>
            </a:r>
          </a:p>
          <a:p>
            <a:pPr lvl="1" fontAlgn="t"/>
            <a:r>
              <a:rPr lang="it-IT" sz="1200" b="0" i="0" kern="1200" dirty="0">
                <a:solidFill>
                  <a:schemeClr val="tx1"/>
                </a:solidFill>
                <a:effectLst/>
                <a:latin typeface="+mn-lt"/>
                <a:ea typeface="+mn-ea"/>
                <a:cs typeface="+mn-cs"/>
              </a:rPr>
              <a:t>da </a:t>
            </a:r>
            <a:r>
              <a:rPr lang="it-IT" sz="1200" b="1" i="0" kern="1200" dirty="0">
                <a:solidFill>
                  <a:schemeClr val="tx1"/>
                </a:solidFill>
                <a:effectLst/>
                <a:latin typeface="+mn-lt"/>
                <a:ea typeface="+mn-ea"/>
                <a:cs typeface="+mn-cs"/>
              </a:rPr>
              <a:t>cooperative agricole</a:t>
            </a:r>
            <a:r>
              <a:rPr lang="it-IT" sz="1200" b="0" i="0" kern="1200" dirty="0">
                <a:solidFill>
                  <a:schemeClr val="tx1"/>
                </a:solidFill>
                <a:effectLst/>
                <a:latin typeface="+mn-lt"/>
                <a:ea typeface="+mn-ea"/>
                <a:cs typeface="+mn-cs"/>
              </a:rPr>
              <a:t>,</a:t>
            </a:r>
          </a:p>
          <a:p>
            <a:pPr lvl="1" fontAlgn="t"/>
            <a:r>
              <a:rPr lang="it-IT" sz="1200" b="0" i="0" kern="1200" dirty="0">
                <a:solidFill>
                  <a:schemeClr val="tx1"/>
                </a:solidFill>
                <a:effectLst/>
                <a:latin typeface="+mn-lt"/>
                <a:ea typeface="+mn-ea"/>
                <a:cs typeface="+mn-cs"/>
              </a:rPr>
              <a:t>da territori dove il latte è un comparto fondamentale.</a:t>
            </a:r>
          </a:p>
          <a:p>
            <a:pPr lvl="1" fontAlgn="t"/>
            <a:endParaRPr lang="it-IT" sz="1200" b="0" i="0" kern="1200" dirty="0">
              <a:solidFill>
                <a:schemeClr val="tx1"/>
              </a:solidFill>
              <a:effectLst/>
              <a:latin typeface="+mn-lt"/>
              <a:ea typeface="+mn-ea"/>
              <a:cs typeface="+mn-cs"/>
            </a:endParaRPr>
          </a:p>
          <a:p>
            <a:pPr fontAlgn="t"/>
            <a:r>
              <a:rPr lang="it-IT" sz="1200" b="0" i="0" kern="1200" dirty="0">
                <a:solidFill>
                  <a:schemeClr val="tx1"/>
                </a:solidFill>
                <a:effectLst/>
                <a:latin typeface="+mn-lt"/>
                <a:ea typeface="+mn-ea"/>
                <a:cs typeface="+mn-cs"/>
              </a:rPr>
              <a:t>la deroga riguarda società partecipate localmente, quindi gli enti coinvolti erano:</a:t>
            </a:r>
          </a:p>
          <a:p>
            <a:pPr fontAlgn="t"/>
            <a:r>
              <a:rPr lang="it-IT" sz="1200" b="1" i="0" kern="1200" dirty="0">
                <a:solidFill>
                  <a:schemeClr val="tx1"/>
                </a:solidFill>
                <a:effectLst/>
                <a:latin typeface="+mn-lt"/>
                <a:ea typeface="+mn-ea"/>
                <a:cs typeface="+mn-cs"/>
              </a:rPr>
              <a:t>Regione Lombardia e Comune di Brescia</a:t>
            </a:r>
            <a:r>
              <a:rPr lang="it-IT" sz="1200" b="0" i="0" kern="1200" dirty="0">
                <a:solidFill>
                  <a:schemeClr val="tx1"/>
                </a:solidFill>
                <a:effectLst/>
                <a:latin typeface="+mn-lt"/>
                <a:ea typeface="+mn-ea"/>
                <a:cs typeface="+mn-cs"/>
              </a:rPr>
              <a:t> (Centrale del Latte di Brescia)</a:t>
            </a:r>
          </a:p>
          <a:p>
            <a:pPr fontAlgn="t"/>
            <a:r>
              <a:rPr lang="it-IT" sz="1200" b="1" i="0" kern="1200" dirty="0">
                <a:solidFill>
                  <a:schemeClr val="tx1"/>
                </a:solidFill>
                <a:effectLst/>
                <a:latin typeface="+mn-lt"/>
                <a:ea typeface="+mn-ea"/>
                <a:cs typeface="+mn-cs"/>
              </a:rPr>
              <a:t>Comuni del Piemonte</a:t>
            </a:r>
            <a:r>
              <a:rPr lang="it-IT" sz="1200" b="0" i="0" kern="1200" dirty="0">
                <a:solidFill>
                  <a:schemeClr val="tx1"/>
                </a:solidFill>
                <a:effectLst/>
                <a:latin typeface="+mn-lt"/>
                <a:ea typeface="+mn-ea"/>
                <a:cs typeface="+mn-cs"/>
              </a:rPr>
              <a:t> (Alessandria, Asti)</a:t>
            </a:r>
          </a:p>
          <a:p>
            <a:pPr fontAlgn="t"/>
            <a:r>
              <a:rPr lang="it-IT" sz="1200" b="1" i="0" kern="1200" dirty="0">
                <a:solidFill>
                  <a:schemeClr val="tx1"/>
                </a:solidFill>
                <a:effectLst/>
                <a:latin typeface="+mn-lt"/>
                <a:ea typeface="+mn-ea"/>
                <a:cs typeface="+mn-cs"/>
              </a:rPr>
              <a:t>Regione Lazio e Comune di Roma</a:t>
            </a:r>
            <a:r>
              <a:rPr lang="it-IT" sz="1200" b="0" i="0" kern="1200" dirty="0">
                <a:solidFill>
                  <a:schemeClr val="tx1"/>
                </a:solidFill>
                <a:effectLst/>
                <a:latin typeface="+mn-lt"/>
                <a:ea typeface="+mn-ea"/>
                <a:cs typeface="+mn-cs"/>
              </a:rPr>
              <a:t> (Centrale del Latte di Roma)</a:t>
            </a:r>
          </a:p>
          <a:p>
            <a:pPr fontAlgn="t"/>
            <a:r>
              <a:rPr lang="it-IT" sz="1200" b="1" i="0" kern="1200" dirty="0">
                <a:solidFill>
                  <a:schemeClr val="tx1"/>
                </a:solidFill>
                <a:effectLst/>
                <a:latin typeface="+mn-lt"/>
                <a:ea typeface="+mn-ea"/>
                <a:cs typeface="+mn-cs"/>
              </a:rPr>
              <a:t>Regioni Toscana, Piemonte e Liguria</a:t>
            </a:r>
            <a:r>
              <a:rPr lang="it-IT" sz="1200" b="0" i="0" kern="1200" dirty="0">
                <a:solidFill>
                  <a:schemeClr val="tx1"/>
                </a:solidFill>
                <a:effectLst/>
                <a:latin typeface="+mn-lt"/>
                <a:ea typeface="+mn-ea"/>
                <a:cs typeface="+mn-cs"/>
              </a:rPr>
              <a:t> (Centrale del Latte d’Italia S.p.A., quotata, nata dalla fusione Torino–Firenze–Livorno–Pistoia)</a:t>
            </a:r>
          </a:p>
          <a:p>
            <a:pPr fontAlgn="t"/>
            <a:r>
              <a:rPr lang="it-IT" sz="1200" b="0" i="0" kern="1200" dirty="0">
                <a:solidFill>
                  <a:schemeClr val="tx1"/>
                </a:solidFill>
                <a:effectLst/>
                <a:latin typeface="+mn-lt"/>
                <a:ea typeface="+mn-ea"/>
                <a:cs typeface="+mn-cs"/>
              </a:rPr>
              <a:t>Ma nessuna di queste amministrazioni risulta aver fatto </a:t>
            </a:r>
            <a:r>
              <a:rPr lang="it-IT" sz="1200" b="1" i="0" kern="1200" dirty="0">
                <a:solidFill>
                  <a:schemeClr val="tx1"/>
                </a:solidFill>
                <a:effectLst/>
                <a:latin typeface="+mn-lt"/>
                <a:ea typeface="+mn-ea"/>
                <a:cs typeface="+mn-cs"/>
              </a:rPr>
              <a:t>una richiesta formale di modifica legislativa sul comma 9‑quater</a:t>
            </a:r>
            <a:r>
              <a:rPr lang="it-IT" sz="1200" b="0" i="0" kern="1200" dirty="0">
                <a:solidFill>
                  <a:schemeClr val="tx1"/>
                </a:solidFill>
                <a:effectLst/>
                <a:latin typeface="+mn-lt"/>
                <a:ea typeface="+mn-ea"/>
                <a:cs typeface="+mn-cs"/>
              </a:rPr>
              <a:t>.</a:t>
            </a:r>
          </a:p>
          <a:p>
            <a:pPr lvl="1" fontAlgn="t"/>
            <a:endParaRPr lang="it-IT" sz="1200" b="0" i="0" kern="1200" dirty="0">
              <a:solidFill>
                <a:schemeClr val="tx1"/>
              </a:solidFill>
              <a:effectLst/>
              <a:latin typeface="+mn-lt"/>
              <a:ea typeface="+mn-ea"/>
              <a:cs typeface="+mn-cs"/>
            </a:endParaRPr>
          </a:p>
          <a:p>
            <a:endParaRPr lang="it-IT" dirty="0"/>
          </a:p>
        </p:txBody>
      </p:sp>
    </p:spTree>
    <p:extLst>
      <p:ext uri="{BB962C8B-B14F-4D97-AF65-F5344CB8AC3E}">
        <p14:creationId xmlns:p14="http://schemas.microsoft.com/office/powerpoint/2010/main" val="1178555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Segnaposto note 2"/>
          <p:cNvSpPr>
            <a:spLocks noGrp="1"/>
          </p:cNvSpPr>
          <p:nvPr>
            <p:ph type="body" idx="1"/>
          </p:nvPr>
        </p:nvSpPr>
        <p:spPr>
          <a:xfrm>
            <a:off x="685800" y="4400550"/>
            <a:ext cx="5486400" cy="3600450"/>
          </a:xfrm>
          <a:prstGeom prst="rect">
            <a:avLst/>
          </a:prstGeom>
        </p:spPr>
        <p:txBody>
          <a:bodyPr/>
          <a:lstStyle/>
          <a:p>
            <a:r>
              <a:rPr lang="it-IT" dirty="0"/>
              <a:t>Problema anche di </a:t>
            </a:r>
            <a:r>
              <a:rPr lang="it-IT" dirty="0" err="1"/>
              <a:t>drafting</a:t>
            </a:r>
            <a:r>
              <a:rPr lang="it-IT" dirty="0"/>
              <a:t> normativo</a:t>
            </a:r>
          </a:p>
          <a:p>
            <a:endParaRPr lang="it-IT" dirty="0"/>
          </a:p>
          <a:p>
            <a:r>
              <a:rPr lang="it-IT" dirty="0"/>
              <a:t>Come al solito si vede la mano di </a:t>
            </a:r>
            <a:r>
              <a:rPr lang="it-IT"/>
              <a:t>legislatori diversi</a:t>
            </a:r>
          </a:p>
          <a:p>
            <a:endParaRPr lang="it-IT"/>
          </a:p>
        </p:txBody>
      </p:sp>
    </p:spTree>
    <p:extLst>
      <p:ext uri="{BB962C8B-B14F-4D97-AF65-F5344CB8AC3E}">
        <p14:creationId xmlns:p14="http://schemas.microsoft.com/office/powerpoint/2010/main" val="38880616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Segnaposto note 2"/>
          <p:cNvSpPr>
            <a:spLocks noGrp="1"/>
          </p:cNvSpPr>
          <p:nvPr>
            <p:ph type="body" idx="1"/>
          </p:nvPr>
        </p:nvSpPr>
        <p:spPr>
          <a:xfrm>
            <a:off x="685800" y="4400550"/>
            <a:ext cx="5486400" cy="3600450"/>
          </a:xfrm>
          <a:prstGeom prst="rect">
            <a:avLst/>
          </a:prstGeom>
        </p:spPr>
        <p:txBody>
          <a:bodyPr/>
          <a:lstStyle/>
          <a:p>
            <a:r>
              <a:rPr lang="it-IT" sz="1200" b="0" i="0" u="none" strike="noStrike" kern="1200" baseline="0" dirty="0">
                <a:solidFill>
                  <a:schemeClr val="tx1"/>
                </a:solidFill>
                <a:latin typeface="+mn-lt"/>
                <a:ea typeface="+mn-ea"/>
                <a:cs typeface="+mn-cs"/>
              </a:rPr>
              <a:t>per gli atti delle amministrazioni dello Stato e degli enti nazionali sono competenti le Sezioni Riunite in sede di controllo; per gli atti delle regioni e degli enti locali, nonché dei loro enti strumentali, delle università o delle altre istituzioni pubbliche di autonomia aventi sede nella regione, è competente la Sezione regionale di controllo</a:t>
            </a:r>
            <a:endParaRPr lang="it-IT" dirty="0"/>
          </a:p>
        </p:txBody>
      </p:sp>
    </p:spTree>
    <p:extLst>
      <p:ext uri="{BB962C8B-B14F-4D97-AF65-F5344CB8AC3E}">
        <p14:creationId xmlns:p14="http://schemas.microsoft.com/office/powerpoint/2010/main" val="3468492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Segnaposto note 2"/>
          <p:cNvSpPr>
            <a:spLocks noGrp="1"/>
          </p:cNvSpPr>
          <p:nvPr>
            <p:ph type="body" idx="1"/>
          </p:nvPr>
        </p:nvSpPr>
        <p:spPr>
          <a:xfrm>
            <a:off x="685800" y="4400550"/>
            <a:ext cx="5486400" cy="3600450"/>
          </a:xfrm>
          <a:prstGeom prst="rect">
            <a:avLst/>
          </a:prstGeom>
        </p:spPr>
        <p:txBody>
          <a:bodyPr/>
          <a:lstStyle/>
          <a:p>
            <a:r>
              <a:rPr lang="it-IT" dirty="0"/>
              <a:t>Il trend dimostra l’efficacia del TUSP</a:t>
            </a:r>
          </a:p>
          <a:p>
            <a:endParaRPr lang="it-IT" dirty="0"/>
          </a:p>
        </p:txBody>
      </p:sp>
    </p:spTree>
    <p:extLst>
      <p:ext uri="{BB962C8B-B14F-4D97-AF65-F5344CB8AC3E}">
        <p14:creationId xmlns:p14="http://schemas.microsoft.com/office/powerpoint/2010/main" val="15147698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Segnaposto note 2"/>
          <p:cNvSpPr>
            <a:spLocks noGrp="1"/>
          </p:cNvSpPr>
          <p:nvPr>
            <p:ph type="body" idx="1"/>
          </p:nvPr>
        </p:nvSpPr>
        <p:spPr>
          <a:xfrm>
            <a:off x="685800" y="4400550"/>
            <a:ext cx="5486400" cy="3600450"/>
          </a:xfrm>
          <a:prstGeom prst="rect">
            <a:avLst/>
          </a:prstGeom>
        </p:spPr>
        <p:txBody>
          <a:bodyPr/>
          <a:lstStyle/>
          <a:p>
            <a:r>
              <a:rPr lang="it-IT" b="1" dirty="0"/>
              <a:t>codici di condotta propri, </a:t>
            </a:r>
            <a:r>
              <a:rPr lang="it-IT" dirty="0"/>
              <a:t>o adesione a codici di condotta collettivi </a:t>
            </a:r>
            <a:r>
              <a:rPr lang="it-IT" b="1" dirty="0"/>
              <a:t>aventi a oggetto la disciplina dei comportamenti imprenditoriali nei confronti di consumatori, utenti, dipendenti e collaboratori</a:t>
            </a:r>
            <a:r>
              <a:rPr lang="it-IT" dirty="0"/>
              <a:t>, nonché altri portatori di legittimi interessi coinvolti nell'attività della società</a:t>
            </a:r>
          </a:p>
        </p:txBody>
      </p:sp>
    </p:spTree>
    <p:extLst>
      <p:ext uri="{BB962C8B-B14F-4D97-AF65-F5344CB8AC3E}">
        <p14:creationId xmlns:p14="http://schemas.microsoft.com/office/powerpoint/2010/main" val="37381529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Segnaposto note 2"/>
          <p:cNvSpPr>
            <a:spLocks noGrp="1"/>
          </p:cNvSpPr>
          <p:nvPr>
            <p:ph type="body" idx="1"/>
          </p:nvPr>
        </p:nvSpPr>
        <p:spPr>
          <a:xfrm>
            <a:off x="685800" y="4400550"/>
            <a:ext cx="5486400" cy="3600450"/>
          </a:xfrm>
          <a:prstGeom prst="rect">
            <a:avLst/>
          </a:prstGeom>
        </p:spPr>
        <p:txBody>
          <a:bodyPr/>
          <a:lstStyle/>
          <a:p>
            <a:r>
              <a:rPr lang="it-IT" sz="2400" dirty="0"/>
              <a:t>Liquidazione ai sensi dell’art. 24 comma 5 che rinvia all’art. </a:t>
            </a:r>
            <a:r>
              <a:rPr lang="it-IT" sz="2400" b="1" dirty="0"/>
              <a:t>2437 ter e 2437 quater del codice civile</a:t>
            </a:r>
          </a:p>
          <a:p>
            <a:r>
              <a:rPr lang="it-IT" sz="2400" dirty="0"/>
              <a:t> </a:t>
            </a:r>
          </a:p>
        </p:txBody>
      </p:sp>
    </p:spTree>
    <p:extLst>
      <p:ext uri="{BB962C8B-B14F-4D97-AF65-F5344CB8AC3E}">
        <p14:creationId xmlns:p14="http://schemas.microsoft.com/office/powerpoint/2010/main" val="39389191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it-IT"/>
          </a:p>
        </p:txBody>
      </p:sp>
      <p:sp>
        <p:nvSpPr>
          <p:cNvPr id="3" name="Notes Placeholder 2"/>
          <p:cNvSpPr>
            <a:spLocks noGrp="1"/>
          </p:cNvSpPr>
          <p:nvPr>
            <p:ph type="body" sz="quarter" idx="3"/>
          </p:nvPr>
        </p:nvSpPr>
        <p:spPr/>
        <p:txBody>
          <a:bodyPr/>
          <a:lstStyle/>
          <a:p>
            <a:r>
              <a:t>Requisiti in house: controllo analogo, oltre l'80% dell'attività verso l'ente, nessun potere di veto privato. La Corte UE (Irgita) ribadisce l'esigenza di un controllo effettivo. Caso pratico: società che supera attività verso terzi → perdita requisiti e obbligo di gara.</a:t>
            </a:r>
          </a:p>
        </p:txBody>
      </p:sp>
      <p:sp>
        <p:nvSpPr>
          <p:cNvPr id="4" name="Slide Number Placeholder 3"/>
          <p:cNvSpPr>
            <a:spLocks noGrp="1"/>
          </p:cNvSpPr>
          <p:nvPr>
            <p:ph type="sldNum" sz="quarter" idx="5"/>
          </p:nvPr>
        </p:nvSpPr>
        <p:spPr/>
        <p:txBody>
          <a:bodyPr/>
          <a:lstStyle/>
          <a:p>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it-IT"/>
          </a:p>
        </p:txBody>
      </p:sp>
      <p:sp>
        <p:nvSpPr>
          <p:cNvPr id="3" name="Notes Placeholder 2"/>
          <p:cNvSpPr>
            <a:spLocks noGrp="1"/>
          </p:cNvSpPr>
          <p:nvPr>
            <p:ph type="body" sz="quarter" idx="3"/>
          </p:nvPr>
        </p:nvSpPr>
        <p:spPr/>
        <p:txBody>
          <a:bodyPr/>
          <a:lstStyle/>
          <a:p>
            <a:r>
              <a:rPr dirty="0"/>
              <a:t>Mira a La </a:t>
            </a:r>
            <a:r>
              <a:rPr dirty="0" err="1"/>
              <a:t>giurisprudenza</a:t>
            </a:r>
            <a:r>
              <a:rPr dirty="0"/>
              <a:t> (Cons. Stato 578/2019) </a:t>
            </a:r>
            <a:r>
              <a:rPr dirty="0" err="1"/>
              <a:t>conferma</a:t>
            </a:r>
            <a:r>
              <a:rPr dirty="0"/>
              <a:t> la </a:t>
            </a:r>
            <a:r>
              <a:rPr dirty="0" err="1"/>
              <a:t>necessità</a:t>
            </a:r>
            <a:r>
              <a:rPr dirty="0"/>
              <a:t> del </a:t>
            </a:r>
            <a:r>
              <a:rPr dirty="0" err="1"/>
              <a:t>controllo</a:t>
            </a:r>
            <a:r>
              <a:rPr dirty="0"/>
              <a:t> </a:t>
            </a:r>
            <a:r>
              <a:rPr dirty="0" err="1"/>
              <a:t>effettivo</a:t>
            </a:r>
            <a:r>
              <a:rPr dirty="0"/>
              <a:t> </a:t>
            </a:r>
            <a:r>
              <a:rPr dirty="0" err="1"/>
              <a:t>nelle</a:t>
            </a:r>
            <a:r>
              <a:rPr dirty="0"/>
              <a:t> </a:t>
            </a:r>
            <a:r>
              <a:rPr dirty="0" err="1"/>
              <a:t>società</a:t>
            </a:r>
            <a:r>
              <a:rPr dirty="0"/>
              <a:t> in house.</a:t>
            </a:r>
          </a:p>
        </p:txBody>
      </p:sp>
      <p:sp>
        <p:nvSpPr>
          <p:cNvPr id="4" name="Slide Number Placeholder 3"/>
          <p:cNvSpPr>
            <a:spLocks noGrp="1"/>
          </p:cNvSpPr>
          <p:nvPr>
            <p:ph type="sldNum" sz="quarter" idx="5"/>
          </p:nvPr>
        </p:nvSpPr>
        <p:spPr/>
        <p:txBody>
          <a:bodyPr/>
          <a:lstStyle/>
          <a:p>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txBody>
          <a:bodyPr/>
          <a:lstStyle/>
          <a:p>
            <a:endParaRPr lang="it-IT"/>
          </a:p>
        </p:txBody>
      </p:sp>
      <p:sp>
        <p:nvSpPr>
          <p:cNvPr id="3" name="Segnaposto note 2"/>
          <p:cNvSpPr>
            <a:spLocks noGrp="1"/>
          </p:cNvSpPr>
          <p:nvPr>
            <p:ph type="body" idx="1"/>
          </p:nvPr>
        </p:nvSpPr>
        <p:spPr>
          <a:xfrm>
            <a:off x="685800" y="4400550"/>
            <a:ext cx="5486400" cy="3600450"/>
          </a:xfrm>
          <a:prstGeom prst="rect">
            <a:avLst/>
          </a:prstGeom>
        </p:spPr>
        <p:txBody>
          <a:bodyPr/>
          <a:lstStyle/>
          <a:p>
            <a:r>
              <a:rPr lang="it-IT" dirty="0"/>
              <a:t>Inserire esempi di articoli corretti</a:t>
            </a:r>
          </a:p>
          <a:p>
            <a:endParaRPr lang="it-IT" dirty="0"/>
          </a:p>
        </p:txBody>
      </p:sp>
    </p:spTree>
    <p:extLst>
      <p:ext uri="{BB962C8B-B14F-4D97-AF65-F5344CB8AC3E}">
        <p14:creationId xmlns:p14="http://schemas.microsoft.com/office/powerpoint/2010/main" val="4223784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txBody>
          <a:bodyPr/>
          <a:lstStyle/>
          <a:p>
            <a:endParaRPr lang="it-IT"/>
          </a:p>
        </p:txBody>
      </p:sp>
      <p:sp>
        <p:nvSpPr>
          <p:cNvPr id="3" name="Segnaposto note 2"/>
          <p:cNvSpPr>
            <a:spLocks noGrp="1"/>
          </p:cNvSpPr>
          <p:nvPr>
            <p:ph type="body" idx="1"/>
          </p:nvPr>
        </p:nvSpPr>
        <p:spPr>
          <a:xfrm>
            <a:off x="685800" y="4400550"/>
            <a:ext cx="5486400" cy="3600450"/>
          </a:xfrm>
          <a:prstGeom prst="rect">
            <a:avLst/>
          </a:prstGeom>
        </p:spPr>
        <p:txBody>
          <a:bodyPr/>
          <a:lstStyle/>
          <a:p>
            <a:endParaRPr lang="it-IT" dirty="0"/>
          </a:p>
        </p:txBody>
      </p:sp>
    </p:spTree>
    <p:extLst>
      <p:ext uri="{BB962C8B-B14F-4D97-AF65-F5344CB8AC3E}">
        <p14:creationId xmlns:p14="http://schemas.microsoft.com/office/powerpoint/2010/main" val="412736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it-IT"/>
          </a:p>
        </p:txBody>
      </p:sp>
      <p:sp>
        <p:nvSpPr>
          <p:cNvPr id="3" name="Notes Placeholder 2"/>
          <p:cNvSpPr>
            <a:spLocks noGrp="1"/>
          </p:cNvSpPr>
          <p:nvPr>
            <p:ph type="body" sz="quarter" idx="3"/>
          </p:nvPr>
        </p:nvSpPr>
        <p:spPr/>
        <p:txBody>
          <a:bodyPr/>
          <a:lstStyle/>
          <a:p>
            <a:r>
              <a:t>Il TUSP si fonda su efficienza, economicità e trasparenza. L'art. 4 vieta attività non necessarie alle finalità istituzionali. L'art. 5 impone motivazione analitica. La Corte dei conti (delib. Emilia-Romagna 32/2023) valorizza la sostenibilità finanziaria come elemento imprescindibile.</a:t>
            </a:r>
          </a:p>
        </p:txBody>
      </p:sp>
      <p:sp>
        <p:nvSpPr>
          <p:cNvPr id="4" name="Slide Number Placeholder 3"/>
          <p:cNvSpPr>
            <a:spLocks noGrp="1"/>
          </p:cNvSpPr>
          <p:nvPr>
            <p:ph type="sldNum" sz="quarter" idx="5"/>
          </p:nvPr>
        </p:nvSpPr>
        <p:spPr/>
        <p:txBody>
          <a:bodyPr/>
          <a:lstStyle/>
          <a:p>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Segnaposto note 2"/>
          <p:cNvSpPr>
            <a:spLocks noGrp="1"/>
          </p:cNvSpPr>
          <p:nvPr>
            <p:ph type="body" idx="1"/>
          </p:nvPr>
        </p:nvSpPr>
        <p:spPr>
          <a:xfrm>
            <a:off x="685800" y="4400550"/>
            <a:ext cx="5486400" cy="3600450"/>
          </a:xfrm>
          <a:prstGeom prst="rect">
            <a:avLst/>
          </a:prstGeom>
        </p:spPr>
        <p:txBody>
          <a:bodyPr/>
          <a:lstStyle/>
          <a:p>
            <a:endParaRPr lang="it-IT" dirty="0"/>
          </a:p>
        </p:txBody>
      </p:sp>
    </p:spTree>
    <p:extLst>
      <p:ext uri="{BB962C8B-B14F-4D97-AF65-F5344CB8AC3E}">
        <p14:creationId xmlns:p14="http://schemas.microsoft.com/office/powerpoint/2010/main" val="474304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txBody>
          <a:bodyPr/>
          <a:lstStyle/>
          <a:p>
            <a:endParaRPr lang="it-IT"/>
          </a:p>
        </p:txBody>
      </p:sp>
      <p:sp>
        <p:nvSpPr>
          <p:cNvPr id="3" name="Segnaposto note 2"/>
          <p:cNvSpPr>
            <a:spLocks noGrp="1"/>
          </p:cNvSpPr>
          <p:nvPr>
            <p:ph type="body" idx="1"/>
          </p:nvPr>
        </p:nvSpPr>
        <p:spPr>
          <a:xfrm>
            <a:off x="685800" y="4400550"/>
            <a:ext cx="5486400" cy="3600450"/>
          </a:xfrm>
          <a:prstGeom prst="rect">
            <a:avLst/>
          </a:prstGeom>
        </p:spPr>
        <p:txBody>
          <a:bodyPr/>
          <a:lstStyle/>
          <a:p>
            <a:r>
              <a:rPr lang="en-US" dirty="0"/>
              <a:t>
</a:t>
            </a:r>
            <a:endParaRPr lang="it-IT" dirty="0"/>
          </a:p>
        </p:txBody>
      </p:sp>
    </p:spTree>
    <p:extLst>
      <p:ext uri="{BB962C8B-B14F-4D97-AF65-F5344CB8AC3E}">
        <p14:creationId xmlns:p14="http://schemas.microsoft.com/office/powerpoint/2010/main" val="1579186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71600" y="1143000"/>
            <a:ext cx="4114800" cy="3086100"/>
          </a:xfrm>
          <a:prstGeom prst="rect">
            <a:avLst/>
          </a:prstGeom>
          <a:noFill/>
          <a:ln w="12700">
            <a:solidFill>
              <a:prstClr val="black"/>
            </a:solidFill>
          </a:ln>
        </p:spPr>
        <p:txBody>
          <a:bodyPr/>
          <a:lstStyle/>
          <a:p>
            <a:endParaRPr lang="it-IT"/>
          </a:p>
        </p:txBody>
      </p:sp>
      <p:sp>
        <p:nvSpPr>
          <p:cNvPr id="3" name="Segnaposto note 2"/>
          <p:cNvSpPr>
            <a:spLocks noGrp="1"/>
          </p:cNvSpPr>
          <p:nvPr>
            <p:ph type="body" idx="1"/>
          </p:nvPr>
        </p:nvSpPr>
        <p:spPr>
          <a:xfrm>
            <a:off x="685800" y="4400550"/>
            <a:ext cx="5486400" cy="3600450"/>
          </a:xfrm>
          <a:prstGeom prst="rect">
            <a:avLst/>
          </a:prstGeom>
        </p:spPr>
        <p:txBody>
          <a:bodyPr/>
          <a:lstStyle/>
          <a:p>
            <a:r>
              <a:rPr lang="it-IT" dirty="0"/>
              <a:t>Inserire esempi di società in house o esempi sbagliati</a:t>
            </a:r>
          </a:p>
          <a:p>
            <a:endParaRPr lang="it-IT" dirty="0"/>
          </a:p>
        </p:txBody>
      </p:sp>
    </p:spTree>
    <p:extLst>
      <p:ext uri="{BB962C8B-B14F-4D97-AF65-F5344CB8AC3E}">
        <p14:creationId xmlns:p14="http://schemas.microsoft.com/office/powerpoint/2010/main" val="158695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d.docs.live.net/d893694064d04932/Materiale%20didattico/Materiale%20per%20lezione/Consiglio%20di%20Stato%20-%20Sentenza%204030-2024%20-%20Rimini%20Fiere.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E4360-5201-144F-63E7-37F1A350E13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D2B51CA-F391-D2B7-8887-F9F11A3F2BDD}"/>
              </a:ext>
            </a:extLst>
          </p:cNvPr>
          <p:cNvSpPr>
            <a:spLocks noGrp="1"/>
          </p:cNvSpPr>
          <p:nvPr>
            <p:ph type="title"/>
          </p:nvPr>
        </p:nvSpPr>
        <p:spPr/>
        <p:txBody>
          <a:bodyPr>
            <a:normAutofit/>
          </a:bodyPr>
          <a:lstStyle/>
          <a:p>
            <a:r>
              <a:rPr lang="it-IT" noProof="0" dirty="0">
                <a:solidFill>
                  <a:schemeClr val="tx2"/>
                </a:solidFill>
              </a:rPr>
              <a:t>Introduzione</a:t>
            </a:r>
            <a:endParaRPr lang="it-IT" noProof="0" dirty="0"/>
          </a:p>
        </p:txBody>
      </p:sp>
      <p:sp>
        <p:nvSpPr>
          <p:cNvPr id="3" name="Segnaposto testo 2">
            <a:extLst>
              <a:ext uri="{FF2B5EF4-FFF2-40B4-BE49-F238E27FC236}">
                <a16:creationId xmlns:a16="http://schemas.microsoft.com/office/drawing/2014/main" id="{B1C92F26-DA82-DB71-5F05-3DE65C1D8B27}"/>
              </a:ext>
            </a:extLst>
          </p:cNvPr>
          <p:cNvSpPr>
            <a:spLocks noGrp="1"/>
          </p:cNvSpPr>
          <p:nvPr>
            <p:ph type="body" idx="1"/>
          </p:nvPr>
        </p:nvSpPr>
        <p:spPr/>
        <p:txBody>
          <a:bodyPr/>
          <a:lstStyle/>
          <a:p>
            <a:r>
              <a:rPr lang="it-IT" noProof="0" dirty="0">
                <a:solidFill>
                  <a:schemeClr val="tx2"/>
                </a:solidFill>
              </a:rPr>
              <a:t>Società a partecipazione Pubblica</a:t>
            </a:r>
            <a:endParaRPr lang="it-IT" noProof="0" dirty="0"/>
          </a:p>
        </p:txBody>
      </p:sp>
      <p:pic>
        <p:nvPicPr>
          <p:cNvPr id="5" name="Immagine 4" descr="Immagine che contiene testo, Carattere, design&#10;&#10;Il contenuto generato dall'IA potrebbe non essere corretto.">
            <a:extLst>
              <a:ext uri="{FF2B5EF4-FFF2-40B4-BE49-F238E27FC236}">
                <a16:creationId xmlns:a16="http://schemas.microsoft.com/office/drawing/2014/main" id="{DBC6DCBD-AD17-B4D1-7917-E641589004B6}"/>
              </a:ext>
            </a:extLst>
          </p:cNvPr>
          <p:cNvPicPr>
            <a:picLocks noChangeAspect="1"/>
          </p:cNvPicPr>
          <p:nvPr/>
        </p:nvPicPr>
        <p:blipFill>
          <a:blip r:embed="rId2"/>
          <a:stretch>
            <a:fillRect/>
          </a:stretch>
        </p:blipFill>
        <p:spPr>
          <a:xfrm>
            <a:off x="659821" y="757059"/>
            <a:ext cx="4393793" cy="1362076"/>
          </a:xfrm>
          <a:prstGeom prst="rect">
            <a:avLst/>
          </a:prstGeom>
        </p:spPr>
      </p:pic>
      <p:pic>
        <p:nvPicPr>
          <p:cNvPr id="7" name="Immagine 6" descr="Immagine che contiene Elementi grafici, Carattere, disegno, logo&#10;&#10;Il contenuto generato dall'IA potrebbe non essere corretto.">
            <a:extLst>
              <a:ext uri="{FF2B5EF4-FFF2-40B4-BE49-F238E27FC236}">
                <a16:creationId xmlns:a16="http://schemas.microsoft.com/office/drawing/2014/main" id="{55DB5FC6-51D6-7FFB-50F8-CC13F9CE0799}"/>
              </a:ext>
            </a:extLst>
          </p:cNvPr>
          <p:cNvPicPr>
            <a:picLocks noChangeAspect="1"/>
          </p:cNvPicPr>
          <p:nvPr/>
        </p:nvPicPr>
        <p:blipFill>
          <a:blip r:embed="rId3"/>
          <a:stretch>
            <a:fillRect/>
          </a:stretch>
        </p:blipFill>
        <p:spPr>
          <a:xfrm>
            <a:off x="6510959" y="799922"/>
            <a:ext cx="1714500" cy="1276350"/>
          </a:xfrm>
          <a:prstGeom prst="rect">
            <a:avLst/>
          </a:prstGeom>
        </p:spPr>
      </p:pic>
    </p:spTree>
    <p:extLst>
      <p:ext uri="{BB962C8B-B14F-4D97-AF65-F5344CB8AC3E}">
        <p14:creationId xmlns:p14="http://schemas.microsoft.com/office/powerpoint/2010/main" val="4033010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A83C95-C6B1-BC8E-D23E-86A5FAF7CB61}"/>
              </a:ext>
            </a:extLst>
          </p:cNvPr>
          <p:cNvSpPr>
            <a:spLocks noGrp="1"/>
          </p:cNvSpPr>
          <p:nvPr>
            <p:ph type="title"/>
          </p:nvPr>
        </p:nvSpPr>
        <p:spPr/>
        <p:txBody>
          <a:bodyPr>
            <a:normAutofit/>
          </a:bodyPr>
          <a:lstStyle/>
          <a:p>
            <a:r>
              <a:rPr lang="it-IT" noProof="0" dirty="0">
                <a:solidFill>
                  <a:schemeClr val="tx2"/>
                </a:solidFill>
              </a:rPr>
              <a:t>Normativa </a:t>
            </a:r>
            <a:r>
              <a:rPr lang="it-IT" noProof="0" dirty="0" err="1">
                <a:solidFill>
                  <a:schemeClr val="tx2"/>
                </a:solidFill>
              </a:rPr>
              <a:t>pre</a:t>
            </a:r>
            <a:r>
              <a:rPr lang="it-IT" noProof="0" dirty="0">
                <a:solidFill>
                  <a:schemeClr val="tx2"/>
                </a:solidFill>
              </a:rPr>
              <a:t>-TUSP</a:t>
            </a:r>
            <a:endParaRPr lang="it-IT" noProof="0" dirty="0"/>
          </a:p>
        </p:txBody>
      </p:sp>
      <p:sp>
        <p:nvSpPr>
          <p:cNvPr id="3" name="Segnaposto contenuto 2">
            <a:extLst>
              <a:ext uri="{FF2B5EF4-FFF2-40B4-BE49-F238E27FC236}">
                <a16:creationId xmlns:a16="http://schemas.microsoft.com/office/drawing/2014/main" id="{7DC07930-DBA7-21C2-936B-070A8411356F}"/>
              </a:ext>
            </a:extLst>
          </p:cNvPr>
          <p:cNvSpPr>
            <a:spLocks noGrp="1"/>
          </p:cNvSpPr>
          <p:nvPr>
            <p:ph idx="1"/>
          </p:nvPr>
        </p:nvSpPr>
        <p:spPr/>
        <p:txBody>
          <a:bodyPr>
            <a:normAutofit fontScale="77500" lnSpcReduction="20000"/>
          </a:bodyPr>
          <a:lstStyle/>
          <a:p>
            <a:r>
              <a:rPr lang="it-IT" noProof="0" dirty="0"/>
              <a:t>Legge 241/1990 – principi di trasparenza, motivazione e procedimento amministrativo.</a:t>
            </a:r>
          </a:p>
          <a:p>
            <a:r>
              <a:rPr lang="it-IT" noProof="0" dirty="0" err="1"/>
              <a:t>D.Lgs.</a:t>
            </a:r>
            <a:r>
              <a:rPr lang="it-IT" noProof="0" dirty="0"/>
              <a:t> 267/2000 (TUEL) – disciplina dei servizi pubblici locali e delle partecipazioni degli enti territoriali.</a:t>
            </a:r>
          </a:p>
          <a:p>
            <a:r>
              <a:rPr lang="it-IT" noProof="0" dirty="0" err="1"/>
              <a:t>D.Lgs.</a:t>
            </a:r>
            <a:r>
              <a:rPr lang="it-IT" noProof="0" dirty="0"/>
              <a:t> 165/2001 – regole sull'organizzazione del lavoro pubblico applicabili anche alle società controllate.</a:t>
            </a:r>
          </a:p>
          <a:p>
            <a:r>
              <a:rPr lang="it-IT" noProof="0" dirty="0" err="1"/>
              <a:t>D.Lgs.</a:t>
            </a:r>
            <a:r>
              <a:rPr lang="it-IT" noProof="0" dirty="0"/>
              <a:t> 33/2013 – obblighi di trasparenza e pubblicità per PA e società partecipate.</a:t>
            </a:r>
          </a:p>
          <a:p>
            <a:r>
              <a:rPr lang="it-IT" noProof="0" dirty="0" err="1"/>
              <a:t>D.Lgs.</a:t>
            </a:r>
            <a:r>
              <a:rPr lang="it-IT" noProof="0" dirty="0"/>
              <a:t> 50/2016 – Codice dei contratti pubblici – norme su affidamenti, appalti e in house </a:t>
            </a:r>
            <a:r>
              <a:rPr lang="it-IT" noProof="0" dirty="0" err="1"/>
              <a:t>providing</a:t>
            </a:r>
            <a:r>
              <a:rPr lang="it-IT" noProof="0" dirty="0"/>
              <a:t>.</a:t>
            </a:r>
          </a:p>
          <a:p>
            <a:r>
              <a:rPr lang="it-IT" noProof="0" dirty="0"/>
              <a:t>Normativa settoriale (acqua, energia, trasporti, servizi pubblici locali) che contribuiva alla frammentarietà evidenziata negli studi istituzionali.</a:t>
            </a:r>
          </a:p>
        </p:txBody>
      </p:sp>
    </p:spTree>
    <p:extLst>
      <p:ext uri="{BB962C8B-B14F-4D97-AF65-F5344CB8AC3E}">
        <p14:creationId xmlns:p14="http://schemas.microsoft.com/office/powerpoint/2010/main" val="90529133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689BA-6559-7FBA-0D67-2B74623EA70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0DB1CB5-3619-7C9E-A50D-F83DA1A0DE98}"/>
              </a:ext>
            </a:extLst>
          </p:cNvPr>
          <p:cNvSpPr>
            <a:spLocks noGrp="1"/>
          </p:cNvSpPr>
          <p:nvPr>
            <p:ph type="title"/>
          </p:nvPr>
        </p:nvSpPr>
        <p:spPr/>
        <p:txBody>
          <a:bodyPr/>
          <a:lstStyle/>
          <a:p>
            <a:r>
              <a:rPr lang="it-IT" dirty="0">
                <a:solidFill>
                  <a:schemeClr val="tx2"/>
                </a:solidFill>
              </a:rPr>
              <a:t>Gestione del personale (art. 19)</a:t>
            </a:r>
          </a:p>
        </p:txBody>
      </p:sp>
      <p:sp>
        <p:nvSpPr>
          <p:cNvPr id="3" name="Segnaposto contenuto 2">
            <a:extLst>
              <a:ext uri="{FF2B5EF4-FFF2-40B4-BE49-F238E27FC236}">
                <a16:creationId xmlns:a16="http://schemas.microsoft.com/office/drawing/2014/main" id="{BFC36BA4-A07B-9A9E-695B-0A0A682BE6D6}"/>
              </a:ext>
            </a:extLst>
          </p:cNvPr>
          <p:cNvSpPr>
            <a:spLocks noGrp="1"/>
          </p:cNvSpPr>
          <p:nvPr>
            <p:ph idx="1"/>
          </p:nvPr>
        </p:nvSpPr>
        <p:spPr/>
        <p:txBody>
          <a:bodyPr>
            <a:normAutofit fontScale="70000" lnSpcReduction="20000"/>
          </a:bodyPr>
          <a:lstStyle/>
          <a:p>
            <a:pPr marL="0" indent="0">
              <a:buNone/>
            </a:pPr>
            <a:r>
              <a:rPr lang="it-IT" dirty="0"/>
              <a:t>Tali limiti non operano a condizione che venga fornita dimostrazione, certificata dal parere dell'organo di revisione economico-finanziaria, che le esternalizzazioni siano state effettuate nel rispetto degli adempimenti previsti dall'articolo 6-bis del decreto legislativo 30 marzo 2001, n. 165, e, in particolare, a condizione che:</a:t>
            </a:r>
          </a:p>
          <a:p>
            <a:r>
              <a:rPr lang="it-IT" dirty="0"/>
              <a:t>in corrispondenza del trasferimento alla società della funzione sia stato trasferito anche il personale corrispondente alla funzione medesima, con le correlate risorse stipendiali;</a:t>
            </a:r>
          </a:p>
          <a:p>
            <a:r>
              <a:rPr lang="it-IT" dirty="0"/>
              <a:t>la dotazione organica dell'ente sia stata corrispondentemente ridotta e tale contingente di personale non sia stato sostituito;</a:t>
            </a:r>
          </a:p>
          <a:p>
            <a:r>
              <a:rPr lang="it-IT" dirty="0"/>
              <a:t>siano state adottate le necessarie misure di riduzione dei fondi destinati alla contrattazione integrativa;</a:t>
            </a:r>
          </a:p>
          <a:p>
            <a:r>
              <a:rPr lang="it-IT" dirty="0"/>
              <a:t>l'aggregato di spesa complessiva del personale soggetto ai vincoli di contenimento sia stato ridotto in misura corrispondente alla spesa del personale trasferito alla società.</a:t>
            </a:r>
          </a:p>
        </p:txBody>
      </p:sp>
    </p:spTree>
    <p:extLst>
      <p:ext uri="{BB962C8B-B14F-4D97-AF65-F5344CB8AC3E}">
        <p14:creationId xmlns:p14="http://schemas.microsoft.com/office/powerpoint/2010/main" val="33466495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70692-5681-E851-5E68-CE04B2CF520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D9E5F91-AA6B-1A1F-A250-050581D10D3D}"/>
              </a:ext>
            </a:extLst>
          </p:cNvPr>
          <p:cNvSpPr>
            <a:spLocks noGrp="1"/>
          </p:cNvSpPr>
          <p:nvPr>
            <p:ph type="title"/>
          </p:nvPr>
        </p:nvSpPr>
        <p:spPr/>
        <p:txBody>
          <a:bodyPr/>
          <a:lstStyle/>
          <a:p>
            <a:r>
              <a:rPr lang="it-IT" dirty="0">
                <a:solidFill>
                  <a:schemeClr val="tx2"/>
                </a:solidFill>
              </a:rPr>
              <a:t>Gestione del personale (art. 19)</a:t>
            </a:r>
          </a:p>
        </p:txBody>
      </p:sp>
      <p:sp>
        <p:nvSpPr>
          <p:cNvPr id="3" name="Segnaposto contenuto 2">
            <a:extLst>
              <a:ext uri="{FF2B5EF4-FFF2-40B4-BE49-F238E27FC236}">
                <a16:creationId xmlns:a16="http://schemas.microsoft.com/office/drawing/2014/main" id="{41F593A6-9F0E-5E7E-B245-C5EA3E6E5282}"/>
              </a:ext>
            </a:extLst>
          </p:cNvPr>
          <p:cNvSpPr>
            <a:spLocks noGrp="1"/>
          </p:cNvSpPr>
          <p:nvPr>
            <p:ph idx="1"/>
          </p:nvPr>
        </p:nvSpPr>
        <p:spPr>
          <a:xfrm>
            <a:off x="457200" y="2452255"/>
            <a:ext cx="8229600" cy="3673908"/>
          </a:xfrm>
        </p:spPr>
        <p:txBody>
          <a:bodyPr>
            <a:normAutofit/>
          </a:bodyPr>
          <a:lstStyle/>
          <a:p>
            <a:pPr marL="0" indent="0">
              <a:buNone/>
            </a:pPr>
            <a:r>
              <a:rPr lang="it-IT" sz="3600" dirty="0"/>
              <a:t>Unica deroga (peraltro temporanea) al regime civilistico del personale sono i distacchi e i comandi</a:t>
            </a:r>
          </a:p>
        </p:txBody>
      </p:sp>
    </p:spTree>
    <p:extLst>
      <p:ext uri="{BB962C8B-B14F-4D97-AF65-F5344CB8AC3E}">
        <p14:creationId xmlns:p14="http://schemas.microsoft.com/office/powerpoint/2010/main" val="262250757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FA2CEA-3A47-E643-CE46-799C3B55C36A}"/>
              </a:ext>
            </a:extLst>
          </p:cNvPr>
          <p:cNvSpPr>
            <a:spLocks noGrp="1"/>
          </p:cNvSpPr>
          <p:nvPr>
            <p:ph type="title"/>
          </p:nvPr>
        </p:nvSpPr>
        <p:spPr/>
        <p:txBody>
          <a:bodyPr>
            <a:normAutofit fontScale="90000"/>
          </a:bodyPr>
          <a:lstStyle/>
          <a:p>
            <a:r>
              <a:rPr lang="it-IT" dirty="0">
                <a:solidFill>
                  <a:schemeClr val="tx2"/>
                </a:solidFill>
              </a:rPr>
              <a:t>Razionalizzazione periodica (art. 20)</a:t>
            </a:r>
          </a:p>
        </p:txBody>
      </p:sp>
      <p:sp>
        <p:nvSpPr>
          <p:cNvPr id="3" name="Segnaposto contenuto 2">
            <a:extLst>
              <a:ext uri="{FF2B5EF4-FFF2-40B4-BE49-F238E27FC236}">
                <a16:creationId xmlns:a16="http://schemas.microsoft.com/office/drawing/2014/main" id="{8AA7C2A7-477B-224F-65DF-FDD246B86EDB}"/>
              </a:ext>
            </a:extLst>
          </p:cNvPr>
          <p:cNvSpPr>
            <a:spLocks noGrp="1"/>
          </p:cNvSpPr>
          <p:nvPr>
            <p:ph idx="1"/>
          </p:nvPr>
        </p:nvSpPr>
        <p:spPr/>
        <p:txBody>
          <a:bodyPr>
            <a:normAutofit/>
          </a:bodyPr>
          <a:lstStyle/>
          <a:p>
            <a:r>
              <a:rPr lang="it-IT" dirty="0"/>
              <a:t>Le amministrazioni pubbliche effettuano entro il 31 dicembre di ogni anno, un'analisi dell'assetto complessivo delle società in cui detengono partecipazioni, dirette o indirette, predisponendo, </a:t>
            </a:r>
            <a:r>
              <a:rPr lang="it-IT" b="1" dirty="0"/>
              <a:t>ove ricorrano i presupposti</a:t>
            </a:r>
            <a:r>
              <a:rPr lang="it-IT" dirty="0"/>
              <a:t>, un </a:t>
            </a:r>
            <a:r>
              <a:rPr lang="it-IT" b="1" dirty="0"/>
              <a:t>piano di riassetto </a:t>
            </a:r>
            <a:r>
              <a:rPr lang="it-IT" dirty="0"/>
              <a:t>per la loro razionalizzazione, fusione o soppressione, anche mediante messa in liquidazione o cessione.</a:t>
            </a:r>
          </a:p>
        </p:txBody>
      </p:sp>
    </p:spTree>
    <p:extLst>
      <p:ext uri="{BB962C8B-B14F-4D97-AF65-F5344CB8AC3E}">
        <p14:creationId xmlns:p14="http://schemas.microsoft.com/office/powerpoint/2010/main" val="25056199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3DE440-A637-441B-508A-182C8A5BB6C4}"/>
              </a:ext>
            </a:extLst>
          </p:cNvPr>
          <p:cNvSpPr>
            <a:spLocks noGrp="1"/>
          </p:cNvSpPr>
          <p:nvPr>
            <p:ph type="title"/>
          </p:nvPr>
        </p:nvSpPr>
        <p:spPr/>
        <p:txBody>
          <a:bodyPr>
            <a:normAutofit fontScale="90000"/>
          </a:bodyPr>
          <a:lstStyle/>
          <a:p>
            <a:r>
              <a:rPr lang="it-IT" dirty="0">
                <a:solidFill>
                  <a:schemeClr val="tx2"/>
                </a:solidFill>
              </a:rPr>
              <a:t>Razionalizzazione periodica (art. 20)</a:t>
            </a:r>
            <a:endParaRPr lang="it-IT" dirty="0"/>
          </a:p>
        </p:txBody>
      </p:sp>
      <p:sp>
        <p:nvSpPr>
          <p:cNvPr id="3" name="Segnaposto contenuto 2">
            <a:extLst>
              <a:ext uri="{FF2B5EF4-FFF2-40B4-BE49-F238E27FC236}">
                <a16:creationId xmlns:a16="http://schemas.microsoft.com/office/drawing/2014/main" id="{D45C9239-C758-F705-D7A8-A7623634485B}"/>
              </a:ext>
            </a:extLst>
          </p:cNvPr>
          <p:cNvSpPr>
            <a:spLocks noGrp="1"/>
          </p:cNvSpPr>
          <p:nvPr>
            <p:ph idx="1"/>
          </p:nvPr>
        </p:nvSpPr>
        <p:spPr/>
        <p:txBody>
          <a:bodyPr>
            <a:normAutofit fontScale="62500" lnSpcReduction="20000"/>
          </a:bodyPr>
          <a:lstStyle/>
          <a:p>
            <a:pPr marL="0" indent="0">
              <a:buNone/>
            </a:pPr>
            <a:r>
              <a:rPr lang="it-IT" b="1" dirty="0"/>
              <a:t>Presupposti:</a:t>
            </a:r>
          </a:p>
          <a:p>
            <a:r>
              <a:rPr lang="it-IT" dirty="0"/>
              <a:t>partecipazioni societarie che non rientrino in alcuna delle categorie di cui all'articolo 4;</a:t>
            </a:r>
          </a:p>
          <a:p>
            <a:r>
              <a:rPr lang="it-IT" dirty="0"/>
              <a:t>società che risultino prive di dipendenti o abbiano un numero di amministratori superiore a quello dei dipendenti;</a:t>
            </a:r>
          </a:p>
          <a:p>
            <a:r>
              <a:rPr lang="it-IT" dirty="0"/>
              <a:t>partecipazioni ridondanti in società che svolgono attività analoghe o similari a quelle svolte da altre società partecipate o da enti pubblici strumentali;</a:t>
            </a:r>
          </a:p>
          <a:p>
            <a:r>
              <a:rPr lang="it-IT" dirty="0"/>
              <a:t>partecipazioni in società che, nel triennio precedente, abbiano conseguito un fatturato medio non superiore a un milione di euro;</a:t>
            </a:r>
          </a:p>
          <a:p>
            <a:r>
              <a:rPr lang="it-IT" dirty="0"/>
              <a:t>partecipazioni in società diverse da quelle costituite per la gestione di un servizio d'interesse generale che abbiano prodotto un risultato negativo per quattro dei cinque esercizi precedenti;</a:t>
            </a:r>
          </a:p>
          <a:p>
            <a:r>
              <a:rPr lang="it-IT" dirty="0"/>
              <a:t>necessità di contenimento dei costi di funzionamento;</a:t>
            </a:r>
          </a:p>
          <a:p>
            <a:r>
              <a:rPr lang="it-IT" dirty="0"/>
              <a:t>necessità di aggregazione di società aventi ad oggetto le attività consentite all'articolo 4.</a:t>
            </a:r>
          </a:p>
          <a:p>
            <a:endParaRPr lang="it-IT" dirty="0"/>
          </a:p>
        </p:txBody>
      </p:sp>
    </p:spTree>
    <p:extLst>
      <p:ext uri="{BB962C8B-B14F-4D97-AF65-F5344CB8AC3E}">
        <p14:creationId xmlns:p14="http://schemas.microsoft.com/office/powerpoint/2010/main" val="49830035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EBE49E-15E9-EE5B-A1F0-2367C40CBFF1}"/>
              </a:ext>
            </a:extLst>
          </p:cNvPr>
          <p:cNvSpPr>
            <a:spLocks noGrp="1"/>
          </p:cNvSpPr>
          <p:nvPr>
            <p:ph type="title"/>
          </p:nvPr>
        </p:nvSpPr>
        <p:spPr/>
        <p:txBody>
          <a:bodyPr>
            <a:normAutofit fontScale="90000"/>
          </a:bodyPr>
          <a:lstStyle/>
          <a:p>
            <a:r>
              <a:rPr lang="it-IT" dirty="0">
                <a:solidFill>
                  <a:schemeClr val="tx2"/>
                </a:solidFill>
              </a:rPr>
              <a:t>Razionalizzazione periodica (art. 20)</a:t>
            </a:r>
            <a:endParaRPr lang="it-IT" dirty="0"/>
          </a:p>
        </p:txBody>
      </p:sp>
      <p:sp>
        <p:nvSpPr>
          <p:cNvPr id="3" name="Segnaposto contenuto 2">
            <a:extLst>
              <a:ext uri="{FF2B5EF4-FFF2-40B4-BE49-F238E27FC236}">
                <a16:creationId xmlns:a16="http://schemas.microsoft.com/office/drawing/2014/main" id="{34466722-7CEF-2C03-B834-6F15F76728D5}"/>
              </a:ext>
            </a:extLst>
          </p:cNvPr>
          <p:cNvSpPr>
            <a:spLocks noGrp="1"/>
          </p:cNvSpPr>
          <p:nvPr>
            <p:ph idx="1"/>
          </p:nvPr>
        </p:nvSpPr>
        <p:spPr/>
        <p:txBody>
          <a:bodyPr/>
          <a:lstStyle/>
          <a:p>
            <a:pPr marL="0" indent="0">
              <a:buNone/>
            </a:pPr>
            <a:endParaRPr lang="it-IT" sz="3600" dirty="0"/>
          </a:p>
          <a:p>
            <a:pPr marL="0" indent="0">
              <a:buNone/>
            </a:pPr>
            <a:r>
              <a:rPr lang="it-IT" sz="3600" dirty="0"/>
              <a:t>Il piano di razionalizzazione è:</a:t>
            </a:r>
          </a:p>
          <a:p>
            <a:r>
              <a:rPr lang="it-IT" sz="3600" dirty="0"/>
              <a:t>inviato all’applicativo «Partecipazioni»</a:t>
            </a:r>
          </a:p>
          <a:p>
            <a:r>
              <a:rPr lang="it-IT" sz="3600" dirty="0"/>
              <a:t>trasmesso al MEF</a:t>
            </a:r>
          </a:p>
          <a:p>
            <a:r>
              <a:rPr lang="it-IT" sz="3600" dirty="0"/>
              <a:t>inviato alla Corte dei Conti</a:t>
            </a:r>
          </a:p>
          <a:p>
            <a:endParaRPr lang="it-IT" dirty="0"/>
          </a:p>
        </p:txBody>
      </p:sp>
    </p:spTree>
    <p:extLst>
      <p:ext uri="{BB962C8B-B14F-4D97-AF65-F5344CB8AC3E}">
        <p14:creationId xmlns:p14="http://schemas.microsoft.com/office/powerpoint/2010/main" val="59111444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116BD-71CA-5AAC-5B52-5FD8C38D531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7267AB2-E834-B7A8-342C-7618ABD9056C}"/>
              </a:ext>
            </a:extLst>
          </p:cNvPr>
          <p:cNvSpPr>
            <a:spLocks noGrp="1"/>
          </p:cNvSpPr>
          <p:nvPr>
            <p:ph type="title"/>
          </p:nvPr>
        </p:nvSpPr>
        <p:spPr/>
        <p:txBody>
          <a:bodyPr>
            <a:normAutofit fontScale="90000"/>
          </a:bodyPr>
          <a:lstStyle/>
          <a:p>
            <a:r>
              <a:rPr lang="it-IT" dirty="0">
                <a:solidFill>
                  <a:schemeClr val="tx2"/>
                </a:solidFill>
              </a:rPr>
              <a:t>Razionalizzazione periodica (art. 20)</a:t>
            </a:r>
            <a:endParaRPr lang="it-IT" dirty="0"/>
          </a:p>
        </p:txBody>
      </p:sp>
      <p:sp>
        <p:nvSpPr>
          <p:cNvPr id="3" name="Segnaposto contenuto 2">
            <a:extLst>
              <a:ext uri="{FF2B5EF4-FFF2-40B4-BE49-F238E27FC236}">
                <a16:creationId xmlns:a16="http://schemas.microsoft.com/office/drawing/2014/main" id="{3492A250-6B71-56FE-DBC9-94BF6C9AC922}"/>
              </a:ext>
            </a:extLst>
          </p:cNvPr>
          <p:cNvSpPr>
            <a:spLocks noGrp="1"/>
          </p:cNvSpPr>
          <p:nvPr>
            <p:ph idx="1"/>
          </p:nvPr>
        </p:nvSpPr>
        <p:spPr/>
        <p:txBody>
          <a:bodyPr>
            <a:normAutofit fontScale="92500"/>
          </a:bodyPr>
          <a:lstStyle/>
          <a:p>
            <a:r>
              <a:rPr lang="it-IT" sz="3600"/>
              <a:t>Entro </a:t>
            </a:r>
            <a:r>
              <a:rPr lang="it-IT" sz="3600" dirty="0"/>
              <a:t>il 31 dicembre dell’anno successivo le stesse amministrazioni devono approvare un’ulteriore relazione sull’attuazione del suddetto piano.</a:t>
            </a:r>
          </a:p>
          <a:p>
            <a:endParaRPr lang="it-IT" sz="3600" dirty="0"/>
          </a:p>
          <a:p>
            <a:r>
              <a:rPr lang="it-IT" sz="3600" dirty="0"/>
              <a:t>La mancata adozione di questi atti comporto una sanzione da 5.000 a 500.000 euro e l’eventuale danno erariale</a:t>
            </a:r>
            <a:endParaRPr lang="it-IT" dirty="0"/>
          </a:p>
        </p:txBody>
      </p:sp>
    </p:spTree>
    <p:extLst>
      <p:ext uri="{BB962C8B-B14F-4D97-AF65-F5344CB8AC3E}">
        <p14:creationId xmlns:p14="http://schemas.microsoft.com/office/powerpoint/2010/main" val="88018986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E3A40C-33CE-059F-0FC5-0C221F34395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674D496-7E51-E40F-DECB-D2BE9147DD52}"/>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360746777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235D35-4C31-EE65-24DE-5384B6F99644}"/>
              </a:ext>
            </a:extLst>
          </p:cNvPr>
          <p:cNvSpPr>
            <a:spLocks noGrp="1"/>
          </p:cNvSpPr>
          <p:nvPr>
            <p:ph type="title"/>
          </p:nvPr>
        </p:nvSpPr>
        <p:spPr/>
        <p:txBody>
          <a:bodyPr/>
          <a:lstStyle/>
          <a:p>
            <a:r>
              <a:rPr lang="it-IT" b="1" dirty="0">
                <a:solidFill>
                  <a:schemeClr val="tx2"/>
                </a:solidFill>
              </a:rPr>
              <a:t>Stretto di Messina S.p.A.</a:t>
            </a:r>
          </a:p>
        </p:txBody>
      </p:sp>
      <p:pic>
        <p:nvPicPr>
          <p:cNvPr id="5" name="Segnaposto contenuto 4">
            <a:extLst>
              <a:ext uri="{FF2B5EF4-FFF2-40B4-BE49-F238E27FC236}">
                <a16:creationId xmlns:a16="http://schemas.microsoft.com/office/drawing/2014/main" id="{1D1B9F29-D24F-3D65-5BFE-1545F66EC67F}"/>
              </a:ext>
            </a:extLst>
          </p:cNvPr>
          <p:cNvPicPr>
            <a:picLocks noGrp="1" noChangeAspect="1"/>
          </p:cNvPicPr>
          <p:nvPr>
            <p:ph idx="1"/>
          </p:nvPr>
        </p:nvPicPr>
        <p:blipFill>
          <a:blip r:embed="rId2"/>
          <a:stretch>
            <a:fillRect/>
          </a:stretch>
        </p:blipFill>
        <p:spPr>
          <a:xfrm>
            <a:off x="1858297" y="1606678"/>
            <a:ext cx="5427406" cy="4513006"/>
          </a:xfrm>
          <a:prstGeom prst="rect">
            <a:avLst/>
          </a:prstGeom>
        </p:spPr>
      </p:pic>
    </p:spTree>
    <p:extLst>
      <p:ext uri="{BB962C8B-B14F-4D97-AF65-F5344CB8AC3E}">
        <p14:creationId xmlns:p14="http://schemas.microsoft.com/office/powerpoint/2010/main" val="122284781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95784C-322C-DFA3-D4E4-87438A303622}"/>
              </a:ext>
            </a:extLst>
          </p:cNvPr>
          <p:cNvSpPr>
            <a:spLocks noGrp="1"/>
          </p:cNvSpPr>
          <p:nvPr>
            <p:ph type="title"/>
          </p:nvPr>
        </p:nvSpPr>
        <p:spPr/>
        <p:txBody>
          <a:bodyPr/>
          <a:lstStyle/>
          <a:p>
            <a:r>
              <a:rPr lang="it-IT" b="1" dirty="0">
                <a:solidFill>
                  <a:schemeClr val="tx2"/>
                </a:solidFill>
              </a:rPr>
              <a:t>Stretto di Messina S.p.A.</a:t>
            </a:r>
            <a:endParaRPr lang="it-IT" dirty="0"/>
          </a:p>
        </p:txBody>
      </p:sp>
      <p:sp>
        <p:nvSpPr>
          <p:cNvPr id="3" name="Segnaposto contenuto 2">
            <a:extLst>
              <a:ext uri="{FF2B5EF4-FFF2-40B4-BE49-F238E27FC236}">
                <a16:creationId xmlns:a16="http://schemas.microsoft.com/office/drawing/2014/main" id="{119A5BF6-0D30-FF16-ADC1-AB41AA31FA82}"/>
              </a:ext>
            </a:extLst>
          </p:cNvPr>
          <p:cNvSpPr>
            <a:spLocks noGrp="1"/>
          </p:cNvSpPr>
          <p:nvPr>
            <p:ph idx="1"/>
          </p:nvPr>
        </p:nvSpPr>
        <p:spPr/>
        <p:txBody>
          <a:bodyPr/>
          <a:lstStyle/>
          <a:p>
            <a:pPr marL="0" indent="0">
              <a:buNone/>
            </a:pPr>
            <a:r>
              <a:rPr lang="it-IT" dirty="0"/>
              <a:t>Deroghe:</a:t>
            </a:r>
          </a:p>
          <a:p>
            <a:r>
              <a:rPr lang="it-IT" dirty="0"/>
              <a:t>Società in house ex lege</a:t>
            </a:r>
          </a:p>
          <a:p>
            <a:r>
              <a:rPr lang="it-IT" dirty="0"/>
              <a:t>Trattamenti economici e limiti retributivi a personale e amministratori</a:t>
            </a:r>
          </a:p>
          <a:p>
            <a:r>
              <a:rPr lang="it-IT" dirty="0"/>
              <a:t>Divieto di dare incarichi a soggetti in quiescenza</a:t>
            </a:r>
          </a:p>
          <a:p>
            <a:r>
              <a:rPr lang="it-IT" dirty="0"/>
              <a:t>Gestione e acquisizione del personale</a:t>
            </a:r>
          </a:p>
          <a:p>
            <a:pPr marL="0" indent="0">
              <a:buNone/>
            </a:pPr>
            <a:endParaRPr lang="it-IT" dirty="0"/>
          </a:p>
        </p:txBody>
      </p:sp>
    </p:spTree>
    <p:extLst>
      <p:ext uri="{BB962C8B-B14F-4D97-AF65-F5344CB8AC3E}">
        <p14:creationId xmlns:p14="http://schemas.microsoft.com/office/powerpoint/2010/main" val="290961288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4CB9A9-1F7B-5F23-84B9-057A7E8550B7}"/>
              </a:ext>
            </a:extLst>
          </p:cNvPr>
          <p:cNvSpPr>
            <a:spLocks noGrp="1"/>
          </p:cNvSpPr>
          <p:nvPr>
            <p:ph type="title"/>
          </p:nvPr>
        </p:nvSpPr>
        <p:spPr/>
        <p:txBody>
          <a:bodyPr/>
          <a:lstStyle/>
          <a:p>
            <a:r>
              <a:rPr lang="it-IT" dirty="0">
                <a:solidFill>
                  <a:schemeClr val="tx2"/>
                </a:solidFill>
              </a:rPr>
              <a:t>Il d.lgs. 201/2022</a:t>
            </a:r>
          </a:p>
        </p:txBody>
      </p:sp>
      <p:sp>
        <p:nvSpPr>
          <p:cNvPr id="3" name="Segnaposto testo 2">
            <a:extLst>
              <a:ext uri="{FF2B5EF4-FFF2-40B4-BE49-F238E27FC236}">
                <a16:creationId xmlns:a16="http://schemas.microsoft.com/office/drawing/2014/main" id="{8757DD8B-97EB-A416-8AB3-8A3192434F0B}"/>
              </a:ext>
            </a:extLst>
          </p:cNvPr>
          <p:cNvSpPr>
            <a:spLocks noGrp="1"/>
          </p:cNvSpPr>
          <p:nvPr>
            <p:ph type="body" idx="1"/>
          </p:nvPr>
        </p:nvSpPr>
        <p:spPr/>
        <p:txBody>
          <a:bodyPr/>
          <a:lstStyle/>
          <a:p>
            <a:r>
              <a:rPr lang="it-IT" dirty="0">
                <a:solidFill>
                  <a:schemeClr val="tx2"/>
                </a:solidFill>
              </a:rPr>
              <a:t>Forme di affidamento dei servizi pubblici</a:t>
            </a:r>
            <a:endParaRPr lang="it-IT" dirty="0"/>
          </a:p>
        </p:txBody>
      </p:sp>
    </p:spTree>
    <p:extLst>
      <p:ext uri="{BB962C8B-B14F-4D97-AF65-F5344CB8AC3E}">
        <p14:creationId xmlns:p14="http://schemas.microsoft.com/office/powerpoint/2010/main" val="3703104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sz="4000" noProof="0" dirty="0">
                <a:solidFill>
                  <a:schemeClr val="tx2"/>
                </a:solidFill>
              </a:rPr>
              <a:t>Abusi storici rilevati dalla Corte dei Conti</a:t>
            </a: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ü"/>
              <a:defRPr sz="2200"/>
            </a:pPr>
            <a:r>
              <a:rPr lang="it-IT" noProof="0" dirty="0"/>
              <a:t>Proliferazione incontrollata di società strumentali: utilizzate per aggirare vincoli su assunzioni e appalti</a:t>
            </a:r>
          </a:p>
          <a:p>
            <a:pPr marL="0" indent="0">
              <a:buNone/>
              <a:defRPr sz="2200"/>
            </a:pPr>
            <a:endParaRPr lang="it-IT" noProof="0" dirty="0"/>
          </a:p>
          <a:p>
            <a:pPr>
              <a:buFont typeface="Wingdings" panose="05000000000000000000" pitchFamily="2" charset="2"/>
              <a:buChar char="ü"/>
              <a:defRPr sz="2200"/>
            </a:pPr>
            <a:r>
              <a:rPr lang="it-IT" noProof="0" dirty="0"/>
              <a:t>Numero elevatissimo di partecipazioni pubbliche: quasi 40.000 partecipazioni dichiarate e oltre 5.200 società</a:t>
            </a:r>
          </a:p>
          <a:p>
            <a:pPr>
              <a:buFont typeface="Wingdings" panose="05000000000000000000" pitchFamily="2" charset="2"/>
              <a:buChar char="ü"/>
              <a:defRPr sz="2200"/>
            </a:pPr>
            <a:endParaRPr lang="it-IT" noProof="0" dirty="0"/>
          </a:p>
          <a:p>
            <a:pPr>
              <a:buFont typeface="Wingdings" panose="05000000000000000000" pitchFamily="2" charset="2"/>
              <a:buChar char="ü"/>
              <a:defRPr sz="2200"/>
            </a:pPr>
            <a:r>
              <a:rPr lang="it-IT" noProof="0" dirty="0"/>
              <a:t>Presenza di società con soli amministratori e senza dipendenti: fenomeno indicato come patologico e da sopprimere</a:t>
            </a:r>
          </a:p>
          <a:p>
            <a:pPr>
              <a:buFont typeface="Wingdings" panose="05000000000000000000" pitchFamily="2" charset="2"/>
              <a:buChar char="ü"/>
              <a:defRPr sz="2200"/>
            </a:pPr>
            <a:endParaRPr lang="it-IT" noProof="0" dirty="0"/>
          </a:p>
          <a:p>
            <a:pPr>
              <a:buFont typeface="Wingdings" panose="05000000000000000000" pitchFamily="2" charset="2"/>
              <a:buChar char="ü"/>
              <a:defRPr sz="2200"/>
            </a:pPr>
            <a:r>
              <a:rPr lang="it-IT" noProof="0" dirty="0"/>
              <a:t>Duplicazioni di attività tra più società strumentali: inefficienze, sprechi e costi aggiuntivi per gli enti locali</a:t>
            </a:r>
          </a:p>
          <a:p>
            <a:pPr>
              <a:buFont typeface="Wingdings" panose="05000000000000000000" pitchFamily="2" charset="2"/>
              <a:buChar char="ü"/>
              <a:defRPr sz="2200"/>
            </a:pPr>
            <a:endParaRPr lang="it-IT" noProof="0" dirty="0"/>
          </a:p>
          <a:p>
            <a:pPr>
              <a:buFont typeface="Wingdings" panose="05000000000000000000" pitchFamily="2" charset="2"/>
              <a:buChar char="ü"/>
              <a:defRPr sz="2200"/>
            </a:pPr>
            <a:r>
              <a:rPr lang="it-IT" noProof="0" dirty="0"/>
              <a:t>Utilizzo distorto delle partecipate per eludere limiti di finanza pubblica (ad esempio in tema di Patto di Stabilità e assunzioni)</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6962A8-AF0B-4AB6-C32C-F16C0B2E7F5E}"/>
              </a:ext>
            </a:extLst>
          </p:cNvPr>
          <p:cNvSpPr>
            <a:spLocks noGrp="1"/>
          </p:cNvSpPr>
          <p:nvPr>
            <p:ph type="title"/>
          </p:nvPr>
        </p:nvSpPr>
        <p:spPr/>
        <p:txBody>
          <a:bodyPr>
            <a:normAutofit fontScale="90000"/>
          </a:bodyPr>
          <a:lstStyle/>
          <a:p>
            <a:r>
              <a:rPr lang="it-IT" dirty="0">
                <a:solidFill>
                  <a:schemeClr val="tx2"/>
                </a:solidFill>
              </a:rPr>
              <a:t>Forme di affidamento dei servizi pubblici</a:t>
            </a:r>
          </a:p>
        </p:txBody>
      </p:sp>
      <p:sp>
        <p:nvSpPr>
          <p:cNvPr id="3" name="Segnaposto contenuto 2">
            <a:extLst>
              <a:ext uri="{FF2B5EF4-FFF2-40B4-BE49-F238E27FC236}">
                <a16:creationId xmlns:a16="http://schemas.microsoft.com/office/drawing/2014/main" id="{E9342D64-42D8-8609-7FD3-94D8E51A3B87}"/>
              </a:ext>
            </a:extLst>
          </p:cNvPr>
          <p:cNvSpPr>
            <a:spLocks noGrp="1"/>
          </p:cNvSpPr>
          <p:nvPr>
            <p:ph idx="1"/>
          </p:nvPr>
        </p:nvSpPr>
        <p:spPr/>
        <p:txBody>
          <a:bodyPr>
            <a:normAutofit/>
          </a:bodyPr>
          <a:lstStyle/>
          <a:p>
            <a:r>
              <a:rPr lang="en-US" dirty="0"/>
              <a:t>Il </a:t>
            </a:r>
            <a:r>
              <a:rPr lang="en-US" dirty="0" err="1"/>
              <a:t>D.Lgs</a:t>
            </a:r>
            <a:r>
              <a:rPr lang="en-US" dirty="0"/>
              <a:t>. 201/2022 </a:t>
            </a:r>
            <a:r>
              <a:rPr lang="en-US" dirty="0" err="1"/>
              <a:t>disciplina</a:t>
            </a:r>
            <a:r>
              <a:rPr lang="en-US" dirty="0"/>
              <a:t> le </a:t>
            </a:r>
            <a:r>
              <a:rPr lang="en-US" dirty="0" err="1"/>
              <a:t>modalità</a:t>
            </a:r>
            <a:r>
              <a:rPr lang="en-US" dirty="0"/>
              <a:t> di </a:t>
            </a:r>
            <a:r>
              <a:rPr lang="en-US" dirty="0" err="1"/>
              <a:t>affidamento</a:t>
            </a:r>
            <a:r>
              <a:rPr lang="en-US" dirty="0"/>
              <a:t> </a:t>
            </a:r>
            <a:r>
              <a:rPr lang="en-US" dirty="0" err="1"/>
              <a:t>dei</a:t>
            </a:r>
            <a:r>
              <a:rPr lang="en-US" dirty="0"/>
              <a:t> </a:t>
            </a:r>
            <a:r>
              <a:rPr lang="en-US" dirty="0" err="1"/>
              <a:t>servizi</a:t>
            </a:r>
            <a:r>
              <a:rPr lang="en-US" dirty="0"/>
              <a:t> </a:t>
            </a:r>
            <a:r>
              <a:rPr lang="en-US" dirty="0" err="1"/>
              <a:t>pubblici</a:t>
            </a:r>
            <a:r>
              <a:rPr lang="en-US" dirty="0"/>
              <a:t> </a:t>
            </a:r>
            <a:r>
              <a:rPr lang="en-US" dirty="0" err="1"/>
              <a:t>locali</a:t>
            </a:r>
            <a:r>
              <a:rPr lang="en-US" dirty="0"/>
              <a:t> di </a:t>
            </a:r>
            <a:r>
              <a:rPr lang="en-US" dirty="0" err="1"/>
              <a:t>rilevanza</a:t>
            </a:r>
            <a:r>
              <a:rPr lang="en-US" dirty="0"/>
              <a:t> </a:t>
            </a:r>
            <a:r>
              <a:rPr lang="en-US" dirty="0" err="1"/>
              <a:t>economica</a:t>
            </a:r>
            <a:r>
              <a:rPr lang="en-US" dirty="0"/>
              <a:t>, </a:t>
            </a:r>
            <a:r>
              <a:rPr lang="en-US" dirty="0" err="1"/>
              <a:t>prevedendo</a:t>
            </a:r>
            <a:r>
              <a:rPr lang="en-US" dirty="0"/>
              <a:t> </a:t>
            </a:r>
            <a:r>
              <a:rPr lang="en-US" dirty="0" err="1"/>
              <a:t>tre</a:t>
            </a:r>
            <a:r>
              <a:rPr lang="en-US" dirty="0"/>
              <a:t> </a:t>
            </a:r>
            <a:r>
              <a:rPr lang="en-US" dirty="0" err="1"/>
              <a:t>opzioni</a:t>
            </a:r>
            <a:r>
              <a:rPr lang="en-US" dirty="0"/>
              <a:t>: </a:t>
            </a:r>
            <a:r>
              <a:rPr lang="en-US" dirty="0" err="1"/>
              <a:t>gara</a:t>
            </a:r>
            <a:r>
              <a:rPr lang="en-US" dirty="0"/>
              <a:t> </a:t>
            </a:r>
            <a:r>
              <a:rPr lang="en-US" dirty="0" err="1"/>
              <a:t>pubblica</a:t>
            </a:r>
            <a:r>
              <a:rPr lang="en-US" dirty="0"/>
              <a:t>, </a:t>
            </a:r>
            <a:r>
              <a:rPr lang="en-US" dirty="0" err="1"/>
              <a:t>affidamento</a:t>
            </a:r>
            <a:r>
              <a:rPr lang="en-US" dirty="0"/>
              <a:t> in house e </a:t>
            </a:r>
            <a:r>
              <a:rPr lang="en-US" dirty="0" err="1"/>
              <a:t>società</a:t>
            </a:r>
            <a:r>
              <a:rPr lang="en-US" dirty="0"/>
              <a:t> </a:t>
            </a:r>
            <a:r>
              <a:rPr lang="en-US" dirty="0" err="1"/>
              <a:t>mista</a:t>
            </a:r>
            <a:r>
              <a:rPr lang="en-US" dirty="0"/>
              <a:t> con socio </a:t>
            </a:r>
            <a:r>
              <a:rPr lang="en-US" dirty="0" err="1"/>
              <a:t>operativo</a:t>
            </a:r>
            <a:r>
              <a:rPr lang="en-US" dirty="0"/>
              <a:t>. </a:t>
            </a:r>
            <a:endParaRPr lang="it-IT" dirty="0"/>
          </a:p>
        </p:txBody>
      </p:sp>
    </p:spTree>
    <p:extLst>
      <p:ext uri="{BB962C8B-B14F-4D97-AF65-F5344CB8AC3E}">
        <p14:creationId xmlns:p14="http://schemas.microsoft.com/office/powerpoint/2010/main" val="246083819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699A48-3C1A-8650-18BB-30F2CE443BBD}"/>
              </a:ext>
            </a:extLst>
          </p:cNvPr>
          <p:cNvSpPr>
            <a:spLocks noGrp="1"/>
          </p:cNvSpPr>
          <p:nvPr>
            <p:ph type="title"/>
          </p:nvPr>
        </p:nvSpPr>
        <p:spPr/>
        <p:txBody>
          <a:bodyPr>
            <a:normAutofit fontScale="90000"/>
          </a:bodyPr>
          <a:lstStyle/>
          <a:p>
            <a:r>
              <a:rPr lang="it-IT" dirty="0">
                <a:solidFill>
                  <a:schemeClr val="tx2"/>
                </a:solidFill>
              </a:rPr>
              <a:t>Forme di gestione del servizio pubblico locale (art. 14 del d.lgs. 201/2022)</a:t>
            </a:r>
          </a:p>
        </p:txBody>
      </p:sp>
      <p:sp>
        <p:nvSpPr>
          <p:cNvPr id="3" name="Segnaposto contenuto 2">
            <a:extLst>
              <a:ext uri="{FF2B5EF4-FFF2-40B4-BE49-F238E27FC236}">
                <a16:creationId xmlns:a16="http://schemas.microsoft.com/office/drawing/2014/main" id="{BFC0F8A9-1321-3AF2-D176-820A211A80A3}"/>
              </a:ext>
            </a:extLst>
          </p:cNvPr>
          <p:cNvSpPr>
            <a:spLocks noGrp="1"/>
          </p:cNvSpPr>
          <p:nvPr>
            <p:ph idx="1"/>
          </p:nvPr>
        </p:nvSpPr>
        <p:spPr/>
        <p:txBody>
          <a:bodyPr>
            <a:normAutofit fontScale="92500" lnSpcReduction="10000"/>
          </a:bodyPr>
          <a:lstStyle/>
          <a:p>
            <a:r>
              <a:rPr lang="it-IT" dirty="0"/>
              <a:t>affidamento a terzi mediante procedura a evidenza pubblica;</a:t>
            </a:r>
          </a:p>
          <a:p>
            <a:r>
              <a:rPr lang="it-IT" dirty="0"/>
              <a:t>affidamento a società mista (gara a doppio oggetto);</a:t>
            </a:r>
          </a:p>
          <a:p>
            <a:r>
              <a:rPr lang="it-IT" dirty="0"/>
              <a:t>affidamento a società in house (deliberazione con motivazione qualificata dei benefici, dei costi, ecc.);</a:t>
            </a:r>
          </a:p>
          <a:p>
            <a:r>
              <a:rPr lang="it-IT" dirty="0"/>
              <a:t>limitatamente ai servizi diversi da quelli a rete, gestione in economia o mediante aziende speciali.</a:t>
            </a:r>
          </a:p>
        </p:txBody>
      </p:sp>
    </p:spTree>
    <p:extLst>
      <p:ext uri="{BB962C8B-B14F-4D97-AF65-F5344CB8AC3E}">
        <p14:creationId xmlns:p14="http://schemas.microsoft.com/office/powerpoint/2010/main" val="241149248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8D6F61-D5DE-7723-D23B-AD50F9B3C1ED}"/>
              </a:ext>
            </a:extLst>
          </p:cNvPr>
          <p:cNvSpPr>
            <a:spLocks noGrp="1"/>
          </p:cNvSpPr>
          <p:nvPr>
            <p:ph type="title"/>
          </p:nvPr>
        </p:nvSpPr>
        <p:spPr/>
        <p:txBody>
          <a:bodyPr>
            <a:normAutofit fontScale="90000"/>
          </a:bodyPr>
          <a:lstStyle/>
          <a:p>
            <a:r>
              <a:rPr lang="it-IT" b="1" dirty="0">
                <a:solidFill>
                  <a:schemeClr val="tx2"/>
                </a:solidFill>
              </a:rPr>
              <a:t>Relazione ex art. 14 del d.lgs. 201/2022</a:t>
            </a:r>
            <a:endParaRPr lang="it-IT" b="1" dirty="0"/>
          </a:p>
        </p:txBody>
      </p:sp>
      <p:sp>
        <p:nvSpPr>
          <p:cNvPr id="3" name="Segnaposto contenuto 2">
            <a:extLst>
              <a:ext uri="{FF2B5EF4-FFF2-40B4-BE49-F238E27FC236}">
                <a16:creationId xmlns:a16="http://schemas.microsoft.com/office/drawing/2014/main" id="{A637419D-C0B0-71A1-B54E-997FC8EE606E}"/>
              </a:ext>
            </a:extLst>
          </p:cNvPr>
          <p:cNvSpPr>
            <a:spLocks noGrp="1"/>
          </p:cNvSpPr>
          <p:nvPr>
            <p:ph idx="1"/>
          </p:nvPr>
        </p:nvSpPr>
        <p:spPr/>
        <p:txBody>
          <a:bodyPr>
            <a:normAutofit fontScale="85000" lnSpcReduction="10000"/>
          </a:bodyPr>
          <a:lstStyle/>
          <a:p>
            <a:pPr marL="0" indent="0">
              <a:buNone/>
            </a:pPr>
            <a:r>
              <a:rPr lang="it-IT" sz="2800" dirty="0"/>
              <a:t>Ai fini della scelta della modalità di gestione del servizio e della definizione del rapporto contrattuale, </a:t>
            </a:r>
            <a:r>
              <a:rPr lang="it-IT" sz="2800" b="1" dirty="0"/>
              <a:t>l'ente locale e gli altri enti competenti </a:t>
            </a:r>
            <a:r>
              <a:rPr lang="it-IT" sz="2800" b="1" u="sng" dirty="0"/>
              <a:t>redigono una relazione</a:t>
            </a:r>
            <a:r>
              <a:rPr lang="it-IT" sz="2800" u="sng" dirty="0"/>
              <a:t> </a:t>
            </a:r>
            <a:r>
              <a:rPr lang="it-IT" sz="2800" dirty="0"/>
              <a:t>che tiene conto </a:t>
            </a:r>
            <a:r>
              <a:rPr lang="it-IT" sz="2800" b="1" dirty="0"/>
              <a:t>delle caratteristiche tecniche ed economiche del servizio da prestare</a:t>
            </a:r>
            <a:r>
              <a:rPr lang="it-IT" sz="2800" dirty="0"/>
              <a:t>, inclusi i profili relativi alla qualità del servizio e agli investimenti infrastrutturali, </a:t>
            </a:r>
            <a:r>
              <a:rPr lang="it-IT" sz="2800" b="1" dirty="0"/>
              <a:t>della situazione delle finanze pubbliche, dei costi per l'ente locale e per gli utenti, dei risultati prevedibilmente attesi in relazione alle diverse alternative</a:t>
            </a:r>
            <a:r>
              <a:rPr lang="it-IT" sz="2800" dirty="0"/>
              <a:t>, anche con riferimento a esperienze paragonabili, nonché dei risultati della eventuale gestione precedente del medesimo servizio sotto il profilo degli effetti sulla finanza pubblica, della qualità del servizio offerto, dei costi per l'ente locale e per gli utenti e degli investimenti effettuati. </a:t>
            </a:r>
          </a:p>
        </p:txBody>
      </p:sp>
    </p:spTree>
    <p:extLst>
      <p:ext uri="{BB962C8B-B14F-4D97-AF65-F5344CB8AC3E}">
        <p14:creationId xmlns:p14="http://schemas.microsoft.com/office/powerpoint/2010/main" val="7095531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ED3B02-3A84-7723-4569-11CF1F58F246}"/>
              </a:ext>
            </a:extLst>
          </p:cNvPr>
          <p:cNvSpPr>
            <a:spLocks noGrp="1"/>
          </p:cNvSpPr>
          <p:nvPr>
            <p:ph type="title"/>
          </p:nvPr>
        </p:nvSpPr>
        <p:spPr/>
        <p:txBody>
          <a:bodyPr>
            <a:normAutofit fontScale="90000"/>
          </a:bodyPr>
          <a:lstStyle/>
          <a:p>
            <a:r>
              <a:rPr lang="it-IT" b="1" dirty="0">
                <a:solidFill>
                  <a:schemeClr val="tx2"/>
                </a:solidFill>
              </a:rPr>
              <a:t>Relazione ex art. 14 del d.lgs. 201/2022</a:t>
            </a:r>
            <a:endParaRPr lang="it-IT" dirty="0"/>
          </a:p>
        </p:txBody>
      </p:sp>
      <p:sp>
        <p:nvSpPr>
          <p:cNvPr id="3" name="Segnaposto contenuto 2">
            <a:extLst>
              <a:ext uri="{FF2B5EF4-FFF2-40B4-BE49-F238E27FC236}">
                <a16:creationId xmlns:a16="http://schemas.microsoft.com/office/drawing/2014/main" id="{0FF890DA-E580-14E5-962E-C45813C514A6}"/>
              </a:ext>
            </a:extLst>
          </p:cNvPr>
          <p:cNvSpPr>
            <a:spLocks noGrp="1"/>
          </p:cNvSpPr>
          <p:nvPr>
            <p:ph idx="1"/>
          </p:nvPr>
        </p:nvSpPr>
        <p:spPr/>
        <p:txBody>
          <a:bodyPr>
            <a:normAutofit fontScale="92500" lnSpcReduction="10000"/>
          </a:bodyPr>
          <a:lstStyle/>
          <a:p>
            <a:r>
              <a:rPr lang="en-US" dirty="0"/>
              <a:t>In </a:t>
            </a:r>
            <a:r>
              <a:rPr lang="en-US" dirty="0" err="1"/>
              <a:t>altre</a:t>
            </a:r>
            <a:r>
              <a:rPr lang="en-US" dirty="0"/>
              <a:t> parole la </a:t>
            </a:r>
            <a:r>
              <a:rPr lang="en-US" dirty="0" err="1"/>
              <a:t>scelta</a:t>
            </a:r>
            <a:r>
              <a:rPr lang="en-US" dirty="0"/>
              <a:t> del </a:t>
            </a:r>
            <a:r>
              <a:rPr lang="en-US" dirty="0" err="1"/>
              <a:t>modello</a:t>
            </a:r>
            <a:r>
              <a:rPr lang="en-US" dirty="0"/>
              <a:t> </a:t>
            </a:r>
            <a:r>
              <a:rPr lang="en-US" dirty="0" err="1"/>
              <a:t>deve</a:t>
            </a:r>
            <a:r>
              <a:rPr lang="en-US" dirty="0"/>
              <a:t> </a:t>
            </a:r>
            <a:r>
              <a:rPr lang="en-US" dirty="0" err="1"/>
              <a:t>essere</a:t>
            </a:r>
            <a:r>
              <a:rPr lang="en-US" dirty="0"/>
              <a:t> </a:t>
            </a:r>
            <a:r>
              <a:rPr lang="en-US" dirty="0" err="1"/>
              <a:t>motivata</a:t>
            </a:r>
            <a:r>
              <a:rPr lang="en-US" dirty="0"/>
              <a:t> </a:t>
            </a:r>
            <a:r>
              <a:rPr lang="en-US" dirty="0" err="1"/>
              <a:t>attraverso</a:t>
            </a:r>
            <a:r>
              <a:rPr lang="en-US" dirty="0"/>
              <a:t> </a:t>
            </a:r>
            <a:r>
              <a:rPr lang="en-US" dirty="0" err="1"/>
              <a:t>una</a:t>
            </a:r>
            <a:r>
              <a:rPr lang="en-US" dirty="0"/>
              <a:t> </a:t>
            </a:r>
            <a:r>
              <a:rPr lang="en-US" dirty="0" err="1"/>
              <a:t>relazione</a:t>
            </a:r>
            <a:r>
              <a:rPr lang="en-US" dirty="0"/>
              <a:t> </a:t>
            </a:r>
            <a:r>
              <a:rPr lang="en-US" dirty="0" err="1"/>
              <a:t>che</a:t>
            </a:r>
            <a:r>
              <a:rPr lang="en-US" dirty="0"/>
              <a:t> </a:t>
            </a:r>
            <a:r>
              <a:rPr lang="en-US" dirty="0" err="1"/>
              <a:t>dimostri</a:t>
            </a:r>
            <a:r>
              <a:rPr lang="en-US" dirty="0"/>
              <a:t> la </a:t>
            </a:r>
            <a:r>
              <a:rPr lang="en-US" dirty="0" err="1"/>
              <a:t>conformità</a:t>
            </a:r>
            <a:r>
              <a:rPr lang="en-US" dirty="0"/>
              <a:t> </a:t>
            </a:r>
            <a:r>
              <a:rPr lang="en-US" dirty="0" err="1"/>
              <a:t>alla</a:t>
            </a:r>
            <a:r>
              <a:rPr lang="en-US" dirty="0"/>
              <a:t> normative e la </a:t>
            </a:r>
            <a:r>
              <a:rPr lang="en-US" dirty="0" err="1"/>
              <a:t>presenza</a:t>
            </a:r>
            <a:r>
              <a:rPr lang="en-US" dirty="0"/>
              <a:t> di </a:t>
            </a:r>
            <a:r>
              <a:rPr lang="en-US" dirty="0" err="1"/>
              <a:t>obblighi</a:t>
            </a:r>
            <a:r>
              <a:rPr lang="en-US" dirty="0"/>
              <a:t> di </a:t>
            </a:r>
            <a:r>
              <a:rPr lang="en-US" dirty="0" err="1"/>
              <a:t>servizio</a:t>
            </a:r>
            <a:r>
              <a:rPr lang="en-US" dirty="0"/>
              <a:t> </a:t>
            </a:r>
            <a:r>
              <a:rPr lang="en-US" dirty="0" err="1"/>
              <a:t>pubblico</a:t>
            </a:r>
            <a:r>
              <a:rPr lang="en-US" dirty="0"/>
              <a:t>.</a:t>
            </a:r>
          </a:p>
          <a:p>
            <a:r>
              <a:rPr lang="en-US" dirty="0"/>
              <a:t>La </a:t>
            </a:r>
            <a:r>
              <a:rPr lang="en-US" dirty="0" err="1"/>
              <a:t>relazione</a:t>
            </a:r>
            <a:r>
              <a:rPr lang="en-US" dirty="0"/>
              <a:t> </a:t>
            </a:r>
            <a:r>
              <a:rPr lang="en-US" dirty="0" err="1"/>
              <a:t>deve</a:t>
            </a:r>
            <a:r>
              <a:rPr lang="en-US" dirty="0"/>
              <a:t> </a:t>
            </a:r>
            <a:r>
              <a:rPr lang="en-US" dirty="0" err="1"/>
              <a:t>analizzare</a:t>
            </a:r>
            <a:r>
              <a:rPr lang="en-US" dirty="0"/>
              <a:t> </a:t>
            </a:r>
            <a:r>
              <a:rPr lang="en-US" dirty="0" err="1"/>
              <a:t>l’impatto</a:t>
            </a:r>
            <a:r>
              <a:rPr lang="en-US" dirty="0"/>
              <a:t> </a:t>
            </a:r>
            <a:r>
              <a:rPr lang="en-US" dirty="0" err="1"/>
              <a:t>sulla</a:t>
            </a:r>
            <a:r>
              <a:rPr lang="en-US" dirty="0"/>
              <a:t> </a:t>
            </a:r>
            <a:r>
              <a:rPr lang="en-US" dirty="0" err="1"/>
              <a:t>concorrenza</a:t>
            </a:r>
            <a:r>
              <a:rPr lang="en-US" dirty="0"/>
              <a:t>, la </a:t>
            </a:r>
            <a:r>
              <a:rPr lang="en-US" dirty="0" err="1"/>
              <a:t>sostenibilità</a:t>
            </a:r>
            <a:r>
              <a:rPr lang="en-US" dirty="0"/>
              <a:t> </a:t>
            </a:r>
            <a:r>
              <a:rPr lang="en-US" dirty="0" err="1"/>
              <a:t>finanziaria</a:t>
            </a:r>
            <a:r>
              <a:rPr lang="en-US" dirty="0"/>
              <a:t> e la </a:t>
            </a:r>
            <a:r>
              <a:rPr lang="en-US" dirty="0" err="1"/>
              <a:t>qualità</a:t>
            </a:r>
            <a:r>
              <a:rPr lang="en-US" dirty="0"/>
              <a:t> del </a:t>
            </a:r>
            <a:r>
              <a:rPr lang="en-US" dirty="0" err="1"/>
              <a:t>servizio</a:t>
            </a:r>
            <a:r>
              <a:rPr lang="en-US" dirty="0"/>
              <a:t>.</a:t>
            </a:r>
          </a:p>
          <a:p>
            <a:r>
              <a:rPr lang="en-US" dirty="0" err="1"/>
              <a:t>Questo</a:t>
            </a:r>
            <a:r>
              <a:rPr lang="en-US" dirty="0"/>
              <a:t> </a:t>
            </a:r>
            <a:r>
              <a:rPr lang="en-US" dirty="0" err="1"/>
              <a:t>strumento</a:t>
            </a:r>
            <a:r>
              <a:rPr lang="en-US" dirty="0"/>
              <a:t> </a:t>
            </a:r>
            <a:r>
              <a:rPr lang="en-US" dirty="0" err="1"/>
              <a:t>garantisce</a:t>
            </a:r>
            <a:r>
              <a:rPr lang="en-US" dirty="0"/>
              <a:t> </a:t>
            </a:r>
            <a:r>
              <a:rPr lang="en-US" dirty="0" err="1"/>
              <a:t>trasparenza</a:t>
            </a:r>
            <a:r>
              <a:rPr lang="en-US" dirty="0"/>
              <a:t> e </a:t>
            </a:r>
            <a:r>
              <a:rPr lang="en-US" dirty="0" err="1"/>
              <a:t>consente</a:t>
            </a:r>
            <a:r>
              <a:rPr lang="en-US" dirty="0"/>
              <a:t> di </a:t>
            </a:r>
            <a:r>
              <a:rPr lang="en-US" dirty="0" err="1"/>
              <a:t>valutare</a:t>
            </a:r>
            <a:r>
              <a:rPr lang="en-US" dirty="0"/>
              <a:t> </a:t>
            </a:r>
            <a:r>
              <a:rPr lang="en-US" dirty="0" err="1"/>
              <a:t>l’efficacia</a:t>
            </a:r>
            <a:r>
              <a:rPr lang="en-US" dirty="0"/>
              <a:t> </a:t>
            </a:r>
            <a:r>
              <a:rPr lang="en-US" dirty="0" err="1"/>
              <a:t>della</a:t>
            </a:r>
            <a:r>
              <a:rPr lang="en-US" dirty="0"/>
              <a:t> forma di </a:t>
            </a:r>
            <a:r>
              <a:rPr lang="en-US" dirty="0" err="1"/>
              <a:t>gestione</a:t>
            </a:r>
            <a:r>
              <a:rPr lang="en-US" dirty="0"/>
              <a:t> </a:t>
            </a:r>
            <a:r>
              <a:rPr lang="en-US" dirty="0" err="1"/>
              <a:t>prescelta</a:t>
            </a:r>
            <a:r>
              <a:rPr lang="en-US" dirty="0"/>
              <a:t>.</a:t>
            </a:r>
            <a:endParaRPr lang="it-IT" dirty="0"/>
          </a:p>
        </p:txBody>
      </p:sp>
    </p:spTree>
    <p:extLst>
      <p:ext uri="{BB962C8B-B14F-4D97-AF65-F5344CB8AC3E}">
        <p14:creationId xmlns:p14="http://schemas.microsoft.com/office/powerpoint/2010/main" val="142927350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94C9AD-6AC4-D18B-058D-8810BB58FA56}"/>
              </a:ext>
            </a:extLst>
          </p:cNvPr>
          <p:cNvSpPr>
            <a:spLocks noGrp="1"/>
          </p:cNvSpPr>
          <p:nvPr>
            <p:ph type="title"/>
          </p:nvPr>
        </p:nvSpPr>
        <p:spPr/>
        <p:txBody>
          <a:bodyPr/>
          <a:lstStyle/>
          <a:p>
            <a:r>
              <a:rPr lang="it-IT" b="1" dirty="0">
                <a:solidFill>
                  <a:schemeClr val="tx2"/>
                </a:solidFill>
              </a:rPr>
              <a:t>Il piano economico-finanziario</a:t>
            </a:r>
          </a:p>
        </p:txBody>
      </p:sp>
      <p:sp>
        <p:nvSpPr>
          <p:cNvPr id="3" name="Segnaposto contenuto 2">
            <a:extLst>
              <a:ext uri="{FF2B5EF4-FFF2-40B4-BE49-F238E27FC236}">
                <a16:creationId xmlns:a16="http://schemas.microsoft.com/office/drawing/2014/main" id="{30EC6AD0-EB33-7A0C-C7D9-69243A07683F}"/>
              </a:ext>
            </a:extLst>
          </p:cNvPr>
          <p:cNvSpPr>
            <a:spLocks noGrp="1"/>
          </p:cNvSpPr>
          <p:nvPr>
            <p:ph idx="1"/>
          </p:nvPr>
        </p:nvSpPr>
        <p:spPr/>
        <p:txBody>
          <a:bodyPr>
            <a:normAutofit lnSpcReduction="10000"/>
          </a:bodyPr>
          <a:lstStyle/>
          <a:p>
            <a:r>
              <a:rPr lang="it-IT" dirty="0"/>
              <a:t>Alla relazione è allegato il piano economico-finanziario che contiene anche la proiezione, per il periodo di durata dell'affidamento, dei costi e dei ricavi, degli investimenti e dei relativi finanziamenti.</a:t>
            </a:r>
          </a:p>
          <a:p>
            <a:r>
              <a:rPr lang="it-IT" dirty="0"/>
              <a:t>Tale piano deve essere asseverato da un istituto di credito o da una società di servizi iscritta all'albo degli intermediari finanziari o dai revisori</a:t>
            </a:r>
          </a:p>
        </p:txBody>
      </p:sp>
    </p:spTree>
    <p:extLst>
      <p:ext uri="{BB962C8B-B14F-4D97-AF65-F5344CB8AC3E}">
        <p14:creationId xmlns:p14="http://schemas.microsoft.com/office/powerpoint/2010/main" val="285664690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36D271-E1F9-9A1D-FD7F-5FB7DF5D5D83}"/>
              </a:ext>
            </a:extLst>
          </p:cNvPr>
          <p:cNvSpPr>
            <a:spLocks noGrp="1"/>
          </p:cNvSpPr>
          <p:nvPr>
            <p:ph type="title"/>
          </p:nvPr>
        </p:nvSpPr>
        <p:spPr/>
        <p:txBody>
          <a:bodyPr/>
          <a:lstStyle/>
          <a:p>
            <a:r>
              <a:rPr lang="it-IT" b="1" dirty="0">
                <a:solidFill>
                  <a:schemeClr val="tx2"/>
                </a:solidFill>
              </a:rPr>
              <a:t>Durata dell’affidamento</a:t>
            </a:r>
          </a:p>
        </p:txBody>
      </p:sp>
      <p:sp>
        <p:nvSpPr>
          <p:cNvPr id="3" name="Segnaposto contenuto 2">
            <a:extLst>
              <a:ext uri="{FF2B5EF4-FFF2-40B4-BE49-F238E27FC236}">
                <a16:creationId xmlns:a16="http://schemas.microsoft.com/office/drawing/2014/main" id="{C524D0E8-C33A-C164-BC56-1DFB36D6D41E}"/>
              </a:ext>
            </a:extLst>
          </p:cNvPr>
          <p:cNvSpPr>
            <a:spLocks noGrp="1"/>
          </p:cNvSpPr>
          <p:nvPr>
            <p:ph idx="1"/>
          </p:nvPr>
        </p:nvSpPr>
        <p:spPr/>
        <p:txBody>
          <a:bodyPr/>
          <a:lstStyle/>
          <a:p>
            <a:pPr marL="0" indent="0">
              <a:buNone/>
            </a:pPr>
            <a:r>
              <a:rPr lang="it-IT" dirty="0"/>
              <a:t>La durata dell'affidamento è fissata dall'ente locale e dagli altri enti competenti in funzione della prestazione richiesta, in misura proporzionata </a:t>
            </a:r>
            <a:r>
              <a:rPr lang="it-IT" b="1" dirty="0"/>
              <a:t>all'entità e alla durata degli investimenti proposti dall'affidatario </a:t>
            </a:r>
            <a:r>
              <a:rPr lang="it-IT" dirty="0"/>
              <a:t>e comunque in misura non superiore al periodo necessario ad ammortizzare gli investimenti previsti in sede di affidamento e indicati nel contratto di servizio.</a:t>
            </a:r>
          </a:p>
        </p:txBody>
      </p:sp>
    </p:spTree>
    <p:extLst>
      <p:ext uri="{BB962C8B-B14F-4D97-AF65-F5344CB8AC3E}">
        <p14:creationId xmlns:p14="http://schemas.microsoft.com/office/powerpoint/2010/main" val="409068253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244494-D4EE-4206-D6A6-DFADC548D51F}"/>
              </a:ext>
            </a:extLst>
          </p:cNvPr>
          <p:cNvSpPr>
            <a:spLocks noGrp="1"/>
          </p:cNvSpPr>
          <p:nvPr>
            <p:ph type="title"/>
          </p:nvPr>
        </p:nvSpPr>
        <p:spPr/>
        <p:txBody>
          <a:bodyPr/>
          <a:lstStyle/>
          <a:p>
            <a:r>
              <a:rPr lang="it-IT" b="1" dirty="0">
                <a:solidFill>
                  <a:schemeClr val="tx2"/>
                </a:solidFill>
              </a:rPr>
              <a:t>Durata dell’affidamento</a:t>
            </a:r>
            <a:endParaRPr lang="it-IT" b="1" dirty="0"/>
          </a:p>
        </p:txBody>
      </p:sp>
      <p:sp>
        <p:nvSpPr>
          <p:cNvPr id="3" name="Segnaposto contenuto 2">
            <a:extLst>
              <a:ext uri="{FF2B5EF4-FFF2-40B4-BE49-F238E27FC236}">
                <a16:creationId xmlns:a16="http://schemas.microsoft.com/office/drawing/2014/main" id="{8FBD4EB4-C2FB-768C-E3AB-4E67184AF77E}"/>
              </a:ext>
            </a:extLst>
          </p:cNvPr>
          <p:cNvSpPr>
            <a:spLocks noGrp="1"/>
          </p:cNvSpPr>
          <p:nvPr>
            <p:ph idx="1"/>
          </p:nvPr>
        </p:nvSpPr>
        <p:spPr/>
        <p:txBody>
          <a:bodyPr/>
          <a:lstStyle/>
          <a:p>
            <a:pPr marL="0" indent="0">
              <a:buNone/>
            </a:pPr>
            <a:endParaRPr lang="it-IT" dirty="0"/>
          </a:p>
          <a:p>
            <a:pPr marL="0" indent="0">
              <a:buNone/>
            </a:pPr>
            <a:r>
              <a:rPr lang="it-IT" dirty="0"/>
              <a:t>Nel caso di affidamento a società </a:t>
            </a:r>
            <a:r>
              <a:rPr lang="it-IT" i="1" dirty="0"/>
              <a:t>in house </a:t>
            </a:r>
            <a:r>
              <a:rPr lang="it-IT" dirty="0"/>
              <a:t>di servizi pubblici locali non a rete, la durata dello stesso </a:t>
            </a:r>
            <a:r>
              <a:rPr lang="it-IT" b="1" dirty="0"/>
              <a:t>non può essere superiore a cinque anni</a:t>
            </a:r>
            <a:r>
              <a:rPr lang="it-IT" dirty="0"/>
              <a:t>, fatta salva per l'ente affidante di dare conto, nella deliberazione di affidamento, delle ragioni che giustificano una durata superiore al fine di assicurare l'ammortamento degli investimenti.</a:t>
            </a:r>
          </a:p>
        </p:txBody>
      </p:sp>
    </p:spTree>
    <p:extLst>
      <p:ext uri="{BB962C8B-B14F-4D97-AF65-F5344CB8AC3E}">
        <p14:creationId xmlns:p14="http://schemas.microsoft.com/office/powerpoint/2010/main" val="153528437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b="1" noProof="0" dirty="0">
                <a:solidFill>
                  <a:schemeClr val="tx2"/>
                </a:solidFill>
              </a:rPr>
              <a:t>Dati chiave (Rapporto MEF 2025)</a:t>
            </a:r>
          </a:p>
        </p:txBody>
      </p:sp>
      <p:sp>
        <p:nvSpPr>
          <p:cNvPr id="3" name="Content Placeholder 2"/>
          <p:cNvSpPr>
            <a:spLocks noGrp="1"/>
          </p:cNvSpPr>
          <p:nvPr>
            <p:ph idx="1"/>
          </p:nvPr>
        </p:nvSpPr>
        <p:spPr/>
        <p:txBody>
          <a:bodyPr>
            <a:normAutofit fontScale="92500" lnSpcReduction="10000"/>
          </a:bodyPr>
          <a:lstStyle/>
          <a:p>
            <a:pPr algn="l">
              <a:defRPr sz="1800"/>
            </a:pPr>
            <a:r>
              <a:rPr lang="it-IT" sz="2800" noProof="0" dirty="0"/>
              <a:t>Partecipazioni dichiarate: 39.663 (68% dirette, 32% indirette)</a:t>
            </a:r>
          </a:p>
          <a:p>
            <a:pPr algn="l">
              <a:defRPr sz="1800"/>
            </a:pPr>
            <a:endParaRPr lang="it-IT" sz="2800" noProof="0" dirty="0"/>
          </a:p>
          <a:p>
            <a:pPr algn="l">
              <a:defRPr sz="1800"/>
            </a:pPr>
            <a:r>
              <a:rPr lang="it-IT" sz="2800" noProof="0" dirty="0"/>
              <a:t>Società partecipate: 4.858</a:t>
            </a:r>
          </a:p>
          <a:p>
            <a:pPr algn="l">
              <a:defRPr sz="1800"/>
            </a:pPr>
            <a:endParaRPr lang="it-IT" sz="2800" noProof="0" dirty="0"/>
          </a:p>
          <a:p>
            <a:pPr algn="l">
              <a:defRPr sz="1800"/>
            </a:pPr>
            <a:r>
              <a:rPr lang="it-IT" sz="2800" noProof="0" dirty="0"/>
              <a:t>Comuni: 84% delle partecipazioni</a:t>
            </a:r>
          </a:p>
          <a:p>
            <a:pPr algn="l">
              <a:defRPr sz="1800"/>
            </a:pPr>
            <a:endParaRPr lang="it-IT" sz="2800" noProof="0" dirty="0"/>
          </a:p>
          <a:p>
            <a:pPr algn="l">
              <a:defRPr sz="1800"/>
            </a:pPr>
            <a:r>
              <a:rPr lang="it-IT" sz="2800" noProof="0" dirty="0"/>
              <a:t>Non conformità: 37% delle partecipazioni analizzate</a:t>
            </a:r>
          </a:p>
          <a:p>
            <a:pPr algn="l">
              <a:defRPr sz="1800"/>
            </a:pPr>
            <a:endParaRPr lang="it-IT" sz="2800" noProof="0" dirty="0"/>
          </a:p>
          <a:p>
            <a:pPr algn="l">
              <a:defRPr sz="1800"/>
            </a:pPr>
            <a:r>
              <a:rPr lang="it-IT" sz="2800" noProof="0" dirty="0"/>
              <a:t>Razionalizzazioni effettuate: 803 (+8,6% rispetto al 2021)</a:t>
            </a:r>
            <a:endParaRPr lang="it-IT" noProof="0"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dirty="0"/>
              <a:t>Criticità principali</a:t>
            </a:r>
          </a:p>
        </p:txBody>
      </p:sp>
      <p:sp>
        <p:nvSpPr>
          <p:cNvPr id="3" name="Content Placeholder 2"/>
          <p:cNvSpPr>
            <a:spLocks noGrp="1"/>
          </p:cNvSpPr>
          <p:nvPr>
            <p:ph idx="1"/>
          </p:nvPr>
        </p:nvSpPr>
        <p:spPr/>
        <p:txBody>
          <a:bodyPr/>
          <a:lstStyle/>
          <a:p>
            <a:endParaRPr lang="it-IT" noProof="0" dirty="0"/>
          </a:p>
          <a:p>
            <a:pPr algn="l">
              <a:defRPr sz="1800"/>
            </a:pPr>
            <a:r>
              <a:rPr lang="it-IT" noProof="0" dirty="0"/>
              <a:t>Persistente basso tasso di adeguamento alle prescrizioni TUSP</a:t>
            </a:r>
          </a:p>
          <a:p>
            <a:pPr algn="l">
              <a:defRPr sz="1800"/>
            </a:pPr>
            <a:r>
              <a:rPr lang="it-IT" noProof="0" dirty="0"/>
              <a:t>Procedure di liquidazione e concorsuali lunghe (oltre 10 anni per il 23% dei casi)</a:t>
            </a:r>
          </a:p>
          <a:p>
            <a:pPr algn="l">
              <a:defRPr sz="1800"/>
            </a:pPr>
            <a:r>
              <a:rPr lang="it-IT" noProof="0" dirty="0"/>
              <a:t>Necessità di revisione normativa per semplificazione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BCAF14-099D-2AE3-4C19-52A08222E2F5}"/>
              </a:ext>
            </a:extLst>
          </p:cNvPr>
          <p:cNvSpPr>
            <a:spLocks noGrp="1"/>
          </p:cNvSpPr>
          <p:nvPr>
            <p:ph type="title"/>
          </p:nvPr>
        </p:nvSpPr>
        <p:spPr/>
        <p:txBody>
          <a:bodyPr/>
          <a:lstStyle/>
          <a:p>
            <a:r>
              <a:rPr lang="it-IT" b="1" dirty="0">
                <a:solidFill>
                  <a:schemeClr val="tx2"/>
                </a:solidFill>
              </a:rPr>
              <a:t>Alcuni casi emblematici</a:t>
            </a:r>
          </a:p>
        </p:txBody>
      </p:sp>
      <p:sp>
        <p:nvSpPr>
          <p:cNvPr id="3" name="Segnaposto contenuto 2">
            <a:extLst>
              <a:ext uri="{FF2B5EF4-FFF2-40B4-BE49-F238E27FC236}">
                <a16:creationId xmlns:a16="http://schemas.microsoft.com/office/drawing/2014/main" id="{4331176A-DF61-CC10-CDAE-8195A096B8A0}"/>
              </a:ext>
            </a:extLst>
          </p:cNvPr>
          <p:cNvSpPr>
            <a:spLocks noGrp="1"/>
          </p:cNvSpPr>
          <p:nvPr>
            <p:ph idx="1"/>
          </p:nvPr>
        </p:nvSpPr>
        <p:spPr/>
        <p:txBody>
          <a:bodyPr/>
          <a:lstStyle/>
          <a:p>
            <a:pPr marL="0" indent="0">
              <a:buNone/>
            </a:pPr>
            <a:endParaRPr lang="it-IT" dirty="0"/>
          </a:p>
          <a:p>
            <a:endParaRPr lang="it-IT" dirty="0"/>
          </a:p>
          <a:p>
            <a:r>
              <a:rPr lang="it-IT" dirty="0"/>
              <a:t>Le compagnie di navigazione marittima (es. </a:t>
            </a:r>
            <a:r>
              <a:rPr lang="it-IT" dirty="0" err="1"/>
              <a:t>Laziomar</a:t>
            </a:r>
            <a:r>
              <a:rPr lang="it-IT" dirty="0"/>
              <a:t>)</a:t>
            </a:r>
          </a:p>
          <a:p>
            <a:endParaRPr lang="it-IT" dirty="0"/>
          </a:p>
          <a:p>
            <a:r>
              <a:rPr lang="it-IT" dirty="0"/>
              <a:t>Il caso Alitalia</a:t>
            </a:r>
          </a:p>
        </p:txBody>
      </p:sp>
    </p:spTree>
    <p:extLst>
      <p:ext uri="{BB962C8B-B14F-4D97-AF65-F5344CB8AC3E}">
        <p14:creationId xmlns:p14="http://schemas.microsoft.com/office/powerpoint/2010/main" val="3101845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51C257-C092-F646-485A-3076C60A4BB6}"/>
              </a:ext>
            </a:extLst>
          </p:cNvPr>
          <p:cNvSpPr>
            <a:spLocks noGrp="1"/>
          </p:cNvSpPr>
          <p:nvPr>
            <p:ph type="title"/>
          </p:nvPr>
        </p:nvSpPr>
        <p:spPr/>
        <p:txBody>
          <a:bodyPr/>
          <a:lstStyle/>
          <a:p>
            <a:r>
              <a:rPr lang="it-IT" b="1" dirty="0">
                <a:solidFill>
                  <a:schemeClr val="tx2"/>
                </a:solidFill>
              </a:rPr>
              <a:t>Distorsioni nella gestione</a:t>
            </a:r>
          </a:p>
        </p:txBody>
      </p:sp>
      <p:sp>
        <p:nvSpPr>
          <p:cNvPr id="3" name="Segnaposto contenuto 2">
            <a:extLst>
              <a:ext uri="{FF2B5EF4-FFF2-40B4-BE49-F238E27FC236}">
                <a16:creationId xmlns:a16="http://schemas.microsoft.com/office/drawing/2014/main" id="{6ECFB085-D661-056A-DF99-AFE4D24DDDD2}"/>
              </a:ext>
            </a:extLst>
          </p:cNvPr>
          <p:cNvSpPr>
            <a:spLocks noGrp="1"/>
          </p:cNvSpPr>
          <p:nvPr>
            <p:ph idx="1"/>
          </p:nvPr>
        </p:nvSpPr>
        <p:spPr/>
        <p:txBody>
          <a:bodyPr/>
          <a:lstStyle/>
          <a:p>
            <a:pPr marL="0" indent="0">
              <a:buNone/>
            </a:pPr>
            <a:endParaRPr lang="it-IT" dirty="0"/>
          </a:p>
          <a:p>
            <a:pPr marL="0" indent="0">
              <a:buNone/>
            </a:pPr>
            <a:endParaRPr lang="it-IT" dirty="0"/>
          </a:p>
          <a:p>
            <a:pPr marL="0" indent="0">
              <a:buNone/>
            </a:pPr>
            <a:r>
              <a:rPr lang="it-IT" sz="4000" dirty="0"/>
              <a:t>Spesso in passato le società miste più che «mezzi/strumenti» sono diventati «fini»</a:t>
            </a:r>
          </a:p>
        </p:txBody>
      </p:sp>
    </p:spTree>
    <p:extLst>
      <p:ext uri="{BB962C8B-B14F-4D97-AF65-F5344CB8AC3E}">
        <p14:creationId xmlns:p14="http://schemas.microsoft.com/office/powerpoint/2010/main" val="2119661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4610FD-A162-941D-1CBE-F429E6744C76}"/>
              </a:ext>
            </a:extLst>
          </p:cNvPr>
          <p:cNvSpPr>
            <a:spLocks noGrp="1"/>
          </p:cNvSpPr>
          <p:nvPr>
            <p:ph type="title"/>
          </p:nvPr>
        </p:nvSpPr>
        <p:spPr/>
        <p:txBody>
          <a:bodyPr/>
          <a:lstStyle/>
          <a:p>
            <a:r>
              <a:rPr lang="it-IT" b="1" dirty="0">
                <a:solidFill>
                  <a:schemeClr val="tx2"/>
                </a:solidFill>
              </a:rPr>
              <a:t>Operazioni recenti</a:t>
            </a:r>
          </a:p>
        </p:txBody>
      </p:sp>
      <p:sp>
        <p:nvSpPr>
          <p:cNvPr id="3" name="Segnaposto contenuto 2">
            <a:extLst>
              <a:ext uri="{FF2B5EF4-FFF2-40B4-BE49-F238E27FC236}">
                <a16:creationId xmlns:a16="http://schemas.microsoft.com/office/drawing/2014/main" id="{E7ABED9A-CF3C-EE8D-319B-E3702A638508}"/>
              </a:ext>
            </a:extLst>
          </p:cNvPr>
          <p:cNvSpPr>
            <a:spLocks noGrp="1"/>
          </p:cNvSpPr>
          <p:nvPr>
            <p:ph idx="1"/>
          </p:nvPr>
        </p:nvSpPr>
        <p:spPr/>
        <p:txBody>
          <a:bodyPr>
            <a:normAutofit fontScale="92500" lnSpcReduction="10000"/>
          </a:bodyPr>
          <a:lstStyle/>
          <a:p>
            <a:r>
              <a:rPr lang="it-IT" sz="2000" dirty="0"/>
              <a:t>la trasformazione dell'Istituto per il credito sportivo nella nuova società "Istituto per il credito sportivo e culturale S.p.A.</a:t>
            </a:r>
          </a:p>
          <a:p>
            <a:endParaRPr lang="it-IT" sz="2000" dirty="0"/>
          </a:p>
          <a:p>
            <a:r>
              <a:rPr lang="it-IT" sz="2000" dirty="0"/>
              <a:t>la modifica dell'assetto societario della "Stretto di Messina S.p.A. " e l'introduzione di specifiche disposizioni per garantirne l'operatività, ivi compresa la previsione di un aumento di capitale da parte del MEF</a:t>
            </a:r>
          </a:p>
          <a:p>
            <a:endParaRPr lang="it-IT" sz="2000" dirty="0"/>
          </a:p>
          <a:p>
            <a:r>
              <a:rPr lang="it-IT" sz="2000" dirty="0"/>
              <a:t>la modifica della governance e delle funzioni di "Sport e salute S.p.A. "</a:t>
            </a:r>
          </a:p>
          <a:p>
            <a:endParaRPr lang="it-IT" sz="2000" dirty="0"/>
          </a:p>
          <a:p>
            <a:r>
              <a:rPr lang="it-IT" sz="2000" dirty="0"/>
              <a:t>la costituzione della "ENIT S.p.A." in sostituzione dell'omonimo ente pubblico</a:t>
            </a:r>
          </a:p>
          <a:p>
            <a:pPr marL="0" indent="0">
              <a:buNone/>
            </a:pPr>
            <a:endParaRPr lang="it-IT" sz="2000" dirty="0"/>
          </a:p>
          <a:p>
            <a:r>
              <a:rPr lang="it-IT" sz="2000" dirty="0"/>
              <a:t>la trasformazione di "ANPAL Servizi S.p.A. " in "Sviluppo Lavoro Italia S.p.A."</a:t>
            </a:r>
          </a:p>
          <a:p>
            <a:endParaRPr lang="it-IT" sz="2000" dirty="0"/>
          </a:p>
          <a:p>
            <a:r>
              <a:rPr lang="it-IT" sz="2000" dirty="0"/>
              <a:t>la costituzione della nuova "Autostrade dello Stato S.p.A.".</a:t>
            </a:r>
          </a:p>
        </p:txBody>
      </p:sp>
    </p:spTree>
    <p:extLst>
      <p:ext uri="{BB962C8B-B14F-4D97-AF65-F5344CB8AC3E}">
        <p14:creationId xmlns:p14="http://schemas.microsoft.com/office/powerpoint/2010/main" val="289389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5B8335-8ABB-9B6C-991B-1AB343E16021}"/>
              </a:ext>
            </a:extLst>
          </p:cNvPr>
          <p:cNvSpPr>
            <a:spLocks noGrp="1"/>
          </p:cNvSpPr>
          <p:nvPr>
            <p:ph type="title"/>
          </p:nvPr>
        </p:nvSpPr>
        <p:spPr/>
        <p:txBody>
          <a:bodyPr/>
          <a:lstStyle/>
          <a:p>
            <a:r>
              <a:rPr lang="it-IT" noProof="0" dirty="0">
                <a:solidFill>
                  <a:schemeClr val="tx2"/>
                </a:solidFill>
              </a:rPr>
              <a:t>Principi fondamentali del TUSP</a:t>
            </a:r>
            <a:endParaRPr lang="it-IT" noProof="0" dirty="0"/>
          </a:p>
        </p:txBody>
      </p:sp>
      <p:sp>
        <p:nvSpPr>
          <p:cNvPr id="3" name="Segnaposto testo 2">
            <a:extLst>
              <a:ext uri="{FF2B5EF4-FFF2-40B4-BE49-F238E27FC236}">
                <a16:creationId xmlns:a16="http://schemas.microsoft.com/office/drawing/2014/main" id="{7C578D80-F76C-ECBE-F8C5-47E505374E78}"/>
              </a:ext>
            </a:extLst>
          </p:cNvPr>
          <p:cNvSpPr>
            <a:spLocks noGrp="1"/>
          </p:cNvSpPr>
          <p:nvPr>
            <p:ph type="body" idx="1"/>
          </p:nvPr>
        </p:nvSpPr>
        <p:spPr/>
        <p:txBody>
          <a:bodyPr/>
          <a:lstStyle/>
          <a:p>
            <a:r>
              <a:rPr lang="it-IT" noProof="0" dirty="0">
                <a:solidFill>
                  <a:schemeClr val="tx2"/>
                </a:solidFill>
              </a:rPr>
              <a:t>Società a partecipazione Pubblica</a:t>
            </a:r>
            <a:endParaRPr lang="it-IT" noProof="0" dirty="0"/>
          </a:p>
        </p:txBody>
      </p:sp>
    </p:spTree>
    <p:extLst>
      <p:ext uri="{BB962C8B-B14F-4D97-AF65-F5344CB8AC3E}">
        <p14:creationId xmlns:p14="http://schemas.microsoft.com/office/powerpoint/2010/main" val="4089587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FCCEFD-A63C-466C-4C03-DA596A87639F}"/>
              </a:ext>
            </a:extLst>
          </p:cNvPr>
          <p:cNvSpPr>
            <a:spLocks noGrp="1"/>
          </p:cNvSpPr>
          <p:nvPr>
            <p:ph type="title"/>
          </p:nvPr>
        </p:nvSpPr>
        <p:spPr/>
        <p:txBody>
          <a:bodyPr>
            <a:normAutofit/>
          </a:bodyPr>
          <a:lstStyle/>
          <a:p>
            <a:r>
              <a:rPr lang="it-IT" noProof="0" dirty="0">
                <a:solidFill>
                  <a:schemeClr val="tx2"/>
                </a:solidFill>
              </a:rPr>
              <a:t>Principi fondamentali del TUSP</a:t>
            </a:r>
            <a:endParaRPr lang="it-IT" noProof="0" dirty="0"/>
          </a:p>
        </p:txBody>
      </p:sp>
      <p:sp>
        <p:nvSpPr>
          <p:cNvPr id="3" name="Segnaposto contenuto 2">
            <a:extLst>
              <a:ext uri="{FF2B5EF4-FFF2-40B4-BE49-F238E27FC236}">
                <a16:creationId xmlns:a16="http://schemas.microsoft.com/office/drawing/2014/main" id="{B3DE7E83-A41F-90F7-390C-E017D7E85B41}"/>
              </a:ext>
            </a:extLst>
          </p:cNvPr>
          <p:cNvSpPr>
            <a:spLocks noGrp="1"/>
          </p:cNvSpPr>
          <p:nvPr>
            <p:ph idx="1"/>
          </p:nvPr>
        </p:nvSpPr>
        <p:spPr>
          <a:xfrm>
            <a:off x="457200" y="2669059"/>
            <a:ext cx="8229600" cy="3457104"/>
          </a:xfrm>
        </p:spPr>
        <p:txBody>
          <a:bodyPr/>
          <a:lstStyle/>
          <a:p>
            <a:r>
              <a:rPr lang="it-IT" noProof="0" dirty="0"/>
              <a:t>Razionalizzazione della disciplina in materia:  il TUSP sostituisce ed abroga il coacervo di disposizioni che regolavano, spesso in modo non ordinato, le medesime società.</a:t>
            </a:r>
          </a:p>
        </p:txBody>
      </p:sp>
    </p:spTree>
    <p:extLst>
      <p:ext uri="{BB962C8B-B14F-4D97-AF65-F5344CB8AC3E}">
        <p14:creationId xmlns:p14="http://schemas.microsoft.com/office/powerpoint/2010/main" val="970497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4000" noProof="0" dirty="0">
                <a:solidFill>
                  <a:schemeClr val="tx2"/>
                </a:solidFill>
              </a:rPr>
              <a:t>Obiettivi del TUSP</a:t>
            </a:r>
          </a:p>
        </p:txBody>
      </p:sp>
      <p:sp>
        <p:nvSpPr>
          <p:cNvPr id="3" name="Content Placeholder 2"/>
          <p:cNvSpPr>
            <a:spLocks noGrp="1"/>
          </p:cNvSpPr>
          <p:nvPr>
            <p:ph idx="1"/>
          </p:nvPr>
        </p:nvSpPr>
        <p:spPr/>
        <p:txBody>
          <a:bodyPr wrap="square">
            <a:normAutofit/>
          </a:bodyPr>
          <a:lstStyle/>
          <a:p>
            <a:pPr marL="715963" lvl="1" indent="-557213">
              <a:buFont typeface="Wingdings" panose="05000000000000000000" pitchFamily="2" charset="2"/>
              <a:buChar char="Ø"/>
              <a:defRPr sz="1800"/>
            </a:pPr>
            <a:r>
              <a:rPr lang="it-IT" sz="3200" noProof="0" dirty="0"/>
              <a:t>Efficienza</a:t>
            </a:r>
          </a:p>
          <a:p>
            <a:pPr marL="715963" lvl="1" indent="-557213">
              <a:buFont typeface="Wingdings" panose="05000000000000000000" pitchFamily="2" charset="2"/>
              <a:buChar char="Ø"/>
              <a:defRPr sz="1800"/>
            </a:pPr>
            <a:r>
              <a:rPr lang="it-IT" sz="3200" noProof="0" dirty="0"/>
              <a:t>Trasparenza</a:t>
            </a:r>
          </a:p>
          <a:p>
            <a:pPr marL="715963" lvl="1" indent="-557213">
              <a:buFont typeface="Wingdings" panose="05000000000000000000" pitchFamily="2" charset="2"/>
              <a:buChar char="Ø"/>
              <a:defRPr sz="1800"/>
            </a:pPr>
            <a:r>
              <a:rPr lang="it-IT" sz="3200" noProof="0" dirty="0"/>
              <a:t>Razionalizzazione delle partecipazioni</a:t>
            </a:r>
          </a:p>
          <a:p>
            <a:pPr marL="715963" lvl="1" indent="-557213">
              <a:buFont typeface="Wingdings" panose="05000000000000000000" pitchFamily="2" charset="2"/>
              <a:buChar char="Ø"/>
              <a:defRPr sz="1800"/>
            </a:pPr>
            <a:r>
              <a:rPr lang="it-IT" sz="3200" noProof="0" dirty="0"/>
              <a:t>Previsione di un sistema di controlli: MEF,  Corte dei Conti</a:t>
            </a:r>
          </a:p>
          <a:p>
            <a:pPr marL="715963" lvl="1" indent="-557213">
              <a:buFont typeface="Wingdings" panose="05000000000000000000" pitchFamily="2" charset="2"/>
              <a:buChar char="Ø"/>
              <a:defRPr sz="1800"/>
            </a:pPr>
            <a:r>
              <a:rPr lang="it-IT" sz="3200" noProof="0" dirty="0"/>
              <a:t>Prevenire l'abuso dello strumento societario e promuove efficienza e tutela della concorrenza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9F46E-5EBC-5D56-749B-AD1DAE67A91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137513F-C3A8-B3C7-3805-F741633B24EE}"/>
              </a:ext>
            </a:extLst>
          </p:cNvPr>
          <p:cNvSpPr>
            <a:spLocks noGrp="1"/>
          </p:cNvSpPr>
          <p:nvPr>
            <p:ph type="title"/>
          </p:nvPr>
        </p:nvSpPr>
        <p:spPr/>
        <p:txBody>
          <a:bodyPr/>
          <a:lstStyle/>
          <a:p>
            <a:r>
              <a:rPr lang="it-IT" noProof="0" dirty="0">
                <a:solidFill>
                  <a:schemeClr val="tx2"/>
                </a:solidFill>
              </a:rPr>
              <a:t>oggetto</a:t>
            </a:r>
            <a:endParaRPr lang="it-IT" noProof="0" dirty="0"/>
          </a:p>
        </p:txBody>
      </p:sp>
      <p:sp>
        <p:nvSpPr>
          <p:cNvPr id="3" name="Segnaposto testo 2">
            <a:extLst>
              <a:ext uri="{FF2B5EF4-FFF2-40B4-BE49-F238E27FC236}">
                <a16:creationId xmlns:a16="http://schemas.microsoft.com/office/drawing/2014/main" id="{DC83E384-D693-4B6A-AD1E-5EE2A1023D9E}"/>
              </a:ext>
            </a:extLst>
          </p:cNvPr>
          <p:cNvSpPr>
            <a:spLocks noGrp="1"/>
          </p:cNvSpPr>
          <p:nvPr>
            <p:ph type="body" idx="1"/>
          </p:nvPr>
        </p:nvSpPr>
        <p:spPr/>
        <p:txBody>
          <a:bodyPr/>
          <a:lstStyle/>
          <a:p>
            <a:r>
              <a:rPr lang="it-IT" noProof="0" dirty="0">
                <a:solidFill>
                  <a:schemeClr val="tx2"/>
                </a:solidFill>
              </a:rPr>
              <a:t>Società a partecipazione Pubblica</a:t>
            </a:r>
            <a:endParaRPr lang="it-IT" noProof="0" dirty="0"/>
          </a:p>
        </p:txBody>
      </p:sp>
    </p:spTree>
    <p:extLst>
      <p:ext uri="{BB962C8B-B14F-4D97-AF65-F5344CB8AC3E}">
        <p14:creationId xmlns:p14="http://schemas.microsoft.com/office/powerpoint/2010/main" val="1306794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5229FF-CC90-3D4D-D788-EA765E052634}"/>
              </a:ext>
            </a:extLst>
          </p:cNvPr>
          <p:cNvSpPr>
            <a:spLocks noGrp="1"/>
          </p:cNvSpPr>
          <p:nvPr>
            <p:ph type="title"/>
          </p:nvPr>
        </p:nvSpPr>
        <p:spPr/>
        <p:txBody>
          <a:bodyPr/>
          <a:lstStyle/>
          <a:p>
            <a:r>
              <a:rPr lang="it-IT" dirty="0">
                <a:solidFill>
                  <a:schemeClr val="tx2"/>
                </a:solidFill>
              </a:rPr>
              <a:t>Oggetto del TUSP</a:t>
            </a:r>
          </a:p>
        </p:txBody>
      </p:sp>
      <p:sp>
        <p:nvSpPr>
          <p:cNvPr id="3" name="Segnaposto contenuto 2">
            <a:extLst>
              <a:ext uri="{FF2B5EF4-FFF2-40B4-BE49-F238E27FC236}">
                <a16:creationId xmlns:a16="http://schemas.microsoft.com/office/drawing/2014/main" id="{3E7546F9-8565-1155-932A-DEEC8409E31B}"/>
              </a:ext>
            </a:extLst>
          </p:cNvPr>
          <p:cNvSpPr>
            <a:spLocks noGrp="1"/>
          </p:cNvSpPr>
          <p:nvPr>
            <p:ph idx="1"/>
          </p:nvPr>
        </p:nvSpPr>
        <p:spPr/>
        <p:txBody>
          <a:bodyPr>
            <a:normAutofit fontScale="85000" lnSpcReduction="20000"/>
          </a:bodyPr>
          <a:lstStyle/>
          <a:p>
            <a:endParaRPr lang="it-IT" dirty="0"/>
          </a:p>
          <a:p>
            <a:r>
              <a:rPr lang="it-IT" dirty="0"/>
              <a:t>Il decreto ha per oggetto la costituzione di società da parte di amministrazioni pubbliche, nonché l'acquisto, il mantenimento e la gestione di partecipazioni da parte di tali amministrazioni, in società a totale o parziale partecipazione pubblica, </a:t>
            </a:r>
            <a:r>
              <a:rPr lang="it-IT" b="1" dirty="0"/>
              <a:t>diretta o indiretta.</a:t>
            </a:r>
          </a:p>
          <a:p>
            <a:endParaRPr lang="it-IT" dirty="0"/>
          </a:p>
          <a:p>
            <a:r>
              <a:rPr lang="it-IT" dirty="0"/>
              <a:t>Per tutto quanto non derogato dalle disposizioni del presente decreto, si applicano alle società a partecipazione pubblica le norme sulle società contenute nel codice civile e le norme generali di diritto privato.</a:t>
            </a:r>
            <a:endParaRPr lang="it-IT" b="1" dirty="0"/>
          </a:p>
        </p:txBody>
      </p:sp>
    </p:spTree>
    <p:extLst>
      <p:ext uri="{BB962C8B-B14F-4D97-AF65-F5344CB8AC3E}">
        <p14:creationId xmlns:p14="http://schemas.microsoft.com/office/powerpoint/2010/main" val="1696474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F99372-DF3C-DEE0-1A30-AA1450390292}"/>
              </a:ext>
            </a:extLst>
          </p:cNvPr>
          <p:cNvSpPr>
            <a:spLocks noGrp="1"/>
          </p:cNvSpPr>
          <p:nvPr>
            <p:ph type="title"/>
          </p:nvPr>
        </p:nvSpPr>
        <p:spPr/>
        <p:txBody>
          <a:bodyPr/>
          <a:lstStyle/>
          <a:p>
            <a:r>
              <a:rPr lang="it-IT" b="1" dirty="0">
                <a:solidFill>
                  <a:schemeClr val="tx2"/>
                </a:solidFill>
              </a:rPr>
              <a:t>Qualche dato…</a:t>
            </a:r>
            <a:endParaRPr lang="it-IT" b="1" dirty="0"/>
          </a:p>
        </p:txBody>
      </p:sp>
      <p:graphicFrame>
        <p:nvGraphicFramePr>
          <p:cNvPr id="4" name="Segnaposto contenuto 3">
            <a:extLst>
              <a:ext uri="{FF2B5EF4-FFF2-40B4-BE49-F238E27FC236}">
                <a16:creationId xmlns:a16="http://schemas.microsoft.com/office/drawing/2014/main" id="{4DE89A46-9686-7094-C2C6-736CC0842EC7}"/>
              </a:ext>
            </a:extLst>
          </p:cNvPr>
          <p:cNvGraphicFramePr>
            <a:graphicFrameLocks noGrp="1"/>
          </p:cNvGraphicFramePr>
          <p:nvPr>
            <p:ph idx="1"/>
            <p:extLst>
              <p:ext uri="{D42A27DB-BD31-4B8C-83A1-F6EECF244321}">
                <p14:modId xmlns:p14="http://schemas.microsoft.com/office/powerpoint/2010/main" val="3434619686"/>
              </p:ext>
            </p:extLst>
          </p:nvPr>
        </p:nvGraphicFramePr>
        <p:xfrm>
          <a:off x="457199" y="1805781"/>
          <a:ext cx="8229600" cy="4283293"/>
        </p:xfrm>
        <a:graphic>
          <a:graphicData uri="http://schemas.openxmlformats.org/drawingml/2006/table">
            <a:tbl>
              <a:tblPr/>
              <a:tblGrid>
                <a:gridCol w="4114800">
                  <a:extLst>
                    <a:ext uri="{9D8B030D-6E8A-4147-A177-3AD203B41FA5}">
                      <a16:colId xmlns:a16="http://schemas.microsoft.com/office/drawing/2014/main" val="1788372679"/>
                    </a:ext>
                  </a:extLst>
                </a:gridCol>
                <a:gridCol w="4114800">
                  <a:extLst>
                    <a:ext uri="{9D8B030D-6E8A-4147-A177-3AD203B41FA5}">
                      <a16:colId xmlns:a16="http://schemas.microsoft.com/office/drawing/2014/main" val="1690067953"/>
                    </a:ext>
                  </a:extLst>
                </a:gridCol>
              </a:tblGrid>
              <a:tr h="611899">
                <a:tc>
                  <a:txBody>
                    <a:bodyPr/>
                    <a:lstStyle/>
                    <a:p>
                      <a:pPr>
                        <a:buNone/>
                      </a:pPr>
                      <a:r>
                        <a:rPr lang="it-IT">
                          <a:effectLst/>
                        </a:rPr>
                        <a:t>Indicatore</a:t>
                      </a: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it-IT">
                          <a:effectLst/>
                        </a:rPr>
                        <a:t>Valore</a:t>
                      </a: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2524984500"/>
                  </a:ext>
                </a:extLst>
              </a:tr>
              <a:tr h="611899">
                <a:tc>
                  <a:txBody>
                    <a:bodyPr/>
                    <a:lstStyle/>
                    <a:p>
                      <a:pPr>
                        <a:buNone/>
                      </a:pPr>
                      <a:r>
                        <a:rPr lang="it-IT">
                          <a:effectLst/>
                        </a:rPr>
                        <a:t>Numero totale imprese partecipate</a:t>
                      </a: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it-IT" b="1">
                          <a:effectLst/>
                        </a:rPr>
                        <a:t>5.782</a:t>
                      </a:r>
                      <a:endParaRPr lang="it-IT">
                        <a:effectLst/>
                      </a:endParaRP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538841789"/>
                  </a:ext>
                </a:extLst>
              </a:tr>
              <a:tr h="611899">
                <a:tc>
                  <a:txBody>
                    <a:bodyPr/>
                    <a:lstStyle/>
                    <a:p>
                      <a:pPr>
                        <a:buNone/>
                      </a:pPr>
                      <a:r>
                        <a:rPr lang="it-IT">
                          <a:effectLst/>
                        </a:rPr>
                        <a:t>Dimensione media</a:t>
                      </a: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it-IT" b="1">
                          <a:effectLst/>
                        </a:rPr>
                        <a:t>145 addetti</a:t>
                      </a:r>
                      <a:endParaRPr lang="it-IT">
                        <a:effectLst/>
                      </a:endParaRP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1435018439"/>
                  </a:ext>
                </a:extLst>
              </a:tr>
              <a:tr h="611899">
                <a:tc>
                  <a:txBody>
                    <a:bodyPr/>
                    <a:lstStyle/>
                    <a:p>
                      <a:pPr>
                        <a:buNone/>
                      </a:pPr>
                      <a:r>
                        <a:rPr lang="it-IT">
                          <a:effectLst/>
                        </a:rPr>
                        <a:t>Partecipate locali</a:t>
                      </a: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it-IT" b="1">
                          <a:effectLst/>
                        </a:rPr>
                        <a:t>3.558</a:t>
                      </a:r>
                      <a:endParaRPr lang="it-IT">
                        <a:effectLst/>
                      </a:endParaRP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3704288622"/>
                  </a:ext>
                </a:extLst>
              </a:tr>
              <a:tr h="611899">
                <a:tc>
                  <a:txBody>
                    <a:bodyPr/>
                    <a:lstStyle/>
                    <a:p>
                      <a:pPr>
                        <a:buNone/>
                      </a:pPr>
                      <a:r>
                        <a:rPr lang="it-IT">
                          <a:effectLst/>
                        </a:rPr>
                        <a:t>Addetti nelle partecipate locali</a:t>
                      </a: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it-IT" b="1">
                          <a:effectLst/>
                        </a:rPr>
                        <a:t>283.721</a:t>
                      </a:r>
                      <a:endParaRPr lang="it-IT">
                        <a:effectLst/>
                      </a:endParaRP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896793344"/>
                  </a:ext>
                </a:extLst>
              </a:tr>
              <a:tr h="611899">
                <a:tc>
                  <a:txBody>
                    <a:bodyPr/>
                    <a:lstStyle/>
                    <a:p>
                      <a:pPr>
                        <a:buNone/>
                      </a:pPr>
                      <a:r>
                        <a:rPr lang="it-IT">
                          <a:effectLst/>
                        </a:rPr>
                        <a:t>Addetti nelle partecipate del MEF</a:t>
                      </a: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it-IT" b="1">
                          <a:effectLst/>
                        </a:rPr>
                        <a:t>53,9% del totale</a:t>
                      </a:r>
                      <a:endParaRPr lang="it-IT">
                        <a:effectLst/>
                      </a:endParaRP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2518545013"/>
                  </a:ext>
                </a:extLst>
              </a:tr>
              <a:tr h="611899">
                <a:tc>
                  <a:txBody>
                    <a:bodyPr/>
                    <a:lstStyle/>
                    <a:p>
                      <a:pPr>
                        <a:buNone/>
                      </a:pPr>
                      <a:r>
                        <a:rPr lang="it-IT" dirty="0">
                          <a:effectLst/>
                        </a:rPr>
                        <a:t>Crescita partecipate MEF</a:t>
                      </a: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fontAlgn="t">
                        <a:lnSpc>
                          <a:spcPts val="1500"/>
                        </a:lnSpc>
                        <a:buNone/>
                      </a:pPr>
                      <a:r>
                        <a:rPr lang="it-IT" b="1" dirty="0">
                          <a:effectLst/>
                        </a:rPr>
                        <a:t>+35,2%</a:t>
                      </a:r>
                      <a:endParaRPr lang="it-IT" b="0" i="0" dirty="0">
                        <a:effectLst/>
                        <a:latin typeface="Segoe UI" panose="020B0502040204020203" pitchFamily="34" charset="0"/>
                      </a:endParaRPr>
                    </a:p>
                  </a:txBody>
                  <a:tcPr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2905765165"/>
                  </a:ext>
                </a:extLst>
              </a:tr>
            </a:tbl>
          </a:graphicData>
        </a:graphic>
      </p:graphicFrame>
    </p:spTree>
    <p:extLst>
      <p:ext uri="{BB962C8B-B14F-4D97-AF65-F5344CB8AC3E}">
        <p14:creationId xmlns:p14="http://schemas.microsoft.com/office/powerpoint/2010/main" val="22971278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B1C3DD-891A-5B4A-07D9-79E6350DB247}"/>
              </a:ext>
            </a:extLst>
          </p:cNvPr>
          <p:cNvSpPr>
            <a:spLocks noGrp="1"/>
          </p:cNvSpPr>
          <p:nvPr>
            <p:ph type="title"/>
          </p:nvPr>
        </p:nvSpPr>
        <p:spPr/>
        <p:txBody>
          <a:bodyPr/>
          <a:lstStyle/>
          <a:p>
            <a:r>
              <a:rPr lang="it-IT" dirty="0">
                <a:solidFill>
                  <a:schemeClr val="tx2"/>
                </a:solidFill>
              </a:rPr>
              <a:t>Oggetto del TUSP</a:t>
            </a:r>
            <a:endParaRPr lang="it-IT" dirty="0"/>
          </a:p>
        </p:txBody>
      </p:sp>
      <p:sp>
        <p:nvSpPr>
          <p:cNvPr id="3" name="Segnaposto contenuto 2">
            <a:extLst>
              <a:ext uri="{FF2B5EF4-FFF2-40B4-BE49-F238E27FC236}">
                <a16:creationId xmlns:a16="http://schemas.microsoft.com/office/drawing/2014/main" id="{1C0D5360-2874-6AF0-5C30-51FF5ADF3D66}"/>
              </a:ext>
            </a:extLst>
          </p:cNvPr>
          <p:cNvSpPr>
            <a:spLocks noGrp="1"/>
          </p:cNvSpPr>
          <p:nvPr>
            <p:ph idx="1"/>
          </p:nvPr>
        </p:nvSpPr>
        <p:spPr/>
        <p:txBody>
          <a:bodyPr>
            <a:normAutofit fontScale="92500" lnSpcReduction="20000"/>
          </a:bodyPr>
          <a:lstStyle/>
          <a:p>
            <a:r>
              <a:rPr lang="it-IT" dirty="0"/>
              <a:t>Restano ferme:</a:t>
            </a:r>
          </a:p>
          <a:p>
            <a:pPr lvl="1"/>
            <a:r>
              <a:rPr lang="it-IT" dirty="0"/>
              <a:t>le specifiche disposizioni, contenute in leggi o regolamenti governativi o ministeriali, che disciplinano società a partecipazione pubblica di </a:t>
            </a:r>
            <a:r>
              <a:rPr lang="it-IT" b="1" dirty="0"/>
              <a:t>diritto singolare </a:t>
            </a:r>
            <a:r>
              <a:rPr lang="it-IT" dirty="0"/>
              <a:t>costituite per l'esercizio della gestione di servizi di interesse generale o di interesse economico generale o per il perseguimento di una specifica missione di pubblico interesse;</a:t>
            </a:r>
          </a:p>
          <a:p>
            <a:pPr marL="457200" lvl="1" indent="0">
              <a:buNone/>
            </a:pPr>
            <a:endParaRPr lang="it-IT" dirty="0"/>
          </a:p>
          <a:p>
            <a:pPr lvl="1"/>
            <a:r>
              <a:rPr lang="it-IT" dirty="0"/>
              <a:t>le disposizioni di legge riguardanti la partecipazione di amministrazioni pubbliche a enti associativi diversi dalle società e a fondazioni.</a:t>
            </a:r>
          </a:p>
        </p:txBody>
      </p:sp>
    </p:spTree>
    <p:extLst>
      <p:ext uri="{BB962C8B-B14F-4D97-AF65-F5344CB8AC3E}">
        <p14:creationId xmlns:p14="http://schemas.microsoft.com/office/powerpoint/2010/main" val="933812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1BE647-0294-4D99-183E-328D055DC216}"/>
              </a:ext>
            </a:extLst>
          </p:cNvPr>
          <p:cNvSpPr>
            <a:spLocks noGrp="1"/>
          </p:cNvSpPr>
          <p:nvPr>
            <p:ph type="title"/>
          </p:nvPr>
        </p:nvSpPr>
        <p:spPr/>
        <p:txBody>
          <a:bodyPr>
            <a:normAutofit fontScale="90000"/>
          </a:bodyPr>
          <a:lstStyle/>
          <a:p>
            <a:r>
              <a:rPr lang="it-IT" dirty="0">
                <a:solidFill>
                  <a:schemeClr val="tx2"/>
                </a:solidFill>
              </a:rPr>
              <a:t>Orientamento MEF – Diritto singolare</a:t>
            </a:r>
          </a:p>
        </p:txBody>
      </p:sp>
      <p:sp>
        <p:nvSpPr>
          <p:cNvPr id="3" name="Segnaposto contenuto 2">
            <a:extLst>
              <a:ext uri="{FF2B5EF4-FFF2-40B4-BE49-F238E27FC236}">
                <a16:creationId xmlns:a16="http://schemas.microsoft.com/office/drawing/2014/main" id="{97B34584-04A8-D2EE-9751-B7EFB3E51540}"/>
              </a:ext>
            </a:extLst>
          </p:cNvPr>
          <p:cNvSpPr>
            <a:spLocks noGrp="1"/>
          </p:cNvSpPr>
          <p:nvPr>
            <p:ph idx="1"/>
          </p:nvPr>
        </p:nvSpPr>
        <p:spPr/>
        <p:txBody>
          <a:bodyPr>
            <a:normAutofit fontScale="92500" lnSpcReduction="10000"/>
          </a:bodyPr>
          <a:lstStyle/>
          <a:p>
            <a:r>
              <a:rPr lang="it-IT" dirty="0"/>
              <a:t>In sede di inserimento delle partecipazioni sulla piattaforma «Partecipazioni» il MEF ha riscontrato una diffusa incertezza in merito al significato della nozione giuridica “</a:t>
            </a:r>
            <a:r>
              <a:rPr lang="it-IT" i="1" dirty="0"/>
              <a:t>di società a partecipazione pubblica di diritto singolare</a:t>
            </a:r>
            <a:r>
              <a:rPr lang="it-IT" dirty="0"/>
              <a:t>”.</a:t>
            </a:r>
          </a:p>
          <a:p>
            <a:endParaRPr lang="it-IT" dirty="0"/>
          </a:p>
          <a:p>
            <a:r>
              <a:rPr lang="it-IT" dirty="0"/>
              <a:t>Il richiamo “al diritto singolare” individua esclusivamente le società disciplinate da disposizioni normative </a:t>
            </a:r>
            <a:r>
              <a:rPr lang="it-IT" i="1" dirty="0"/>
              <a:t>ad hoc.</a:t>
            </a:r>
            <a:endParaRPr lang="it-IT" dirty="0"/>
          </a:p>
          <a:p>
            <a:pPr marL="0" indent="0">
              <a:buNone/>
            </a:pPr>
            <a:r>
              <a:rPr lang="it-IT" dirty="0"/>
              <a:t> </a:t>
            </a:r>
          </a:p>
        </p:txBody>
      </p:sp>
    </p:spTree>
    <p:extLst>
      <p:ext uri="{BB962C8B-B14F-4D97-AF65-F5344CB8AC3E}">
        <p14:creationId xmlns:p14="http://schemas.microsoft.com/office/powerpoint/2010/main" val="94671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9FC489-00ED-A38D-E357-21DA7BAD8573}"/>
              </a:ext>
            </a:extLst>
          </p:cNvPr>
          <p:cNvSpPr>
            <a:spLocks noGrp="1"/>
          </p:cNvSpPr>
          <p:nvPr>
            <p:ph type="title"/>
          </p:nvPr>
        </p:nvSpPr>
        <p:spPr/>
        <p:txBody>
          <a:bodyPr/>
          <a:lstStyle/>
          <a:p>
            <a:r>
              <a:rPr lang="it-IT" noProof="0" dirty="0">
                <a:solidFill>
                  <a:schemeClr val="tx2"/>
                </a:solidFill>
              </a:rPr>
              <a:t>Definizioni</a:t>
            </a:r>
            <a:endParaRPr lang="it-IT" noProof="0" dirty="0"/>
          </a:p>
        </p:txBody>
      </p:sp>
      <p:sp>
        <p:nvSpPr>
          <p:cNvPr id="3" name="Segnaposto testo 2">
            <a:extLst>
              <a:ext uri="{FF2B5EF4-FFF2-40B4-BE49-F238E27FC236}">
                <a16:creationId xmlns:a16="http://schemas.microsoft.com/office/drawing/2014/main" id="{24C1D909-AE6E-E319-4D8F-FF8D905441DB}"/>
              </a:ext>
            </a:extLst>
          </p:cNvPr>
          <p:cNvSpPr>
            <a:spLocks noGrp="1"/>
          </p:cNvSpPr>
          <p:nvPr>
            <p:ph type="body" idx="1"/>
          </p:nvPr>
        </p:nvSpPr>
        <p:spPr/>
        <p:txBody>
          <a:bodyPr/>
          <a:lstStyle/>
          <a:p>
            <a:r>
              <a:rPr lang="it-IT" noProof="0" dirty="0">
                <a:solidFill>
                  <a:schemeClr val="tx2"/>
                </a:solidFill>
              </a:rPr>
              <a:t>Società a partecipazione Pubblica</a:t>
            </a:r>
            <a:endParaRPr lang="it-IT" noProof="0" dirty="0"/>
          </a:p>
        </p:txBody>
      </p:sp>
    </p:spTree>
    <p:extLst>
      <p:ext uri="{BB962C8B-B14F-4D97-AF65-F5344CB8AC3E}">
        <p14:creationId xmlns:p14="http://schemas.microsoft.com/office/powerpoint/2010/main" val="2567033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F8E52F-683B-AE36-B482-2758D003AF8E}"/>
              </a:ext>
            </a:extLst>
          </p:cNvPr>
          <p:cNvSpPr>
            <a:spLocks noGrp="1"/>
          </p:cNvSpPr>
          <p:nvPr>
            <p:ph type="title"/>
          </p:nvPr>
        </p:nvSpPr>
        <p:spPr/>
        <p:txBody>
          <a:bodyPr/>
          <a:lstStyle/>
          <a:p>
            <a:r>
              <a:rPr lang="it-IT" noProof="0" dirty="0">
                <a:solidFill>
                  <a:schemeClr val="tx2"/>
                </a:solidFill>
              </a:rPr>
              <a:t>TUSP - Definizioni</a:t>
            </a:r>
            <a:endParaRPr lang="it-IT" noProof="0" dirty="0"/>
          </a:p>
        </p:txBody>
      </p:sp>
      <p:sp>
        <p:nvSpPr>
          <p:cNvPr id="3" name="Segnaposto contenuto 2">
            <a:extLst>
              <a:ext uri="{FF2B5EF4-FFF2-40B4-BE49-F238E27FC236}">
                <a16:creationId xmlns:a16="http://schemas.microsoft.com/office/drawing/2014/main" id="{EA54CF83-B087-5420-B667-369D92FE890B}"/>
              </a:ext>
            </a:extLst>
          </p:cNvPr>
          <p:cNvSpPr>
            <a:spLocks noGrp="1"/>
          </p:cNvSpPr>
          <p:nvPr>
            <p:ph idx="1"/>
          </p:nvPr>
        </p:nvSpPr>
        <p:spPr>
          <a:xfrm>
            <a:off x="457200" y="2582562"/>
            <a:ext cx="8229600" cy="3543601"/>
          </a:xfrm>
        </p:spPr>
        <p:txBody>
          <a:bodyPr/>
          <a:lstStyle/>
          <a:p>
            <a:r>
              <a:rPr lang="it-IT" noProof="0" dirty="0"/>
              <a:t>L’articolo 2 definisce in modo puntuale le categorie e i concetti chiave per l’applicazione del Testo Unico sulle società a partecipazione pubblica</a:t>
            </a:r>
          </a:p>
        </p:txBody>
      </p:sp>
    </p:spTree>
    <p:extLst>
      <p:ext uri="{BB962C8B-B14F-4D97-AF65-F5344CB8AC3E}">
        <p14:creationId xmlns:p14="http://schemas.microsoft.com/office/powerpoint/2010/main" val="2401780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A9430E-F661-765E-B7FF-FB0433BD8200}"/>
              </a:ext>
            </a:extLst>
          </p:cNvPr>
          <p:cNvSpPr>
            <a:spLocks noGrp="1"/>
          </p:cNvSpPr>
          <p:nvPr>
            <p:ph type="title"/>
          </p:nvPr>
        </p:nvSpPr>
        <p:spPr/>
        <p:txBody>
          <a:bodyPr>
            <a:normAutofit/>
          </a:bodyPr>
          <a:lstStyle/>
          <a:p>
            <a:r>
              <a:rPr lang="it-IT" noProof="0" dirty="0">
                <a:solidFill>
                  <a:schemeClr val="tx2"/>
                </a:solidFill>
              </a:rPr>
              <a:t>TUSP - Definizioni</a:t>
            </a:r>
            <a:endParaRPr lang="it-IT" noProof="0" dirty="0"/>
          </a:p>
        </p:txBody>
      </p:sp>
      <p:sp>
        <p:nvSpPr>
          <p:cNvPr id="3" name="Segnaposto contenuto 2">
            <a:extLst>
              <a:ext uri="{FF2B5EF4-FFF2-40B4-BE49-F238E27FC236}">
                <a16:creationId xmlns:a16="http://schemas.microsoft.com/office/drawing/2014/main" id="{885B6DC7-F56E-045D-06A7-2053C7354B48}"/>
              </a:ext>
            </a:extLst>
          </p:cNvPr>
          <p:cNvSpPr>
            <a:spLocks noGrp="1"/>
          </p:cNvSpPr>
          <p:nvPr>
            <p:ph idx="1"/>
          </p:nvPr>
        </p:nvSpPr>
        <p:spPr/>
        <p:txBody>
          <a:bodyPr>
            <a:noAutofit/>
          </a:bodyPr>
          <a:lstStyle/>
          <a:p>
            <a:pPr marL="0" indent="0">
              <a:spcBef>
                <a:spcPts val="1875"/>
              </a:spcBef>
              <a:buNone/>
            </a:pPr>
            <a:r>
              <a:rPr lang="it-IT" sz="2800" b="1" noProof="0" dirty="0"/>
              <a:t>Amministrazioni Pubbliche</a:t>
            </a:r>
          </a:p>
          <a:p>
            <a:pPr marL="0" lvl="1" indent="0">
              <a:buNone/>
            </a:pPr>
            <a:r>
              <a:rPr lang="it-IT" noProof="0" dirty="0"/>
              <a:t>Il d.lgs. 175/2016 fa diretto riferimento all’art. 1 comma 2 del d.lgs. 165/2001. Questa ampia inclusione garantisce che il perimetro di applicazione del TUSP copra sia le amministrazioni centrali che quelle locali, oltre agli organismi con funzioni economiche (gli enti pubblici economici e le autorità di sistema portuale)</a:t>
            </a:r>
          </a:p>
          <a:p>
            <a:pPr marL="0" lvl="1" indent="0">
              <a:buNone/>
            </a:pPr>
            <a:endParaRPr lang="it-IT" noProof="0" dirty="0"/>
          </a:p>
          <a:p>
            <a:pPr marL="0" lvl="1" indent="0">
              <a:buNone/>
            </a:pPr>
            <a:r>
              <a:rPr lang="it-IT" noProof="0" dirty="0"/>
              <a:t>Un ambito di applicazione molto vasto.</a:t>
            </a:r>
          </a:p>
          <a:p>
            <a:pPr marL="0" lvl="1" indent="0">
              <a:buNone/>
            </a:pPr>
            <a:endParaRPr lang="it-IT" sz="1800" b="1" noProof="0" dirty="0"/>
          </a:p>
          <a:p>
            <a:pPr marL="0" lvl="1" indent="0">
              <a:buNone/>
            </a:pPr>
            <a:endParaRPr lang="it-IT" sz="1800" noProof="0" dirty="0"/>
          </a:p>
        </p:txBody>
      </p:sp>
    </p:spTree>
    <p:extLst>
      <p:ext uri="{BB962C8B-B14F-4D97-AF65-F5344CB8AC3E}">
        <p14:creationId xmlns:p14="http://schemas.microsoft.com/office/powerpoint/2010/main" val="31015249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1EFABA-D12C-EB20-8102-AF915D6AE147}"/>
              </a:ext>
            </a:extLst>
          </p:cNvPr>
          <p:cNvSpPr>
            <a:spLocks noGrp="1"/>
          </p:cNvSpPr>
          <p:nvPr>
            <p:ph type="title"/>
          </p:nvPr>
        </p:nvSpPr>
        <p:spPr/>
        <p:txBody>
          <a:bodyPr/>
          <a:lstStyle/>
          <a:p>
            <a:r>
              <a:rPr lang="it-IT" noProof="0" dirty="0">
                <a:solidFill>
                  <a:schemeClr val="tx2"/>
                </a:solidFill>
              </a:rPr>
              <a:t>TUSP - Definizioni</a:t>
            </a:r>
            <a:endParaRPr lang="it-IT" noProof="0" dirty="0"/>
          </a:p>
        </p:txBody>
      </p:sp>
      <p:sp>
        <p:nvSpPr>
          <p:cNvPr id="3" name="Segnaposto contenuto 2">
            <a:extLst>
              <a:ext uri="{FF2B5EF4-FFF2-40B4-BE49-F238E27FC236}">
                <a16:creationId xmlns:a16="http://schemas.microsoft.com/office/drawing/2014/main" id="{12A7AAA3-F47E-6365-2984-0DE7F401A4F8}"/>
              </a:ext>
            </a:extLst>
          </p:cNvPr>
          <p:cNvSpPr>
            <a:spLocks noGrp="1"/>
          </p:cNvSpPr>
          <p:nvPr>
            <p:ph idx="1"/>
          </p:nvPr>
        </p:nvSpPr>
        <p:spPr/>
        <p:txBody>
          <a:bodyPr/>
          <a:lstStyle/>
          <a:p>
            <a:pPr marL="0" lvl="1" indent="0">
              <a:buNone/>
            </a:pPr>
            <a:r>
              <a:rPr lang="it-IT" sz="1800" b="1" noProof="0" dirty="0"/>
              <a:t>Controllo</a:t>
            </a:r>
          </a:p>
          <a:p>
            <a:pPr marL="0" lvl="1" indent="0">
              <a:buNone/>
            </a:pPr>
            <a:r>
              <a:rPr lang="it-IT" sz="1800" noProof="0" dirty="0"/>
              <a:t>Il controllo riguarda il potere strategico e il consenso unanime richiesto per decisioni fondamentali nelle società partecipate.</a:t>
            </a:r>
          </a:p>
          <a:p>
            <a:pPr marL="0" lvl="1" indent="0">
              <a:buNone/>
            </a:pPr>
            <a:r>
              <a:rPr lang="it-IT" sz="1800" noProof="0" dirty="0"/>
              <a:t>Ai sensi </a:t>
            </a:r>
            <a:r>
              <a:rPr lang="it-IT" sz="1800" b="1" noProof="0" dirty="0"/>
              <a:t>dell’art. 2359 del c.c. si definiscono controllate</a:t>
            </a:r>
            <a:r>
              <a:rPr lang="it-IT" sz="1800" noProof="0" dirty="0"/>
              <a:t>:</a:t>
            </a:r>
          </a:p>
          <a:p>
            <a:pPr marL="0" lvl="1" indent="0">
              <a:buNone/>
            </a:pPr>
            <a:r>
              <a:rPr lang="it-IT" sz="1800" noProof="0" dirty="0"/>
              <a:t>1) le società in cui un'altra società dispone della maggioranza dei voti esercitabili nell'assemblea ordinaria;</a:t>
            </a:r>
          </a:p>
          <a:p>
            <a:pPr marL="0" lvl="1" indent="0">
              <a:buNone/>
            </a:pPr>
            <a:r>
              <a:rPr lang="it-IT" sz="1800" noProof="0" dirty="0"/>
              <a:t>2) le società in cui un'altra società dispone di voti sufficienti per esercitare un'influenza dominante nell'assemblea ordinaria;</a:t>
            </a:r>
          </a:p>
          <a:p>
            <a:pPr marL="0" lvl="1" indent="0">
              <a:buNone/>
            </a:pPr>
            <a:r>
              <a:rPr lang="it-IT" sz="1800" noProof="0" dirty="0"/>
              <a:t>3) le società che sono sotto influenza dominante di un'altra società in virtù di particolari vincoli contrattuali con essa.</a:t>
            </a:r>
          </a:p>
          <a:p>
            <a:pPr marL="0" lvl="1" indent="0">
              <a:buNone/>
            </a:pPr>
            <a:endParaRPr lang="it-IT" sz="1800" noProof="0" dirty="0"/>
          </a:p>
          <a:p>
            <a:pPr marL="0" lvl="1" indent="0">
              <a:buNone/>
            </a:pPr>
            <a:r>
              <a:rPr lang="it-IT" sz="1800" noProof="0" dirty="0"/>
              <a:t>Ai fini dell'applicazione dei numeri 1) e 2) si computano anche i voti spettanti a società controllate, a società fiduciarie e a persona interposta: non si computano i voti spettanti per conto di terzi.</a:t>
            </a:r>
          </a:p>
          <a:p>
            <a:pPr marL="0" lvl="1" indent="0">
              <a:buNone/>
            </a:pPr>
            <a:endParaRPr lang="it-IT" sz="1800" b="1" noProof="0" dirty="0"/>
          </a:p>
          <a:p>
            <a:endParaRPr lang="it-IT" noProof="0" dirty="0"/>
          </a:p>
        </p:txBody>
      </p:sp>
    </p:spTree>
    <p:extLst>
      <p:ext uri="{BB962C8B-B14F-4D97-AF65-F5344CB8AC3E}">
        <p14:creationId xmlns:p14="http://schemas.microsoft.com/office/powerpoint/2010/main" val="32472574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608C91-8824-CBE7-BA72-5AD3ACA87C73}"/>
              </a:ext>
            </a:extLst>
          </p:cNvPr>
          <p:cNvSpPr>
            <a:spLocks noGrp="1"/>
          </p:cNvSpPr>
          <p:nvPr>
            <p:ph type="title"/>
          </p:nvPr>
        </p:nvSpPr>
        <p:spPr/>
        <p:txBody>
          <a:bodyPr/>
          <a:lstStyle/>
          <a:p>
            <a:r>
              <a:rPr lang="it-IT" noProof="0" dirty="0">
                <a:solidFill>
                  <a:schemeClr val="tx2"/>
                </a:solidFill>
              </a:rPr>
              <a:t>TUSP - Definizioni</a:t>
            </a:r>
            <a:endParaRPr lang="it-IT" noProof="0" dirty="0"/>
          </a:p>
        </p:txBody>
      </p:sp>
      <p:sp>
        <p:nvSpPr>
          <p:cNvPr id="3" name="Segnaposto contenuto 2">
            <a:extLst>
              <a:ext uri="{FF2B5EF4-FFF2-40B4-BE49-F238E27FC236}">
                <a16:creationId xmlns:a16="http://schemas.microsoft.com/office/drawing/2014/main" id="{3BC1C38F-C203-C102-C46F-36B60D4823AB}"/>
              </a:ext>
            </a:extLst>
          </p:cNvPr>
          <p:cNvSpPr>
            <a:spLocks noGrp="1"/>
          </p:cNvSpPr>
          <p:nvPr>
            <p:ph idx="1"/>
          </p:nvPr>
        </p:nvSpPr>
        <p:spPr/>
        <p:txBody>
          <a:bodyPr>
            <a:normAutofit fontScale="92500" lnSpcReduction="10000"/>
          </a:bodyPr>
          <a:lstStyle/>
          <a:p>
            <a:pPr marL="0" lvl="1" indent="0">
              <a:buNone/>
            </a:pPr>
            <a:r>
              <a:rPr lang="it-IT" b="1" noProof="0" dirty="0"/>
              <a:t>Controllo Analogo</a:t>
            </a:r>
          </a:p>
          <a:p>
            <a:pPr marL="0" lvl="1" indent="0">
              <a:buNone/>
            </a:pPr>
            <a:r>
              <a:rPr lang="it-IT" noProof="0" dirty="0"/>
              <a:t>Si verifica quando l’amministrazione esercita un potere simile a quello sui propri servizi, influenzando obiettivi e decisioni.</a:t>
            </a:r>
          </a:p>
          <a:p>
            <a:pPr marL="0" lvl="1" indent="0">
              <a:buNone/>
            </a:pPr>
            <a:r>
              <a:rPr lang="it-IT" noProof="0" dirty="0"/>
              <a:t>Può essere esercitato anche da persona giuridica diversa controllata dall’amministrazione partecipante cd. «controllo analogo a cascata</a:t>
            </a:r>
            <a:r>
              <a:rPr lang="it-IT" dirty="0"/>
              <a:t>»</a:t>
            </a:r>
            <a:endParaRPr lang="it-IT" noProof="0" dirty="0"/>
          </a:p>
          <a:p>
            <a:pPr marL="0" lvl="1" indent="0">
              <a:buNone/>
            </a:pPr>
            <a:endParaRPr lang="it-IT" b="1" noProof="0" dirty="0"/>
          </a:p>
          <a:p>
            <a:pPr marL="0" lvl="1" indent="0">
              <a:buNone/>
            </a:pPr>
            <a:r>
              <a:rPr lang="it-IT" b="1" noProof="0" dirty="0"/>
              <a:t>Controllo Analogo Congiunto</a:t>
            </a:r>
          </a:p>
          <a:p>
            <a:pPr marL="0" lvl="1" indent="0">
              <a:buNone/>
            </a:pPr>
            <a:r>
              <a:rPr lang="it-IT" noProof="0" dirty="0"/>
              <a:t>Si verifica quando più amministrazioni esercitano insieme il potere analogamente.</a:t>
            </a:r>
            <a:endParaRPr lang="it-IT" sz="4000" noProof="0" dirty="0"/>
          </a:p>
        </p:txBody>
      </p:sp>
    </p:spTree>
    <p:extLst>
      <p:ext uri="{BB962C8B-B14F-4D97-AF65-F5344CB8AC3E}">
        <p14:creationId xmlns:p14="http://schemas.microsoft.com/office/powerpoint/2010/main" val="14814922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F054DE-5A85-04D5-00C4-4E43EEE730EA}"/>
              </a:ext>
            </a:extLst>
          </p:cNvPr>
          <p:cNvSpPr>
            <a:spLocks noGrp="1"/>
          </p:cNvSpPr>
          <p:nvPr>
            <p:ph type="title"/>
          </p:nvPr>
        </p:nvSpPr>
        <p:spPr/>
        <p:txBody>
          <a:bodyPr/>
          <a:lstStyle/>
          <a:p>
            <a:r>
              <a:rPr lang="it-IT" noProof="0" dirty="0">
                <a:solidFill>
                  <a:schemeClr val="tx2"/>
                </a:solidFill>
              </a:rPr>
              <a:t>TUSP - Definizioni</a:t>
            </a:r>
            <a:endParaRPr lang="it-IT" noProof="0" dirty="0"/>
          </a:p>
        </p:txBody>
      </p:sp>
      <p:sp>
        <p:nvSpPr>
          <p:cNvPr id="3" name="Segnaposto contenuto 2">
            <a:extLst>
              <a:ext uri="{FF2B5EF4-FFF2-40B4-BE49-F238E27FC236}">
                <a16:creationId xmlns:a16="http://schemas.microsoft.com/office/drawing/2014/main" id="{D34EF891-C9D2-1259-F337-B0C37F861798}"/>
              </a:ext>
            </a:extLst>
          </p:cNvPr>
          <p:cNvSpPr>
            <a:spLocks noGrp="1"/>
          </p:cNvSpPr>
          <p:nvPr>
            <p:ph idx="1"/>
          </p:nvPr>
        </p:nvSpPr>
        <p:spPr/>
        <p:txBody>
          <a:bodyPr>
            <a:normAutofit lnSpcReduction="10000"/>
          </a:bodyPr>
          <a:lstStyle/>
          <a:p>
            <a:r>
              <a:rPr lang="it-IT" noProof="0" dirty="0"/>
              <a:t>Accanto al controllo tradizionale, il decreto introduce quindi il cd. “controllo analogo”, che si verifica quando l’amministrazione esercita sulla società un potere simile a quello sui propri servizi, incidendo sugli obiettivi strategici e sulle decisioni significative.</a:t>
            </a:r>
          </a:p>
          <a:p>
            <a:r>
              <a:rPr lang="it-IT" noProof="0" dirty="0"/>
              <a:t>Questo concetto è cruciale per le società in house, poiché consente affidamenti diretti senza gara. </a:t>
            </a:r>
          </a:p>
        </p:txBody>
      </p:sp>
    </p:spTree>
    <p:extLst>
      <p:ext uri="{BB962C8B-B14F-4D97-AF65-F5344CB8AC3E}">
        <p14:creationId xmlns:p14="http://schemas.microsoft.com/office/powerpoint/2010/main" val="12515456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E06B51-FC8B-10F0-664E-C178E16F891B}"/>
              </a:ext>
            </a:extLst>
          </p:cNvPr>
          <p:cNvSpPr>
            <a:spLocks noGrp="1"/>
          </p:cNvSpPr>
          <p:nvPr>
            <p:ph type="title"/>
          </p:nvPr>
        </p:nvSpPr>
        <p:spPr/>
        <p:txBody>
          <a:bodyPr/>
          <a:lstStyle/>
          <a:p>
            <a:r>
              <a:rPr lang="it-IT" noProof="0" dirty="0">
                <a:solidFill>
                  <a:schemeClr val="tx2"/>
                </a:solidFill>
              </a:rPr>
              <a:t>TUSP - Definizioni</a:t>
            </a:r>
            <a:endParaRPr lang="it-IT" noProof="0" dirty="0"/>
          </a:p>
        </p:txBody>
      </p:sp>
      <p:sp>
        <p:nvSpPr>
          <p:cNvPr id="3" name="Segnaposto contenuto 2">
            <a:extLst>
              <a:ext uri="{FF2B5EF4-FFF2-40B4-BE49-F238E27FC236}">
                <a16:creationId xmlns:a16="http://schemas.microsoft.com/office/drawing/2014/main" id="{FF48FF96-FF1C-9C26-7F0C-D20ACFFF1F46}"/>
              </a:ext>
            </a:extLst>
          </p:cNvPr>
          <p:cNvSpPr>
            <a:spLocks noGrp="1"/>
          </p:cNvSpPr>
          <p:nvPr>
            <p:ph idx="1"/>
          </p:nvPr>
        </p:nvSpPr>
        <p:spPr/>
        <p:txBody>
          <a:bodyPr>
            <a:normAutofit/>
          </a:bodyPr>
          <a:lstStyle/>
          <a:p>
            <a:pPr marL="0" indent="0">
              <a:buNone/>
            </a:pPr>
            <a:r>
              <a:rPr lang="it-IT" sz="2800" b="1" noProof="0" dirty="0"/>
              <a:t>Enti locali</a:t>
            </a:r>
          </a:p>
          <a:p>
            <a:pPr marL="0" indent="0">
              <a:buNone/>
            </a:pPr>
            <a:r>
              <a:rPr lang="it-IT" sz="2800" noProof="0" dirty="0"/>
              <a:t>Sono gli enti di cui all’art. 2 del d.lgs. 267/2000</a:t>
            </a:r>
          </a:p>
          <a:p>
            <a:pPr marL="0" indent="0">
              <a:lnSpc>
                <a:spcPct val="110000"/>
              </a:lnSpc>
              <a:spcBef>
                <a:spcPts val="1875"/>
              </a:spcBef>
              <a:buNone/>
            </a:pPr>
            <a:r>
              <a:rPr lang="it-IT" sz="2800" b="1" noProof="0" dirty="0"/>
              <a:t>Partecipazione</a:t>
            </a:r>
          </a:p>
          <a:p>
            <a:pPr marL="0" lvl="1" indent="0">
              <a:lnSpc>
                <a:spcPct val="110000"/>
              </a:lnSpc>
              <a:buNone/>
            </a:pPr>
            <a:r>
              <a:rPr lang="it-IT" noProof="0" dirty="0"/>
              <a:t>La partecipazione comprende diritti di socio e amministrativi tramite strumenti finanziari diretti (azioni, obbligazioni, titoli di Stato) o indiretti (fondi comuni di investimento, prodotti assicurativi e finanziari, gestioni patrimoniali, ecc.).</a:t>
            </a:r>
          </a:p>
          <a:p>
            <a:pPr marL="0" indent="0">
              <a:buNone/>
            </a:pPr>
            <a:endParaRPr lang="it-IT" sz="2800" noProof="0" dirty="0"/>
          </a:p>
          <a:p>
            <a:pPr marL="0" indent="0">
              <a:buNone/>
            </a:pPr>
            <a:endParaRPr lang="it-IT" sz="2800" noProof="0" dirty="0"/>
          </a:p>
        </p:txBody>
      </p:sp>
    </p:spTree>
    <p:extLst>
      <p:ext uri="{BB962C8B-B14F-4D97-AF65-F5344CB8AC3E}">
        <p14:creationId xmlns:p14="http://schemas.microsoft.com/office/powerpoint/2010/main" val="10704080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egnaposto contenuto 3">
            <a:extLst>
              <a:ext uri="{FF2B5EF4-FFF2-40B4-BE49-F238E27FC236}">
                <a16:creationId xmlns:a16="http://schemas.microsoft.com/office/drawing/2014/main" id="{AA6F8813-5EBE-F79C-914C-6C7F632283B5}"/>
              </a:ext>
            </a:extLst>
          </p:cNvPr>
          <p:cNvGraphicFramePr>
            <a:graphicFrameLocks/>
          </p:cNvGraphicFramePr>
          <p:nvPr>
            <p:extLst>
              <p:ext uri="{D42A27DB-BD31-4B8C-83A1-F6EECF244321}">
                <p14:modId xmlns:p14="http://schemas.microsoft.com/office/powerpoint/2010/main" val="404816447"/>
              </p:ext>
            </p:extLst>
          </p:nvPr>
        </p:nvGraphicFramePr>
        <p:xfrm>
          <a:off x="457200" y="424599"/>
          <a:ext cx="8229600" cy="6008801"/>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2058636"/>
                    </a:ext>
                  </a:extLst>
                </a:gridCol>
                <a:gridCol w="2743200">
                  <a:extLst>
                    <a:ext uri="{9D8B030D-6E8A-4147-A177-3AD203B41FA5}">
                      <a16:colId xmlns:a16="http://schemas.microsoft.com/office/drawing/2014/main" val="3035208106"/>
                    </a:ext>
                  </a:extLst>
                </a:gridCol>
                <a:gridCol w="2743200">
                  <a:extLst>
                    <a:ext uri="{9D8B030D-6E8A-4147-A177-3AD203B41FA5}">
                      <a16:colId xmlns:a16="http://schemas.microsoft.com/office/drawing/2014/main" val="3278244762"/>
                    </a:ext>
                  </a:extLst>
                </a:gridCol>
              </a:tblGrid>
              <a:tr h="663476">
                <a:tc>
                  <a:txBody>
                    <a:bodyPr/>
                    <a:lstStyle/>
                    <a:p>
                      <a:pPr>
                        <a:buNone/>
                      </a:pPr>
                      <a:r>
                        <a:rPr lang="it-IT" noProof="0" dirty="0">
                          <a:effectLst/>
                        </a:rPr>
                        <a:t>Tipo di ente</a:t>
                      </a:r>
                    </a:p>
                  </a:txBody>
                  <a:tcPr anchor="ctr"/>
                </a:tc>
                <a:tc>
                  <a:txBody>
                    <a:bodyPr/>
                    <a:lstStyle/>
                    <a:p>
                      <a:pPr>
                        <a:buNone/>
                      </a:pPr>
                      <a:r>
                        <a:rPr lang="it-IT" noProof="0" dirty="0">
                          <a:effectLst/>
                        </a:rPr>
                        <a:t>Può usare strumenti finanziari indiretti?</a:t>
                      </a:r>
                    </a:p>
                  </a:txBody>
                  <a:tcPr anchor="ctr"/>
                </a:tc>
                <a:tc>
                  <a:txBody>
                    <a:bodyPr/>
                    <a:lstStyle/>
                    <a:p>
                      <a:pPr>
                        <a:buNone/>
                      </a:pPr>
                      <a:r>
                        <a:rPr lang="it-IT" noProof="0" dirty="0">
                          <a:effectLst/>
                        </a:rPr>
                        <a:t>Motivazione</a:t>
                      </a:r>
                    </a:p>
                  </a:txBody>
                  <a:tcPr anchor="ctr"/>
                </a:tc>
                <a:extLst>
                  <a:ext uri="{0D108BD9-81ED-4DB2-BD59-A6C34878D82A}">
                    <a16:rowId xmlns:a16="http://schemas.microsoft.com/office/drawing/2014/main" val="1082330098"/>
                  </a:ext>
                </a:extLst>
              </a:tr>
              <a:tr h="663476">
                <a:tc>
                  <a:txBody>
                    <a:bodyPr/>
                    <a:lstStyle/>
                    <a:p>
                      <a:pPr>
                        <a:buNone/>
                      </a:pPr>
                      <a:r>
                        <a:rPr lang="it-IT" b="1" noProof="0" dirty="0">
                          <a:effectLst/>
                        </a:rPr>
                        <a:t>Enti previdenziali</a:t>
                      </a:r>
                      <a:endParaRPr lang="it-IT" noProof="0" dirty="0">
                        <a:effectLst/>
                      </a:endParaRPr>
                    </a:p>
                  </a:txBody>
                  <a:tcPr anchor="ctr"/>
                </a:tc>
                <a:tc>
                  <a:txBody>
                    <a:bodyPr/>
                    <a:lstStyle/>
                    <a:p>
                      <a:pPr>
                        <a:buNone/>
                      </a:pPr>
                      <a:r>
                        <a:rPr lang="it-IT" noProof="0" dirty="0">
                          <a:effectLst/>
                        </a:rPr>
                        <a:t>✅ Sì</a:t>
                      </a:r>
                    </a:p>
                  </a:txBody>
                  <a:tcPr anchor="ctr"/>
                </a:tc>
                <a:tc>
                  <a:txBody>
                    <a:bodyPr/>
                    <a:lstStyle/>
                    <a:p>
                      <a:pPr>
                        <a:buNone/>
                      </a:pPr>
                      <a:r>
                        <a:rPr lang="it-IT" noProof="0" dirty="0">
                          <a:effectLst/>
                        </a:rPr>
                        <a:t>Uso istituzionale per investimenti patrimoniali</a:t>
                      </a:r>
                    </a:p>
                  </a:txBody>
                  <a:tcPr anchor="ctr"/>
                </a:tc>
                <a:extLst>
                  <a:ext uri="{0D108BD9-81ED-4DB2-BD59-A6C34878D82A}">
                    <a16:rowId xmlns:a16="http://schemas.microsoft.com/office/drawing/2014/main" val="2807672440"/>
                  </a:ext>
                </a:extLst>
              </a:tr>
              <a:tr h="663476">
                <a:tc>
                  <a:txBody>
                    <a:bodyPr/>
                    <a:lstStyle/>
                    <a:p>
                      <a:pPr>
                        <a:buNone/>
                      </a:pPr>
                      <a:r>
                        <a:rPr lang="it-IT" b="1" noProof="0" dirty="0">
                          <a:effectLst/>
                        </a:rPr>
                        <a:t>Società pubbliche di mercato</a:t>
                      </a:r>
                      <a:endParaRPr lang="it-IT" noProof="0" dirty="0">
                        <a:effectLst/>
                      </a:endParaRPr>
                    </a:p>
                  </a:txBody>
                  <a:tcPr anchor="ctr"/>
                </a:tc>
                <a:tc>
                  <a:txBody>
                    <a:bodyPr/>
                    <a:lstStyle/>
                    <a:p>
                      <a:pPr>
                        <a:buNone/>
                      </a:pPr>
                      <a:r>
                        <a:rPr lang="it-IT" noProof="0" dirty="0">
                          <a:effectLst/>
                        </a:rPr>
                        <a:t>✅ Sì</a:t>
                      </a:r>
                    </a:p>
                  </a:txBody>
                  <a:tcPr anchor="ctr"/>
                </a:tc>
                <a:tc>
                  <a:txBody>
                    <a:bodyPr/>
                    <a:lstStyle/>
                    <a:p>
                      <a:pPr>
                        <a:buNone/>
                      </a:pPr>
                      <a:r>
                        <a:rPr lang="it-IT" noProof="0" dirty="0">
                          <a:effectLst/>
                        </a:rPr>
                        <a:t>Operano secondo diritto privato</a:t>
                      </a:r>
                    </a:p>
                  </a:txBody>
                  <a:tcPr anchor="ctr"/>
                </a:tc>
                <a:extLst>
                  <a:ext uri="{0D108BD9-81ED-4DB2-BD59-A6C34878D82A}">
                    <a16:rowId xmlns:a16="http://schemas.microsoft.com/office/drawing/2014/main" val="3898778180"/>
                  </a:ext>
                </a:extLst>
              </a:tr>
              <a:tr h="663476">
                <a:tc>
                  <a:txBody>
                    <a:bodyPr/>
                    <a:lstStyle/>
                    <a:p>
                      <a:pPr>
                        <a:buNone/>
                      </a:pPr>
                      <a:r>
                        <a:rPr lang="it-IT" b="1" noProof="0" dirty="0">
                          <a:effectLst/>
                        </a:rPr>
                        <a:t>Società in house</a:t>
                      </a:r>
                      <a:endParaRPr lang="it-IT" noProof="0" dirty="0">
                        <a:effectLst/>
                      </a:endParaRPr>
                    </a:p>
                  </a:txBody>
                  <a:tcPr anchor="ctr"/>
                </a:tc>
                <a:tc>
                  <a:txBody>
                    <a:bodyPr/>
                    <a:lstStyle/>
                    <a:p>
                      <a:pPr>
                        <a:buNone/>
                      </a:pPr>
                      <a:r>
                        <a:rPr lang="it-IT" noProof="0" dirty="0">
                          <a:effectLst/>
                        </a:rPr>
                        <a:t>❌ No</a:t>
                      </a:r>
                    </a:p>
                  </a:txBody>
                  <a:tcPr anchor="ctr"/>
                </a:tc>
                <a:tc>
                  <a:txBody>
                    <a:bodyPr/>
                    <a:lstStyle/>
                    <a:p>
                      <a:pPr>
                        <a:buNone/>
                      </a:pPr>
                      <a:r>
                        <a:rPr lang="it-IT" noProof="0" dirty="0">
                          <a:effectLst/>
                        </a:rPr>
                        <a:t>Devono operare solo per la PA (TUSP)</a:t>
                      </a:r>
                    </a:p>
                  </a:txBody>
                  <a:tcPr anchor="ctr"/>
                </a:tc>
                <a:extLst>
                  <a:ext uri="{0D108BD9-81ED-4DB2-BD59-A6C34878D82A}">
                    <a16:rowId xmlns:a16="http://schemas.microsoft.com/office/drawing/2014/main" val="229201985"/>
                  </a:ext>
                </a:extLst>
              </a:tr>
              <a:tr h="663476">
                <a:tc>
                  <a:txBody>
                    <a:bodyPr/>
                    <a:lstStyle/>
                    <a:p>
                      <a:pPr>
                        <a:buNone/>
                      </a:pPr>
                      <a:r>
                        <a:rPr lang="it-IT" b="1" noProof="0" dirty="0">
                          <a:effectLst/>
                        </a:rPr>
                        <a:t>Enti territoriali (Regioni, Comuni, Province)</a:t>
                      </a:r>
                      <a:endParaRPr lang="it-IT" noProof="0" dirty="0">
                        <a:effectLst/>
                      </a:endParaRPr>
                    </a:p>
                  </a:txBody>
                  <a:tcPr anchor="ctr"/>
                </a:tc>
                <a:tc>
                  <a:txBody>
                    <a:bodyPr/>
                    <a:lstStyle/>
                    <a:p>
                      <a:pPr>
                        <a:buNone/>
                      </a:pPr>
                      <a:r>
                        <a:rPr lang="it-IT" noProof="0" dirty="0">
                          <a:effectLst/>
                        </a:rPr>
                        <a:t>❌ No</a:t>
                      </a:r>
                    </a:p>
                  </a:txBody>
                  <a:tcPr anchor="ctr"/>
                </a:tc>
                <a:tc>
                  <a:txBody>
                    <a:bodyPr/>
                    <a:lstStyle/>
                    <a:p>
                      <a:pPr>
                        <a:buNone/>
                      </a:pPr>
                      <a:r>
                        <a:rPr lang="it-IT" noProof="0" dirty="0">
                          <a:effectLst/>
                        </a:rPr>
                        <a:t>Ammesse solo spese di investimento reale (TUEL)</a:t>
                      </a:r>
                    </a:p>
                  </a:txBody>
                  <a:tcPr anchor="ctr"/>
                </a:tc>
                <a:extLst>
                  <a:ext uri="{0D108BD9-81ED-4DB2-BD59-A6C34878D82A}">
                    <a16:rowId xmlns:a16="http://schemas.microsoft.com/office/drawing/2014/main" val="187295794"/>
                  </a:ext>
                </a:extLst>
              </a:tr>
              <a:tr h="947823">
                <a:tc>
                  <a:txBody>
                    <a:bodyPr/>
                    <a:lstStyle/>
                    <a:p>
                      <a:pPr>
                        <a:buNone/>
                      </a:pPr>
                      <a:r>
                        <a:rPr lang="it-IT" b="1" noProof="0" dirty="0">
                          <a:effectLst/>
                        </a:rPr>
                        <a:t>ASL / AO / IRCCS</a:t>
                      </a:r>
                      <a:endParaRPr lang="it-IT" noProof="0" dirty="0">
                        <a:effectLst/>
                      </a:endParaRPr>
                    </a:p>
                  </a:txBody>
                  <a:tcPr anchor="ctr"/>
                </a:tc>
                <a:tc>
                  <a:txBody>
                    <a:bodyPr/>
                    <a:lstStyle/>
                    <a:p>
                      <a:pPr>
                        <a:buNone/>
                      </a:pPr>
                      <a:r>
                        <a:rPr lang="it-IT" noProof="0" dirty="0">
                          <a:effectLst/>
                        </a:rPr>
                        <a:t>❌ No</a:t>
                      </a:r>
                    </a:p>
                  </a:txBody>
                  <a:tcPr anchor="ctr"/>
                </a:tc>
                <a:tc>
                  <a:txBody>
                    <a:bodyPr/>
                    <a:lstStyle/>
                    <a:p>
                      <a:pPr>
                        <a:buNone/>
                      </a:pPr>
                      <a:r>
                        <a:rPr lang="it-IT" noProof="0" dirty="0">
                          <a:effectLst/>
                        </a:rPr>
                        <a:t>Rientrano nel perimetro degli investimenti pubblici reali</a:t>
                      </a:r>
                    </a:p>
                  </a:txBody>
                  <a:tcPr anchor="ctr"/>
                </a:tc>
                <a:extLst>
                  <a:ext uri="{0D108BD9-81ED-4DB2-BD59-A6C34878D82A}">
                    <a16:rowId xmlns:a16="http://schemas.microsoft.com/office/drawing/2014/main" val="1354768276"/>
                  </a:ext>
                </a:extLst>
              </a:tr>
              <a:tr h="1232168">
                <a:tc>
                  <a:txBody>
                    <a:bodyPr/>
                    <a:lstStyle/>
                    <a:p>
                      <a:pPr>
                        <a:buNone/>
                      </a:pPr>
                      <a:r>
                        <a:rPr lang="it-IT" b="1" noProof="0" dirty="0">
                          <a:effectLst/>
                        </a:rPr>
                        <a:t>Università / Camere di commercio</a:t>
                      </a:r>
                      <a:endParaRPr lang="it-IT" noProof="0" dirty="0">
                        <a:effectLst/>
                      </a:endParaRPr>
                    </a:p>
                  </a:txBody>
                  <a:tcPr anchor="ctr"/>
                </a:tc>
                <a:tc>
                  <a:txBody>
                    <a:bodyPr/>
                    <a:lstStyle/>
                    <a:p>
                      <a:pPr>
                        <a:buNone/>
                      </a:pPr>
                      <a:r>
                        <a:rPr lang="it-IT" noProof="0" dirty="0">
                          <a:effectLst/>
                        </a:rPr>
                        <a:t>⚠️ Limitato</a:t>
                      </a:r>
                    </a:p>
                  </a:txBody>
                  <a:tcPr anchor="ctr"/>
                </a:tc>
                <a:tc>
                  <a:txBody>
                    <a:bodyPr/>
                    <a:lstStyle/>
                    <a:p>
                      <a:pPr>
                        <a:buNone/>
                      </a:pPr>
                      <a:r>
                        <a:rPr lang="it-IT" noProof="0" dirty="0">
                          <a:effectLst/>
                        </a:rPr>
                        <a:t>Ammessi solo strumenti collegati a funzioni istituzionali (fondi di ricerca, fondi immobiliari)</a:t>
                      </a:r>
                    </a:p>
                  </a:txBody>
                  <a:tcPr anchor="ctr"/>
                </a:tc>
                <a:extLst>
                  <a:ext uri="{0D108BD9-81ED-4DB2-BD59-A6C34878D82A}">
                    <a16:rowId xmlns:a16="http://schemas.microsoft.com/office/drawing/2014/main" val="3721318482"/>
                  </a:ext>
                </a:extLst>
              </a:tr>
              <a:tr h="511430">
                <a:tc>
                  <a:txBody>
                    <a:bodyPr/>
                    <a:lstStyle/>
                    <a:p>
                      <a:pPr>
                        <a:buNone/>
                      </a:pPr>
                      <a:r>
                        <a:rPr lang="it-IT" b="1" noProof="0" dirty="0">
                          <a:effectLst/>
                        </a:rPr>
                        <a:t>Altri enti pubblici</a:t>
                      </a:r>
                      <a:endParaRPr lang="it-IT" noProof="0" dirty="0">
                        <a:effectLst/>
                      </a:endParaRPr>
                    </a:p>
                  </a:txBody>
                  <a:tcPr anchor="ctr"/>
                </a:tc>
                <a:tc>
                  <a:txBody>
                    <a:bodyPr/>
                    <a:lstStyle/>
                    <a:p>
                      <a:pPr>
                        <a:buNone/>
                      </a:pPr>
                      <a:r>
                        <a:rPr lang="it-IT" noProof="0" dirty="0">
                          <a:effectLst/>
                        </a:rPr>
                        <a:t>❌/⚠️ Dipende</a:t>
                      </a:r>
                    </a:p>
                  </a:txBody>
                  <a:tcPr anchor="ctr"/>
                </a:tc>
                <a:tc>
                  <a:txBody>
                    <a:bodyPr/>
                    <a:lstStyle/>
                    <a:p>
                      <a:pPr fontAlgn="t">
                        <a:lnSpc>
                          <a:spcPts val="1500"/>
                        </a:lnSpc>
                        <a:buNone/>
                      </a:pPr>
                      <a:r>
                        <a:rPr lang="it-IT" noProof="0" dirty="0">
                          <a:effectLst/>
                        </a:rPr>
                        <a:t>Solo se previsto da norma speciale</a:t>
                      </a:r>
                      <a:endParaRPr lang="it-IT" b="0" i="0" noProof="0" dirty="0">
                        <a:effectLst/>
                        <a:latin typeface="Segoe UI" panose="020B0502040204020203" pitchFamily="34" charset="0"/>
                      </a:endParaRPr>
                    </a:p>
                  </a:txBody>
                  <a:tcPr anchor="ctr"/>
                </a:tc>
                <a:extLst>
                  <a:ext uri="{0D108BD9-81ED-4DB2-BD59-A6C34878D82A}">
                    <a16:rowId xmlns:a16="http://schemas.microsoft.com/office/drawing/2014/main" val="3373393180"/>
                  </a:ext>
                </a:extLst>
              </a:tr>
            </a:tbl>
          </a:graphicData>
        </a:graphic>
      </p:graphicFrame>
    </p:spTree>
    <p:extLst>
      <p:ext uri="{BB962C8B-B14F-4D97-AF65-F5344CB8AC3E}">
        <p14:creationId xmlns:p14="http://schemas.microsoft.com/office/powerpoint/2010/main" val="2540688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460471-E7A9-BF18-1D5A-33CEDBD1448A}"/>
              </a:ext>
            </a:extLst>
          </p:cNvPr>
          <p:cNvSpPr>
            <a:spLocks noGrp="1"/>
          </p:cNvSpPr>
          <p:nvPr>
            <p:ph type="title"/>
          </p:nvPr>
        </p:nvSpPr>
        <p:spPr/>
        <p:txBody>
          <a:bodyPr/>
          <a:lstStyle/>
          <a:p>
            <a:r>
              <a:rPr lang="it-IT" b="1" dirty="0">
                <a:solidFill>
                  <a:schemeClr val="tx2"/>
                </a:solidFill>
              </a:rPr>
              <a:t>Qualche dato…</a:t>
            </a:r>
            <a:endParaRPr lang="it-IT" dirty="0"/>
          </a:p>
        </p:txBody>
      </p:sp>
      <p:sp>
        <p:nvSpPr>
          <p:cNvPr id="3" name="Segnaposto contenuto 2">
            <a:extLst>
              <a:ext uri="{FF2B5EF4-FFF2-40B4-BE49-F238E27FC236}">
                <a16:creationId xmlns:a16="http://schemas.microsoft.com/office/drawing/2014/main" id="{491501BA-C43C-19A6-55BA-12F82A239959}"/>
              </a:ext>
            </a:extLst>
          </p:cNvPr>
          <p:cNvSpPr>
            <a:spLocks noGrp="1"/>
          </p:cNvSpPr>
          <p:nvPr>
            <p:ph idx="1"/>
          </p:nvPr>
        </p:nvSpPr>
        <p:spPr/>
        <p:txBody>
          <a:bodyPr>
            <a:normAutofit fontScale="77500" lnSpcReduction="20000"/>
          </a:bodyPr>
          <a:lstStyle/>
          <a:p>
            <a:r>
              <a:rPr lang="it-IT" dirty="0"/>
              <a:t>Secondo i dati più recenti dell’ISTAT, in Italia operano </a:t>
            </a:r>
            <a:r>
              <a:rPr lang="it-IT" b="1" dirty="0"/>
              <a:t>5.782 imprese attive </a:t>
            </a:r>
            <a:r>
              <a:rPr lang="it-IT" dirty="0"/>
              <a:t>partecipate da soggetti pubblici di cui 3.558 sono partecipate locali.</a:t>
            </a:r>
          </a:p>
          <a:p>
            <a:endParaRPr lang="it-IT" dirty="0"/>
          </a:p>
          <a:p>
            <a:r>
              <a:rPr lang="it-IT" dirty="0"/>
              <a:t>Il sistema delle partecipate è molto vasto e strutturato, ben oltre le grandi società note al pubblico.</a:t>
            </a:r>
          </a:p>
          <a:p>
            <a:endParaRPr lang="it-IT" dirty="0"/>
          </a:p>
          <a:p>
            <a:r>
              <a:rPr lang="it-IT" dirty="0"/>
              <a:t>Le forme giuridiche più diffuse sono:</a:t>
            </a:r>
          </a:p>
          <a:p>
            <a:pPr lvl="1"/>
            <a:r>
              <a:rPr lang="it-IT" dirty="0"/>
              <a:t>S.r.l.: 45,9%</a:t>
            </a:r>
          </a:p>
          <a:p>
            <a:pPr lvl="1"/>
            <a:r>
              <a:rPr lang="it-IT" dirty="0"/>
              <a:t>S.p.A.: 30,7%</a:t>
            </a:r>
          </a:p>
          <a:p>
            <a:pPr lvl="1"/>
            <a:r>
              <a:rPr lang="it-IT" dirty="0"/>
              <a:t>Consorzi e altre forme: 17,8%</a:t>
            </a:r>
          </a:p>
          <a:p>
            <a:pPr lvl="1"/>
            <a:r>
              <a:rPr lang="it-IT" dirty="0"/>
              <a:t>Cooperative: 3,3%</a:t>
            </a:r>
          </a:p>
          <a:p>
            <a:pPr lvl="1"/>
            <a:r>
              <a:rPr lang="it-IT" dirty="0"/>
              <a:t>Altri soggetti (aziende speciali, enti pubblici economici): 2,4%</a:t>
            </a:r>
          </a:p>
          <a:p>
            <a:pPr marL="457200" lvl="1" indent="0">
              <a:buNone/>
            </a:pPr>
            <a:endParaRPr lang="it-IT" dirty="0"/>
          </a:p>
        </p:txBody>
      </p:sp>
    </p:spTree>
    <p:extLst>
      <p:ext uri="{BB962C8B-B14F-4D97-AF65-F5344CB8AC3E}">
        <p14:creationId xmlns:p14="http://schemas.microsoft.com/office/powerpoint/2010/main" val="10015702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646AB-A728-4F75-AF78-C2156DB777E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4DC605C-3E3A-3B44-2ECD-404B9266E567}"/>
              </a:ext>
            </a:extLst>
          </p:cNvPr>
          <p:cNvSpPr>
            <a:spLocks noGrp="1"/>
          </p:cNvSpPr>
          <p:nvPr>
            <p:ph type="title"/>
          </p:nvPr>
        </p:nvSpPr>
        <p:spPr/>
        <p:txBody>
          <a:bodyPr>
            <a:normAutofit/>
          </a:bodyPr>
          <a:lstStyle/>
          <a:p>
            <a:r>
              <a:rPr lang="it-IT" noProof="0" dirty="0">
                <a:solidFill>
                  <a:schemeClr val="tx2"/>
                </a:solidFill>
              </a:rPr>
              <a:t>TUSP - Definizioni</a:t>
            </a:r>
            <a:endParaRPr lang="it-IT" noProof="0" dirty="0"/>
          </a:p>
        </p:txBody>
      </p:sp>
      <p:sp>
        <p:nvSpPr>
          <p:cNvPr id="3" name="Segnaposto contenuto 2">
            <a:extLst>
              <a:ext uri="{FF2B5EF4-FFF2-40B4-BE49-F238E27FC236}">
                <a16:creationId xmlns:a16="http://schemas.microsoft.com/office/drawing/2014/main" id="{8A768E42-BA4F-13C1-BC1C-23194D10D8C7}"/>
              </a:ext>
            </a:extLst>
          </p:cNvPr>
          <p:cNvSpPr>
            <a:spLocks noGrp="1"/>
          </p:cNvSpPr>
          <p:nvPr>
            <p:ph idx="1"/>
          </p:nvPr>
        </p:nvSpPr>
        <p:spPr>
          <a:xfrm>
            <a:off x="457200" y="1417638"/>
            <a:ext cx="8229600" cy="4947993"/>
          </a:xfrm>
        </p:spPr>
        <p:txBody>
          <a:bodyPr>
            <a:noAutofit/>
          </a:bodyPr>
          <a:lstStyle/>
          <a:p>
            <a:pPr marL="0" indent="0">
              <a:lnSpc>
                <a:spcPct val="110000"/>
              </a:lnSpc>
              <a:spcBef>
                <a:spcPts val="1875"/>
              </a:spcBef>
              <a:buNone/>
            </a:pPr>
            <a:r>
              <a:rPr lang="it-IT" sz="2400" b="1" noProof="0" dirty="0"/>
              <a:t>Servizi di interesse generale</a:t>
            </a:r>
          </a:p>
          <a:p>
            <a:pPr marL="0" lvl="1" indent="0">
              <a:lnSpc>
                <a:spcPct val="110000"/>
              </a:lnSpc>
              <a:buNone/>
            </a:pPr>
            <a:r>
              <a:rPr lang="it-IT" sz="2000" noProof="0" dirty="0"/>
              <a:t>Attività di produzione e fornitura di beni o servizi che il mercato non garantirebbe in modo adeguato senza intervento pubblico e che garantiscono accessibilità, continuità, qualità e coesione sociale (es. assistenza sociale a minori, anziani, disabili, istruzione pubblica, protezione civile, servizi sanitari essenziali, ecc.)</a:t>
            </a:r>
          </a:p>
          <a:p>
            <a:pPr marL="0" indent="0">
              <a:lnSpc>
                <a:spcPct val="110000"/>
              </a:lnSpc>
              <a:spcBef>
                <a:spcPts val="1875"/>
              </a:spcBef>
              <a:buNone/>
            </a:pPr>
            <a:r>
              <a:rPr lang="it-IT" sz="2400" b="1" noProof="0" dirty="0"/>
              <a:t>Servizi di interesse economico generale</a:t>
            </a:r>
          </a:p>
          <a:p>
            <a:pPr marL="0" lvl="1" indent="0">
              <a:lnSpc>
                <a:spcPct val="110000"/>
              </a:lnSpc>
              <a:buNone/>
            </a:pPr>
            <a:r>
              <a:rPr lang="it-IT" sz="2000" noProof="0" dirty="0"/>
              <a:t>Servizi di interesse generale offerti sul mercato con corrispettivo economico (es. energia, trasporto pubblico, gestione dei rifiuti, ecc.)</a:t>
            </a:r>
          </a:p>
          <a:p>
            <a:pPr marL="0" indent="0">
              <a:lnSpc>
                <a:spcPct val="110000"/>
              </a:lnSpc>
              <a:spcBef>
                <a:spcPts val="1875"/>
              </a:spcBef>
              <a:buNone/>
            </a:pPr>
            <a:r>
              <a:rPr lang="it-IT" sz="2400" b="1" noProof="0" dirty="0"/>
              <a:t>Importanza della distinzione normativa</a:t>
            </a:r>
          </a:p>
          <a:p>
            <a:pPr marL="0" lvl="1" indent="0">
              <a:lnSpc>
                <a:spcPct val="110000"/>
              </a:lnSpc>
              <a:buNone/>
            </a:pPr>
            <a:r>
              <a:rPr lang="it-IT" sz="2000" noProof="0" dirty="0"/>
              <a:t>Differenziare i servizi aiuta a definire regole di affidamento e concorrenza per le società partecipate.</a:t>
            </a:r>
          </a:p>
        </p:txBody>
      </p:sp>
    </p:spTree>
    <p:extLst>
      <p:ext uri="{BB962C8B-B14F-4D97-AF65-F5344CB8AC3E}">
        <p14:creationId xmlns:p14="http://schemas.microsoft.com/office/powerpoint/2010/main" val="10037396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808C75-B890-9475-ABE4-8AFDD8273C1A}"/>
              </a:ext>
            </a:extLst>
          </p:cNvPr>
          <p:cNvSpPr>
            <a:spLocks noGrp="1"/>
          </p:cNvSpPr>
          <p:nvPr>
            <p:ph type="title"/>
          </p:nvPr>
        </p:nvSpPr>
        <p:spPr/>
        <p:txBody>
          <a:bodyPr/>
          <a:lstStyle/>
          <a:p>
            <a:r>
              <a:rPr lang="it-IT" noProof="0" dirty="0">
                <a:solidFill>
                  <a:schemeClr val="tx2"/>
                </a:solidFill>
              </a:rPr>
              <a:t>TUSP - Definizioni</a:t>
            </a:r>
            <a:endParaRPr lang="it-IT" noProof="0" dirty="0"/>
          </a:p>
        </p:txBody>
      </p:sp>
      <p:sp>
        <p:nvSpPr>
          <p:cNvPr id="3" name="Segnaposto contenuto 2">
            <a:extLst>
              <a:ext uri="{FF2B5EF4-FFF2-40B4-BE49-F238E27FC236}">
                <a16:creationId xmlns:a16="http://schemas.microsoft.com/office/drawing/2014/main" id="{0B887FD6-5C39-C9EC-94F5-47BA6BA55052}"/>
              </a:ext>
            </a:extLst>
          </p:cNvPr>
          <p:cNvSpPr>
            <a:spLocks noGrp="1"/>
          </p:cNvSpPr>
          <p:nvPr>
            <p:ph idx="1"/>
          </p:nvPr>
        </p:nvSpPr>
        <p:spPr/>
        <p:txBody>
          <a:bodyPr>
            <a:normAutofit fontScale="55000" lnSpcReduction="20000"/>
          </a:bodyPr>
          <a:lstStyle/>
          <a:p>
            <a:pPr marL="0" indent="0">
              <a:lnSpc>
                <a:spcPct val="110000"/>
              </a:lnSpc>
              <a:spcBef>
                <a:spcPts val="1875"/>
              </a:spcBef>
              <a:buNone/>
            </a:pPr>
            <a:r>
              <a:rPr lang="it-IT" b="1" noProof="0" dirty="0"/>
              <a:t>Società a controllo pubblico</a:t>
            </a:r>
          </a:p>
          <a:p>
            <a:pPr marL="0" lvl="1" indent="0">
              <a:lnSpc>
                <a:spcPct val="110000"/>
              </a:lnSpc>
              <a:buNone/>
            </a:pPr>
            <a:r>
              <a:rPr lang="it-IT" noProof="0" dirty="0"/>
              <a:t>Sono società in cui una o più amministrazioni esercitano poteri di controllo ai sensi del citato art. 2359 del c.c.</a:t>
            </a:r>
          </a:p>
          <a:p>
            <a:pPr marL="0" indent="0">
              <a:lnSpc>
                <a:spcPct val="110000"/>
              </a:lnSpc>
              <a:spcBef>
                <a:spcPts val="1875"/>
              </a:spcBef>
              <a:buNone/>
            </a:pPr>
            <a:r>
              <a:rPr lang="it-IT" b="1" noProof="0" dirty="0"/>
              <a:t>Società a partecipazione pubblica</a:t>
            </a:r>
          </a:p>
          <a:p>
            <a:pPr marL="0" lvl="1" indent="0">
              <a:lnSpc>
                <a:spcPct val="110000"/>
              </a:lnSpc>
              <a:buNone/>
            </a:pPr>
            <a:r>
              <a:rPr lang="it-IT" noProof="0" dirty="0"/>
              <a:t>Comprendono società a controllo pubblico e quelle partecipate direttamente da amministrazioni o società pubbliche anche senza esserne controllanti.</a:t>
            </a:r>
          </a:p>
          <a:p>
            <a:pPr marL="0" indent="0">
              <a:lnSpc>
                <a:spcPct val="110000"/>
              </a:lnSpc>
              <a:spcBef>
                <a:spcPts val="1875"/>
              </a:spcBef>
              <a:buNone/>
            </a:pPr>
            <a:r>
              <a:rPr lang="it-IT" b="1" noProof="0" dirty="0"/>
              <a:t>Società in house</a:t>
            </a:r>
          </a:p>
          <a:p>
            <a:pPr marL="0" lvl="1" indent="0">
              <a:lnSpc>
                <a:spcPct val="110000"/>
              </a:lnSpc>
              <a:buNone/>
            </a:pPr>
            <a:r>
              <a:rPr lang="it-IT" noProof="0" dirty="0"/>
              <a:t>Sono quelle società caratterizzate dall’esercizio di un controllo analogo o congiunto da parte delle amministrazioni e dall’obbligo di svolgere attività prevalente a favore degli enti pubblici soci. </a:t>
            </a:r>
            <a:r>
              <a:rPr lang="it-IT" b="1" noProof="0" dirty="0"/>
              <a:t>La presenza di capitale privato è ammessa solo in forme che non comportino poteri di veto o influenza determinante</a:t>
            </a:r>
            <a:r>
              <a:rPr lang="it-IT" noProof="0" dirty="0"/>
              <a:t>.</a:t>
            </a:r>
          </a:p>
          <a:p>
            <a:pPr marL="0" indent="0">
              <a:lnSpc>
                <a:spcPct val="110000"/>
              </a:lnSpc>
              <a:spcBef>
                <a:spcPts val="1875"/>
              </a:spcBef>
              <a:buNone/>
            </a:pPr>
            <a:r>
              <a:rPr lang="it-IT" b="1" noProof="0" dirty="0"/>
              <a:t>Società quotate</a:t>
            </a:r>
          </a:p>
          <a:p>
            <a:pPr marL="0" lvl="1" indent="0">
              <a:lnSpc>
                <a:spcPct val="110000"/>
              </a:lnSpc>
              <a:buNone/>
            </a:pPr>
            <a:r>
              <a:rPr lang="it-IT" noProof="0" dirty="0"/>
              <a:t>Società che emettono azioni o strumenti finanziari quotati in mercati regolamentati o che abbiano emesso al 31 dicembre 2015 strumenti finanziari diversi dalle azioni in  mercati regolamentati (con deroga al 31 dicembre 2021 </a:t>
            </a:r>
            <a:r>
              <a:rPr lang="it-IT" b="1" noProof="0" dirty="0"/>
              <a:t>per il comparto energetico</a:t>
            </a:r>
            <a:r>
              <a:rPr lang="it-IT" noProof="0" dirty="0"/>
              <a:t>).</a:t>
            </a:r>
          </a:p>
          <a:p>
            <a:endParaRPr lang="it-IT" noProof="0" dirty="0"/>
          </a:p>
        </p:txBody>
      </p:sp>
    </p:spTree>
    <p:extLst>
      <p:ext uri="{BB962C8B-B14F-4D97-AF65-F5344CB8AC3E}">
        <p14:creationId xmlns:p14="http://schemas.microsoft.com/office/powerpoint/2010/main" val="9935666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9FCD2F-4AD3-606D-AB9A-6CBE7B96DAAC}"/>
              </a:ext>
            </a:extLst>
          </p:cNvPr>
          <p:cNvSpPr>
            <a:spLocks noGrp="1"/>
          </p:cNvSpPr>
          <p:nvPr>
            <p:ph type="title"/>
          </p:nvPr>
        </p:nvSpPr>
        <p:spPr/>
        <p:txBody>
          <a:bodyPr>
            <a:normAutofit fontScale="90000"/>
          </a:bodyPr>
          <a:lstStyle/>
          <a:p>
            <a:r>
              <a:rPr lang="it-IT" dirty="0">
                <a:solidFill>
                  <a:schemeClr val="tx2"/>
                </a:solidFill>
              </a:rPr>
              <a:t>Perché la deroga per il comparto energetico?</a:t>
            </a:r>
          </a:p>
        </p:txBody>
      </p:sp>
      <p:sp>
        <p:nvSpPr>
          <p:cNvPr id="3" name="Segnaposto contenuto 2">
            <a:extLst>
              <a:ext uri="{FF2B5EF4-FFF2-40B4-BE49-F238E27FC236}">
                <a16:creationId xmlns:a16="http://schemas.microsoft.com/office/drawing/2014/main" id="{DC4D7509-F19F-7A58-C88C-B992FB4DC6C5}"/>
              </a:ext>
            </a:extLst>
          </p:cNvPr>
          <p:cNvSpPr>
            <a:spLocks noGrp="1"/>
          </p:cNvSpPr>
          <p:nvPr>
            <p:ph idx="1"/>
          </p:nvPr>
        </p:nvSpPr>
        <p:spPr/>
        <p:txBody>
          <a:bodyPr>
            <a:normAutofit fontScale="85000" lnSpcReduction="20000"/>
          </a:bodyPr>
          <a:lstStyle/>
          <a:p>
            <a:r>
              <a:rPr lang="it-IT" dirty="0"/>
              <a:t>Alcune importanti società operanti nel mercato energetico possono essere partecipate da una PA senza essere soggetta alle restrizioni severe del TUSP, perché la società rientra nella categoria “società quotate del comparto energetico” secondo la nuova data limite (31/12/2021).</a:t>
            </a:r>
          </a:p>
          <a:p>
            <a:r>
              <a:rPr lang="it-IT" dirty="0"/>
              <a:t>Quindi:</a:t>
            </a:r>
          </a:p>
          <a:p>
            <a:pPr lvl="1"/>
            <a:r>
              <a:rPr lang="it-IT" dirty="0"/>
              <a:t>non servono motivazioni analitiche stringenti ex art. 5 TUSP;</a:t>
            </a:r>
          </a:p>
          <a:p>
            <a:pPr lvl="1"/>
            <a:r>
              <a:rPr lang="it-IT" dirty="0"/>
              <a:t>non scattano gli obblighi di razionalizzazione di cui all’art. 20;</a:t>
            </a:r>
          </a:p>
          <a:p>
            <a:pPr lvl="1"/>
            <a:r>
              <a:rPr lang="it-IT" dirty="0"/>
              <a:t>non ci sono vincoli sull’oggetto sociale.</a:t>
            </a:r>
          </a:p>
        </p:txBody>
      </p:sp>
    </p:spTree>
    <p:extLst>
      <p:ext uri="{BB962C8B-B14F-4D97-AF65-F5344CB8AC3E}">
        <p14:creationId xmlns:p14="http://schemas.microsoft.com/office/powerpoint/2010/main" val="23348892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51442F-B73E-DBDA-217E-0AB848AC7858}"/>
              </a:ext>
            </a:extLst>
          </p:cNvPr>
          <p:cNvSpPr>
            <a:spLocks noGrp="1"/>
          </p:cNvSpPr>
          <p:nvPr>
            <p:ph type="title"/>
          </p:nvPr>
        </p:nvSpPr>
        <p:spPr/>
        <p:txBody>
          <a:bodyPr/>
          <a:lstStyle/>
          <a:p>
            <a:r>
              <a:rPr lang="it-IT" noProof="0" dirty="0">
                <a:solidFill>
                  <a:schemeClr val="tx2"/>
                </a:solidFill>
              </a:rPr>
              <a:t>COSTITUZIONE DELLE SOCIETA’</a:t>
            </a:r>
          </a:p>
        </p:txBody>
      </p:sp>
      <p:sp>
        <p:nvSpPr>
          <p:cNvPr id="3" name="Segnaposto testo 2">
            <a:extLst>
              <a:ext uri="{FF2B5EF4-FFF2-40B4-BE49-F238E27FC236}">
                <a16:creationId xmlns:a16="http://schemas.microsoft.com/office/drawing/2014/main" id="{58FB2A1D-3C56-622B-9564-7372474DE67A}"/>
              </a:ext>
            </a:extLst>
          </p:cNvPr>
          <p:cNvSpPr>
            <a:spLocks noGrp="1"/>
          </p:cNvSpPr>
          <p:nvPr>
            <p:ph type="body" idx="1"/>
          </p:nvPr>
        </p:nvSpPr>
        <p:spPr/>
        <p:txBody>
          <a:bodyPr/>
          <a:lstStyle/>
          <a:p>
            <a:r>
              <a:rPr lang="it-IT" noProof="0" dirty="0">
                <a:solidFill>
                  <a:schemeClr val="tx2"/>
                </a:solidFill>
              </a:rPr>
              <a:t>Società a partecipazione Pubblica</a:t>
            </a:r>
            <a:endParaRPr lang="it-IT" noProof="0" dirty="0"/>
          </a:p>
        </p:txBody>
      </p:sp>
    </p:spTree>
    <p:extLst>
      <p:ext uri="{BB962C8B-B14F-4D97-AF65-F5344CB8AC3E}">
        <p14:creationId xmlns:p14="http://schemas.microsoft.com/office/powerpoint/2010/main" val="36363038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131BA8-CF30-ACC1-DDE1-EDFD5CCC4655}"/>
              </a:ext>
            </a:extLst>
          </p:cNvPr>
          <p:cNvSpPr>
            <a:spLocks noGrp="1"/>
          </p:cNvSpPr>
          <p:nvPr>
            <p:ph type="title"/>
          </p:nvPr>
        </p:nvSpPr>
        <p:spPr/>
        <p:txBody>
          <a:bodyPr>
            <a:normAutofit fontScale="90000"/>
          </a:bodyPr>
          <a:lstStyle/>
          <a:p>
            <a:r>
              <a:rPr lang="it-IT" noProof="0" dirty="0">
                <a:solidFill>
                  <a:schemeClr val="tx2"/>
                </a:solidFill>
              </a:rPr>
              <a:t>Quando è ammessa la partecipazione pubblica?</a:t>
            </a:r>
          </a:p>
        </p:txBody>
      </p:sp>
      <p:sp>
        <p:nvSpPr>
          <p:cNvPr id="3" name="Segnaposto contenuto 2">
            <a:extLst>
              <a:ext uri="{FF2B5EF4-FFF2-40B4-BE49-F238E27FC236}">
                <a16:creationId xmlns:a16="http://schemas.microsoft.com/office/drawing/2014/main" id="{D48EF19E-78CD-1FAE-C8DC-9EC3D2838578}"/>
              </a:ext>
            </a:extLst>
          </p:cNvPr>
          <p:cNvSpPr>
            <a:spLocks noGrp="1"/>
          </p:cNvSpPr>
          <p:nvPr>
            <p:ph idx="1"/>
          </p:nvPr>
        </p:nvSpPr>
        <p:spPr/>
        <p:txBody>
          <a:bodyPr/>
          <a:lstStyle/>
          <a:p>
            <a:r>
              <a:rPr lang="it-IT" noProof="0" dirty="0"/>
              <a:t>Le pubbliche amministrazioni possono partecipare esclusivamente a società costituite in forma di società di capitali (S.p.A. o S.r.l.)</a:t>
            </a:r>
          </a:p>
          <a:p>
            <a:pPr marL="0" indent="0">
              <a:buNone/>
            </a:pPr>
            <a:endParaRPr lang="it-IT" noProof="0" dirty="0"/>
          </a:p>
          <a:p>
            <a:r>
              <a:rPr lang="it-IT" noProof="0" dirty="0"/>
              <a:t>Se S.r.l. deve essere comunque prevista la nomina di un organi di controllo o di un revisore.</a:t>
            </a:r>
          </a:p>
        </p:txBody>
      </p:sp>
    </p:spTree>
    <p:extLst>
      <p:ext uri="{BB962C8B-B14F-4D97-AF65-F5344CB8AC3E}">
        <p14:creationId xmlns:p14="http://schemas.microsoft.com/office/powerpoint/2010/main" val="29647789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68EF32-8CB3-B691-C9E6-DF5BD71784DE}"/>
              </a:ext>
            </a:extLst>
          </p:cNvPr>
          <p:cNvSpPr>
            <a:spLocks noGrp="1"/>
          </p:cNvSpPr>
          <p:nvPr>
            <p:ph type="title"/>
          </p:nvPr>
        </p:nvSpPr>
        <p:spPr/>
        <p:txBody>
          <a:bodyPr/>
          <a:lstStyle/>
          <a:p>
            <a:r>
              <a:rPr lang="it-IT" sz="4000" noProof="0" dirty="0">
                <a:solidFill>
                  <a:schemeClr val="tx2"/>
                </a:solidFill>
              </a:rPr>
              <a:t>Ratio delle limitazioni</a:t>
            </a:r>
          </a:p>
        </p:txBody>
      </p:sp>
      <p:sp>
        <p:nvSpPr>
          <p:cNvPr id="3" name="Segnaposto contenuto 2">
            <a:extLst>
              <a:ext uri="{FF2B5EF4-FFF2-40B4-BE49-F238E27FC236}">
                <a16:creationId xmlns:a16="http://schemas.microsoft.com/office/drawing/2014/main" id="{BBD2FBDD-30D4-E71B-7B9F-E479F037D07A}"/>
              </a:ext>
            </a:extLst>
          </p:cNvPr>
          <p:cNvSpPr>
            <a:spLocks noGrp="1"/>
          </p:cNvSpPr>
          <p:nvPr>
            <p:ph idx="1"/>
          </p:nvPr>
        </p:nvSpPr>
        <p:spPr/>
        <p:txBody>
          <a:bodyPr>
            <a:normAutofit fontScale="92500" lnSpcReduction="20000"/>
          </a:bodyPr>
          <a:lstStyle/>
          <a:p>
            <a:r>
              <a:rPr lang="it-IT" noProof="0" dirty="0"/>
              <a:t>La ratio complessiva è evitare l’uso distorto della forma societaria da parte delle PA, garantendo che ogni partecipazione sia giustificata da ragioni di interesse pubblico e sostenibilità economica.</a:t>
            </a:r>
          </a:p>
          <a:p>
            <a:pPr marL="0" indent="0">
              <a:buNone/>
            </a:pPr>
            <a:endParaRPr lang="it-IT" noProof="0" dirty="0"/>
          </a:p>
          <a:p>
            <a:r>
              <a:rPr lang="it-IT" noProof="0" dirty="0"/>
              <a:t>Questo quadro normativo si inserisce in un contesto di razionalizzazione periodica delle partecipazioni, con l’obiettivo di ridurre il numero di società non conformi e contenere la spesa pubblica, assicurando al contempo la qualità dei servizi erogati.</a:t>
            </a:r>
          </a:p>
        </p:txBody>
      </p:sp>
    </p:spTree>
    <p:extLst>
      <p:ext uri="{BB962C8B-B14F-4D97-AF65-F5344CB8AC3E}">
        <p14:creationId xmlns:p14="http://schemas.microsoft.com/office/powerpoint/2010/main" val="16295268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8EA035-F932-0FE3-9852-669649C35E6A}"/>
              </a:ext>
            </a:extLst>
          </p:cNvPr>
          <p:cNvSpPr>
            <a:spLocks noGrp="1"/>
          </p:cNvSpPr>
          <p:nvPr>
            <p:ph type="title"/>
          </p:nvPr>
        </p:nvSpPr>
        <p:spPr/>
        <p:txBody>
          <a:bodyPr/>
          <a:lstStyle/>
          <a:p>
            <a:r>
              <a:rPr lang="it-IT" noProof="0" dirty="0">
                <a:solidFill>
                  <a:schemeClr val="tx2"/>
                </a:solidFill>
              </a:rPr>
              <a:t>Finalità perseguibili</a:t>
            </a:r>
            <a:endParaRPr lang="it-IT" noProof="0" dirty="0"/>
          </a:p>
        </p:txBody>
      </p:sp>
      <p:sp>
        <p:nvSpPr>
          <p:cNvPr id="3" name="Segnaposto testo 2">
            <a:extLst>
              <a:ext uri="{FF2B5EF4-FFF2-40B4-BE49-F238E27FC236}">
                <a16:creationId xmlns:a16="http://schemas.microsoft.com/office/drawing/2014/main" id="{45882282-4F28-30BC-4592-E0E36CB9A069}"/>
              </a:ext>
            </a:extLst>
          </p:cNvPr>
          <p:cNvSpPr>
            <a:spLocks noGrp="1"/>
          </p:cNvSpPr>
          <p:nvPr>
            <p:ph type="body" idx="1"/>
          </p:nvPr>
        </p:nvSpPr>
        <p:spPr/>
        <p:txBody>
          <a:bodyPr/>
          <a:lstStyle/>
          <a:p>
            <a:r>
              <a:rPr lang="it-IT" noProof="0" dirty="0">
                <a:solidFill>
                  <a:schemeClr val="tx2"/>
                </a:solidFill>
              </a:rPr>
              <a:t>Società a partecipazione Pubblica</a:t>
            </a:r>
            <a:endParaRPr lang="it-IT" noProof="0" dirty="0"/>
          </a:p>
        </p:txBody>
      </p:sp>
    </p:spTree>
    <p:extLst>
      <p:ext uri="{BB962C8B-B14F-4D97-AF65-F5344CB8AC3E}">
        <p14:creationId xmlns:p14="http://schemas.microsoft.com/office/powerpoint/2010/main" val="15820129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4000" noProof="0" dirty="0">
                <a:solidFill>
                  <a:schemeClr val="tx2"/>
                </a:solidFill>
              </a:rPr>
              <a:t>Finalità perseguibili</a:t>
            </a:r>
          </a:p>
        </p:txBody>
      </p:sp>
      <p:sp>
        <p:nvSpPr>
          <p:cNvPr id="3" name="Content Placeholder 2"/>
          <p:cNvSpPr>
            <a:spLocks noGrp="1"/>
          </p:cNvSpPr>
          <p:nvPr>
            <p:ph idx="1"/>
          </p:nvPr>
        </p:nvSpPr>
        <p:spPr/>
        <p:txBody>
          <a:bodyPr wrap="square">
            <a:normAutofit fontScale="92500" lnSpcReduction="20000"/>
          </a:bodyPr>
          <a:lstStyle/>
          <a:p>
            <a:r>
              <a:rPr lang="it-IT" noProof="0" dirty="0"/>
              <a:t>L’art. 4 del </a:t>
            </a:r>
            <a:r>
              <a:rPr lang="it-IT" noProof="0" dirty="0" err="1"/>
              <a:t>Tusp</a:t>
            </a:r>
            <a:r>
              <a:rPr lang="it-IT" noProof="0" dirty="0"/>
              <a:t> elenca le finalità perseguibili mediante l’acquisizione e la gestione delle partecipazioni pubbliche.</a:t>
            </a:r>
          </a:p>
          <a:p>
            <a:endParaRPr lang="it-IT" noProof="0" dirty="0"/>
          </a:p>
          <a:p>
            <a:r>
              <a:rPr lang="it-IT" noProof="0" dirty="0"/>
              <a:t>Queste attività, in via generale, devono essere strettamente necessarie per il perseguimento delle proprie finalità istituzionali.</a:t>
            </a:r>
          </a:p>
          <a:p>
            <a:pPr marL="0" indent="0">
              <a:buNone/>
            </a:pPr>
            <a:endParaRPr lang="it-IT" noProof="0" dirty="0"/>
          </a:p>
          <a:p>
            <a:r>
              <a:rPr lang="it-IT" noProof="0" dirty="0"/>
              <a:t>In caso contrario non è consentivo acquisire o mantenere partecipazioni, neanche di minoranza.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2B5784-BC3B-03CD-256A-15C4CA2DA351}"/>
              </a:ext>
            </a:extLst>
          </p:cNvPr>
          <p:cNvSpPr>
            <a:spLocks noGrp="1"/>
          </p:cNvSpPr>
          <p:nvPr>
            <p:ph type="title"/>
          </p:nvPr>
        </p:nvSpPr>
        <p:spPr/>
        <p:txBody>
          <a:bodyPr/>
          <a:lstStyle/>
          <a:p>
            <a:r>
              <a:rPr lang="it-IT" noProof="0" dirty="0">
                <a:solidFill>
                  <a:schemeClr val="tx2"/>
                </a:solidFill>
              </a:rPr>
              <a:t>Finalità perseguibili</a:t>
            </a:r>
            <a:endParaRPr lang="it-IT" noProof="0" dirty="0"/>
          </a:p>
        </p:txBody>
      </p:sp>
      <p:sp>
        <p:nvSpPr>
          <p:cNvPr id="3" name="Segnaposto contenuto 2">
            <a:extLst>
              <a:ext uri="{FF2B5EF4-FFF2-40B4-BE49-F238E27FC236}">
                <a16:creationId xmlns:a16="http://schemas.microsoft.com/office/drawing/2014/main" id="{D85FDDF1-E0A5-3121-ED3A-D969DC8C3878}"/>
              </a:ext>
            </a:extLst>
          </p:cNvPr>
          <p:cNvSpPr>
            <a:spLocks noGrp="1"/>
          </p:cNvSpPr>
          <p:nvPr>
            <p:ph idx="1"/>
          </p:nvPr>
        </p:nvSpPr>
        <p:spPr/>
        <p:txBody>
          <a:bodyPr>
            <a:normAutofit fontScale="92500" lnSpcReduction="10000"/>
          </a:bodyPr>
          <a:lstStyle/>
          <a:p>
            <a:r>
              <a:rPr lang="it-IT" noProof="0" dirty="0"/>
              <a:t>Produzione di un </a:t>
            </a:r>
            <a:r>
              <a:rPr lang="it-IT" b="1" noProof="0" dirty="0"/>
              <a:t>servizio di interesse generale</a:t>
            </a:r>
          </a:p>
          <a:p>
            <a:r>
              <a:rPr lang="it-IT" noProof="0" dirty="0"/>
              <a:t>Progettazione e realizzazione di un’opera pubblica sulla base </a:t>
            </a:r>
            <a:r>
              <a:rPr lang="it-IT" b="1" noProof="0" dirty="0"/>
              <a:t>di un accordo di programma tra amministrazioni pubbliche</a:t>
            </a:r>
          </a:p>
          <a:p>
            <a:r>
              <a:rPr lang="it-IT" noProof="0" dirty="0"/>
              <a:t>Realizzazione e gestione di un’opera pubblica ovvero organizzazione e gestione di un servizio d’interesse generale attraverso </a:t>
            </a:r>
            <a:r>
              <a:rPr lang="it-IT" b="1" noProof="0" dirty="0"/>
              <a:t>un contratto di partenariato pubblico-privato</a:t>
            </a:r>
            <a:r>
              <a:rPr lang="it-IT" noProof="0" dirty="0"/>
              <a:t> (l’imprenditore deve essere comunque selezionato ai sensi dell’art. 17)</a:t>
            </a:r>
          </a:p>
        </p:txBody>
      </p:sp>
    </p:spTree>
    <p:extLst>
      <p:ext uri="{BB962C8B-B14F-4D97-AF65-F5344CB8AC3E}">
        <p14:creationId xmlns:p14="http://schemas.microsoft.com/office/powerpoint/2010/main" val="29622564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34EAB1-28D5-DD67-0F9B-2B99831C6296}"/>
              </a:ext>
            </a:extLst>
          </p:cNvPr>
          <p:cNvSpPr>
            <a:spLocks noGrp="1"/>
          </p:cNvSpPr>
          <p:nvPr>
            <p:ph type="title"/>
          </p:nvPr>
        </p:nvSpPr>
        <p:spPr/>
        <p:txBody>
          <a:bodyPr/>
          <a:lstStyle/>
          <a:p>
            <a:r>
              <a:rPr lang="it-IT" noProof="0" dirty="0">
                <a:solidFill>
                  <a:schemeClr val="tx2"/>
                </a:solidFill>
              </a:rPr>
              <a:t>Finalità perseguibili</a:t>
            </a:r>
            <a:endParaRPr lang="it-IT" noProof="0" dirty="0"/>
          </a:p>
        </p:txBody>
      </p:sp>
      <p:sp>
        <p:nvSpPr>
          <p:cNvPr id="3" name="Segnaposto contenuto 2">
            <a:extLst>
              <a:ext uri="{FF2B5EF4-FFF2-40B4-BE49-F238E27FC236}">
                <a16:creationId xmlns:a16="http://schemas.microsoft.com/office/drawing/2014/main" id="{8B671BC3-8245-AEEB-B4C9-732995E8A094}"/>
              </a:ext>
            </a:extLst>
          </p:cNvPr>
          <p:cNvSpPr>
            <a:spLocks noGrp="1"/>
          </p:cNvSpPr>
          <p:nvPr>
            <p:ph idx="1"/>
          </p:nvPr>
        </p:nvSpPr>
        <p:spPr/>
        <p:txBody>
          <a:bodyPr/>
          <a:lstStyle/>
          <a:p>
            <a:r>
              <a:rPr lang="it-IT" noProof="0" dirty="0"/>
              <a:t>Autoproduzione di beni o servizi strumentali all’ente partecipante e allo svolgimento delle loro funzioni</a:t>
            </a:r>
          </a:p>
          <a:p>
            <a:pPr marL="0" indent="0">
              <a:buNone/>
            </a:pPr>
            <a:endParaRPr lang="it-IT" noProof="0" dirty="0"/>
          </a:p>
          <a:p>
            <a:r>
              <a:rPr lang="it-IT" noProof="0" dirty="0"/>
              <a:t>Servizi di committenza, inclusi quelli ausiliari, a favore di amministrazioni e enti senza scopo di lucro</a:t>
            </a:r>
          </a:p>
          <a:p>
            <a:endParaRPr lang="it-IT" noProof="0" dirty="0"/>
          </a:p>
          <a:p>
            <a:endParaRPr lang="it-IT" noProof="0" dirty="0"/>
          </a:p>
        </p:txBody>
      </p:sp>
    </p:spTree>
    <p:extLst>
      <p:ext uri="{BB962C8B-B14F-4D97-AF65-F5344CB8AC3E}">
        <p14:creationId xmlns:p14="http://schemas.microsoft.com/office/powerpoint/2010/main" val="3065343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07350B-CF45-3C9F-8461-AD5E2A781C64}"/>
              </a:ext>
            </a:extLst>
          </p:cNvPr>
          <p:cNvSpPr>
            <a:spLocks noGrp="1"/>
          </p:cNvSpPr>
          <p:nvPr>
            <p:ph type="title"/>
          </p:nvPr>
        </p:nvSpPr>
        <p:spPr/>
        <p:txBody>
          <a:bodyPr/>
          <a:lstStyle/>
          <a:p>
            <a:r>
              <a:rPr lang="it-IT" b="1" dirty="0">
                <a:solidFill>
                  <a:schemeClr val="tx2"/>
                </a:solidFill>
              </a:rPr>
              <a:t>Qualche dato…</a:t>
            </a:r>
            <a:endParaRPr lang="it-IT" dirty="0"/>
          </a:p>
        </p:txBody>
      </p:sp>
      <p:sp>
        <p:nvSpPr>
          <p:cNvPr id="3" name="Segnaposto contenuto 2">
            <a:extLst>
              <a:ext uri="{FF2B5EF4-FFF2-40B4-BE49-F238E27FC236}">
                <a16:creationId xmlns:a16="http://schemas.microsoft.com/office/drawing/2014/main" id="{3CFDB048-5C27-5D97-3D4F-D4BDAA71BF0A}"/>
              </a:ext>
            </a:extLst>
          </p:cNvPr>
          <p:cNvSpPr>
            <a:spLocks noGrp="1"/>
          </p:cNvSpPr>
          <p:nvPr>
            <p:ph idx="1"/>
          </p:nvPr>
        </p:nvSpPr>
        <p:spPr/>
        <p:txBody>
          <a:bodyPr>
            <a:normAutofit fontScale="70000" lnSpcReduction="20000"/>
          </a:bodyPr>
          <a:lstStyle/>
          <a:p>
            <a:pPr marL="0" indent="0">
              <a:buNone/>
            </a:pPr>
            <a:endParaRPr lang="it-IT" dirty="0"/>
          </a:p>
          <a:p>
            <a:r>
              <a:rPr lang="it-IT" dirty="0"/>
              <a:t>In termini di forza lavoro, però, il peso è sbilanciato: le S.p.A. coprono oltre l’83% degli addetti complessivi delle partecipate</a:t>
            </a:r>
          </a:p>
          <a:p>
            <a:pPr marL="0" indent="0">
              <a:buNone/>
            </a:pPr>
            <a:endParaRPr lang="it-IT" dirty="0"/>
          </a:p>
          <a:p>
            <a:r>
              <a:rPr lang="it-IT" dirty="0"/>
              <a:t>La </a:t>
            </a:r>
            <a:r>
              <a:rPr lang="it-IT" b="1" dirty="0"/>
              <a:t>dimensione media di queste imprese è di 145 addetti</a:t>
            </a:r>
            <a:r>
              <a:rPr lang="it-IT" dirty="0"/>
              <a:t>, in diminuzione rispetto ai 156 del 2021.</a:t>
            </a:r>
          </a:p>
          <a:p>
            <a:pPr marL="0" indent="0">
              <a:buNone/>
            </a:pPr>
            <a:endParaRPr lang="it-IT" dirty="0"/>
          </a:p>
          <a:p>
            <a:r>
              <a:rPr lang="it-IT" dirty="0"/>
              <a:t>Le partecipate locali sono 3.558 (–4,7% rispetto al 2021) e impiegano 283.721 addetti, pari al 33,8% del totale nel comparto partecipate.</a:t>
            </a:r>
          </a:p>
          <a:p>
            <a:pPr marL="0" indent="0">
              <a:buNone/>
            </a:pPr>
            <a:endParaRPr lang="it-IT" dirty="0"/>
          </a:p>
          <a:p>
            <a:r>
              <a:rPr lang="it-IT" dirty="0"/>
              <a:t>Il trend nel decennio 2012–2022 mostra:</a:t>
            </a:r>
          </a:p>
          <a:p>
            <a:pPr lvl="1"/>
            <a:r>
              <a:rPr lang="it-IT" dirty="0"/>
              <a:t>Un calo del 31% delle partecipate locali</a:t>
            </a:r>
          </a:p>
          <a:p>
            <a:pPr lvl="1"/>
            <a:r>
              <a:rPr lang="it-IT" dirty="0"/>
              <a:t>Una diminuzione del 35,6% degli addetti</a:t>
            </a:r>
          </a:p>
        </p:txBody>
      </p:sp>
    </p:spTree>
    <p:extLst>
      <p:ext uri="{BB962C8B-B14F-4D97-AF65-F5344CB8AC3E}">
        <p14:creationId xmlns:p14="http://schemas.microsoft.com/office/powerpoint/2010/main" val="1052077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CBFEE7-1FC7-DB57-D25C-898FCEBE75B4}"/>
              </a:ext>
            </a:extLst>
          </p:cNvPr>
          <p:cNvSpPr>
            <a:spLocks noGrp="1"/>
          </p:cNvSpPr>
          <p:nvPr>
            <p:ph type="title"/>
          </p:nvPr>
        </p:nvSpPr>
        <p:spPr/>
        <p:txBody>
          <a:bodyPr/>
          <a:lstStyle/>
          <a:p>
            <a:r>
              <a:rPr lang="it-IT" noProof="0" dirty="0">
                <a:solidFill>
                  <a:schemeClr val="tx2"/>
                </a:solidFill>
              </a:rPr>
              <a:t>Deroghe: comma 3</a:t>
            </a:r>
          </a:p>
        </p:txBody>
      </p:sp>
      <p:sp>
        <p:nvSpPr>
          <p:cNvPr id="3" name="Segnaposto contenuto 2">
            <a:extLst>
              <a:ext uri="{FF2B5EF4-FFF2-40B4-BE49-F238E27FC236}">
                <a16:creationId xmlns:a16="http://schemas.microsoft.com/office/drawing/2014/main" id="{17E5F458-ECFB-2E24-7139-FC706E7CB4F0}"/>
              </a:ext>
            </a:extLst>
          </p:cNvPr>
          <p:cNvSpPr>
            <a:spLocks noGrp="1"/>
          </p:cNvSpPr>
          <p:nvPr>
            <p:ph idx="1"/>
          </p:nvPr>
        </p:nvSpPr>
        <p:spPr/>
        <p:txBody>
          <a:bodyPr>
            <a:normAutofit lnSpcReduction="10000"/>
          </a:bodyPr>
          <a:lstStyle/>
          <a:p>
            <a:r>
              <a:rPr lang="it-IT" noProof="0" dirty="0"/>
              <a:t>Al solo fine di ottimizzare e valorizzare l'utilizzo di beni immobili facenti parte del proprio patrimonio, le amministrazioni pubbliche possono acquisire partecipazioni in società aventi per oggetto sociale esclusivo la valorizzazione del patrimonio delle amministrazioni stesse, tramite il conferimento di beni immobili allo scopo di realizzare un investimento secondo criteri propri di un qualsiasi operatore di mercato. </a:t>
            </a:r>
          </a:p>
        </p:txBody>
      </p:sp>
    </p:spTree>
    <p:extLst>
      <p:ext uri="{BB962C8B-B14F-4D97-AF65-F5344CB8AC3E}">
        <p14:creationId xmlns:p14="http://schemas.microsoft.com/office/powerpoint/2010/main" val="10167548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noProof="0" dirty="0">
                <a:solidFill>
                  <a:schemeClr val="tx2"/>
                </a:solidFill>
              </a:rPr>
              <a:t>Deroghe: comma 5</a:t>
            </a:r>
            <a:endParaRPr lang="it-IT" noProof="0" dirty="0"/>
          </a:p>
        </p:txBody>
      </p:sp>
      <p:sp>
        <p:nvSpPr>
          <p:cNvPr id="3" name="Content Placeholder 2"/>
          <p:cNvSpPr>
            <a:spLocks noGrp="1"/>
          </p:cNvSpPr>
          <p:nvPr>
            <p:ph idx="1"/>
          </p:nvPr>
        </p:nvSpPr>
        <p:spPr/>
        <p:txBody>
          <a:bodyPr>
            <a:normAutofit/>
          </a:bodyPr>
          <a:lstStyle/>
          <a:p>
            <a:pPr marL="0" indent="0">
              <a:buNone/>
              <a:defRPr sz="2400"/>
            </a:pPr>
            <a:r>
              <a:rPr lang="it-IT" sz="2800" noProof="0" dirty="0"/>
              <a:t>Le società strumentali di cui all’art. 4, comma 2, lett. d, controllate </a:t>
            </a:r>
            <a:r>
              <a:rPr lang="it-IT" sz="2800" b="1" noProof="0" dirty="0"/>
              <a:t>da enti locali </a:t>
            </a:r>
            <a:r>
              <a:rPr lang="it-IT" sz="2800" u="sng" noProof="0" dirty="0"/>
              <a:t>NON possono</a:t>
            </a:r>
            <a:r>
              <a:rPr lang="it-IT" sz="2800" noProof="0" dirty="0"/>
              <a:t>:</a:t>
            </a:r>
          </a:p>
          <a:p>
            <a:pPr>
              <a:defRPr sz="2400"/>
            </a:pPr>
            <a:r>
              <a:rPr lang="it-IT" sz="2800" noProof="0" dirty="0"/>
              <a:t>costituire nuove società</a:t>
            </a:r>
          </a:p>
          <a:p>
            <a:pPr>
              <a:defRPr sz="2400"/>
            </a:pPr>
            <a:r>
              <a:rPr lang="it-IT" sz="2800" noProof="0" dirty="0"/>
              <a:t>acquisire nuove partecipazioni societarie</a:t>
            </a:r>
          </a:p>
          <a:p>
            <a:pPr>
              <a:defRPr sz="2400"/>
            </a:pPr>
            <a:endParaRPr lang="it-IT" sz="2800" noProof="0" dirty="0"/>
          </a:p>
          <a:p>
            <a:pPr marL="0" indent="0">
              <a:buNone/>
              <a:defRPr sz="2400"/>
            </a:pPr>
            <a:r>
              <a:rPr lang="it-IT" sz="2800" noProof="0" dirty="0"/>
              <a:t>Finalità del divieto: evitare espansione societaria non necessaria e contenere rischi finanziari per gli enti locali.</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7B0F29-FC50-CCC7-D66E-A860E0305957}"/>
              </a:ext>
            </a:extLst>
          </p:cNvPr>
          <p:cNvSpPr>
            <a:spLocks noGrp="1"/>
          </p:cNvSpPr>
          <p:nvPr>
            <p:ph type="title"/>
          </p:nvPr>
        </p:nvSpPr>
        <p:spPr/>
        <p:txBody>
          <a:bodyPr>
            <a:normAutofit fontScale="90000"/>
          </a:bodyPr>
          <a:lstStyle/>
          <a:p>
            <a:r>
              <a:rPr lang="it-IT" noProof="0" dirty="0">
                <a:solidFill>
                  <a:schemeClr val="tx2"/>
                </a:solidFill>
              </a:rPr>
              <a:t>Perché il divieto riguarda SOLO le società strumentali?</a:t>
            </a:r>
          </a:p>
        </p:txBody>
      </p:sp>
      <p:sp>
        <p:nvSpPr>
          <p:cNvPr id="3" name="Segnaposto contenuto 2">
            <a:extLst>
              <a:ext uri="{FF2B5EF4-FFF2-40B4-BE49-F238E27FC236}">
                <a16:creationId xmlns:a16="http://schemas.microsoft.com/office/drawing/2014/main" id="{92AC6546-1CE0-83F4-10BE-F0548068BBED}"/>
              </a:ext>
            </a:extLst>
          </p:cNvPr>
          <p:cNvSpPr>
            <a:spLocks noGrp="1"/>
          </p:cNvSpPr>
          <p:nvPr>
            <p:ph idx="1"/>
          </p:nvPr>
        </p:nvSpPr>
        <p:spPr/>
        <p:txBody>
          <a:bodyPr>
            <a:normAutofit fontScale="70000" lnSpcReduction="20000"/>
          </a:bodyPr>
          <a:lstStyle/>
          <a:p>
            <a:pPr marL="0" indent="0">
              <a:buNone/>
            </a:pPr>
            <a:r>
              <a:rPr lang="it-IT" noProof="0" dirty="0"/>
              <a:t>La ratio è organizzativa e finanziaria:</a:t>
            </a:r>
          </a:p>
          <a:p>
            <a:pPr>
              <a:buFont typeface="Wingdings" panose="05000000000000000000" pitchFamily="2" charset="2"/>
              <a:buChar char="ü"/>
            </a:pPr>
            <a:r>
              <a:rPr lang="it-IT" noProof="0" dirty="0"/>
              <a:t>Le società strumentali non erogano servizi pubblici, ma servono solo gli enti non operano verso il pubblico, ma solo verso l’amministrazione che le controlla (fanno servizi ICT, manutenzioni interne, servizi amministrativi, attività meramente strumentali). Sono società “strumentali all’ente”, non rivolte al mercato o alla collettività.</a:t>
            </a:r>
          </a:p>
          <a:p>
            <a:pPr>
              <a:buFont typeface="Wingdings" panose="05000000000000000000" pitchFamily="2" charset="2"/>
              <a:buChar char="ü"/>
            </a:pPr>
            <a:r>
              <a:rPr lang="it-IT" noProof="0" dirty="0"/>
              <a:t>Lo Stato vuole evitare che queste società si moltiplichino creando ulteriori “scatole” organizzative.</a:t>
            </a:r>
          </a:p>
          <a:p>
            <a:pPr>
              <a:buFont typeface="Wingdings" panose="05000000000000000000" pitchFamily="2" charset="2"/>
              <a:buChar char="ü"/>
            </a:pPr>
            <a:r>
              <a:rPr lang="it-IT" noProof="0" dirty="0"/>
              <a:t>Sono quelle che in passato hanno generato le maggiori proliferazioni di micro‑partecipazioni.</a:t>
            </a:r>
          </a:p>
          <a:p>
            <a:pPr marL="0" indent="0">
              <a:buNone/>
            </a:pPr>
            <a:endParaRPr lang="it-IT" noProof="0" dirty="0"/>
          </a:p>
          <a:p>
            <a:pPr marL="0" indent="0">
              <a:buNone/>
            </a:pPr>
            <a:r>
              <a:rPr lang="it-IT" noProof="0" dirty="0"/>
              <a:t>Il divieto serve dunque a: impedire nuove catene partecipative, evitare la nascita di ulteriori società “di secondo livello”, contenere i costi di struttura.</a:t>
            </a:r>
          </a:p>
        </p:txBody>
      </p:sp>
    </p:spTree>
    <p:extLst>
      <p:ext uri="{BB962C8B-B14F-4D97-AF65-F5344CB8AC3E}">
        <p14:creationId xmlns:p14="http://schemas.microsoft.com/office/powerpoint/2010/main" val="19978344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8E5780-44EE-F5DA-67E8-CD6945238AEB}"/>
              </a:ext>
            </a:extLst>
          </p:cNvPr>
          <p:cNvSpPr>
            <a:spLocks noGrp="1"/>
          </p:cNvSpPr>
          <p:nvPr>
            <p:ph type="title"/>
          </p:nvPr>
        </p:nvSpPr>
        <p:spPr/>
        <p:txBody>
          <a:bodyPr>
            <a:normAutofit fontScale="90000"/>
          </a:bodyPr>
          <a:lstStyle/>
          <a:p>
            <a:r>
              <a:rPr lang="it-IT" sz="3600" noProof="0" dirty="0">
                <a:solidFill>
                  <a:schemeClr val="tx2"/>
                </a:solidFill>
              </a:rPr>
              <a:t>Perché il divieto NON riguarda le altre società?</a:t>
            </a:r>
          </a:p>
        </p:txBody>
      </p:sp>
      <p:sp>
        <p:nvSpPr>
          <p:cNvPr id="3" name="Segnaposto contenuto 2">
            <a:extLst>
              <a:ext uri="{FF2B5EF4-FFF2-40B4-BE49-F238E27FC236}">
                <a16:creationId xmlns:a16="http://schemas.microsoft.com/office/drawing/2014/main" id="{706FF968-195A-5BFA-4417-46A31322700F}"/>
              </a:ext>
            </a:extLst>
          </p:cNvPr>
          <p:cNvSpPr>
            <a:spLocks noGrp="1"/>
          </p:cNvSpPr>
          <p:nvPr>
            <p:ph idx="1"/>
          </p:nvPr>
        </p:nvSpPr>
        <p:spPr/>
        <p:txBody>
          <a:bodyPr>
            <a:normAutofit fontScale="77500" lnSpcReduction="20000"/>
          </a:bodyPr>
          <a:lstStyle/>
          <a:p>
            <a:pPr>
              <a:buFont typeface="Wingdings" panose="05000000000000000000" pitchFamily="2" charset="2"/>
              <a:buChar char="ü"/>
            </a:pPr>
            <a:r>
              <a:rPr lang="it-IT" noProof="0" dirty="0"/>
              <a:t>Le società ex lett. a) svolgono servizi di interesse generale, e quindi devono avere capacità operativa ampia, spesso gestire reti, investimenti, progetti complessi e quindi possono aver bisogno di partecipare ad altre società per gestire parti del ciclo tecnico (es. società della rete, società di impianto, consorzi territoriali, società tecnologiche).</a:t>
            </a:r>
          </a:p>
          <a:p>
            <a:pPr marL="0" indent="0">
              <a:buNone/>
            </a:pPr>
            <a:endParaRPr lang="it-IT" noProof="0" dirty="0"/>
          </a:p>
          <a:p>
            <a:pPr>
              <a:buFont typeface="Wingdings" panose="05000000000000000000" pitchFamily="2" charset="2"/>
              <a:buChar char="ü"/>
            </a:pPr>
            <a:r>
              <a:rPr lang="it-IT" noProof="0" dirty="0"/>
              <a:t>Limitare la loro facoltà di costituire società di supporto danneggerebbe il servizio essenziale stesso.</a:t>
            </a:r>
          </a:p>
          <a:p>
            <a:pPr marL="0" indent="0">
              <a:buNone/>
            </a:pPr>
            <a:endParaRPr lang="it-IT" noProof="0" dirty="0"/>
          </a:p>
          <a:p>
            <a:pPr>
              <a:buFont typeface="Wingdings" panose="05000000000000000000" pitchFamily="2" charset="2"/>
              <a:buChar char="ü"/>
            </a:pPr>
            <a:r>
              <a:rPr lang="it-IT" noProof="0" dirty="0"/>
              <a:t>Bloccare le società della lett. a) avrebbe potuto compromettere la capacità degli enti locali di gestire servizi pubblici fondamentali.</a:t>
            </a:r>
          </a:p>
        </p:txBody>
      </p:sp>
    </p:spTree>
    <p:extLst>
      <p:ext uri="{BB962C8B-B14F-4D97-AF65-F5344CB8AC3E}">
        <p14:creationId xmlns:p14="http://schemas.microsoft.com/office/powerpoint/2010/main" val="27892305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4000" noProof="0" dirty="0">
                <a:solidFill>
                  <a:schemeClr val="tx2"/>
                </a:solidFill>
              </a:rPr>
              <a:t>Eccezione: società holding pubbliche</a:t>
            </a:r>
          </a:p>
        </p:txBody>
      </p:sp>
      <p:sp>
        <p:nvSpPr>
          <p:cNvPr id="3" name="Content Placeholder 2"/>
          <p:cNvSpPr>
            <a:spLocks noGrp="1"/>
          </p:cNvSpPr>
          <p:nvPr>
            <p:ph idx="1"/>
          </p:nvPr>
        </p:nvSpPr>
        <p:spPr>
          <a:xfrm>
            <a:off x="457200" y="2403231"/>
            <a:ext cx="8229600" cy="3722932"/>
          </a:xfrm>
        </p:spPr>
        <p:txBody>
          <a:bodyPr>
            <a:normAutofit/>
          </a:bodyPr>
          <a:lstStyle/>
          <a:p>
            <a:pPr>
              <a:defRPr sz="2400"/>
            </a:pPr>
            <a:r>
              <a:rPr lang="it-IT" sz="2800" noProof="0" dirty="0"/>
              <a:t>Il divieto NON si applica alle società con oggetto esclusivo la gestione delle partecipazioni dell’ente.</a:t>
            </a:r>
          </a:p>
          <a:p>
            <a:pPr>
              <a:defRPr sz="2400"/>
            </a:pPr>
            <a:endParaRPr lang="it-IT" sz="2800" noProof="0" dirty="0"/>
          </a:p>
          <a:p>
            <a:pPr>
              <a:defRPr sz="2400"/>
            </a:pPr>
            <a:r>
              <a:rPr lang="it-IT" sz="2800" noProof="0" dirty="0"/>
              <a:t>Queste società possono costituire nuove società o acquisire partecipazioni.</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102539-4A35-5B76-6E55-BF11DE506625}"/>
              </a:ext>
            </a:extLst>
          </p:cNvPr>
          <p:cNvSpPr>
            <a:spLocks noGrp="1"/>
          </p:cNvSpPr>
          <p:nvPr>
            <p:ph type="title"/>
          </p:nvPr>
        </p:nvSpPr>
        <p:spPr/>
        <p:txBody>
          <a:bodyPr/>
          <a:lstStyle/>
          <a:p>
            <a:r>
              <a:rPr lang="it-IT" noProof="0" dirty="0">
                <a:solidFill>
                  <a:schemeClr val="tx2"/>
                </a:solidFill>
              </a:rPr>
              <a:t>Deroghe: comma 6</a:t>
            </a:r>
            <a:endParaRPr lang="it-IT" noProof="0" dirty="0"/>
          </a:p>
        </p:txBody>
      </p:sp>
      <p:graphicFrame>
        <p:nvGraphicFramePr>
          <p:cNvPr id="4" name="Content Placeholder 4">
            <a:extLst>
              <a:ext uri="{FF2B5EF4-FFF2-40B4-BE49-F238E27FC236}">
                <a16:creationId xmlns:a16="http://schemas.microsoft.com/office/drawing/2014/main" id="{3DDB34E2-F564-8A8F-D4D9-F0CAD1AAF6E1}"/>
              </a:ext>
            </a:extLst>
          </p:cNvPr>
          <p:cNvGraphicFramePr>
            <a:graphicFrameLocks/>
          </p:cNvGraphicFramePr>
          <p:nvPr>
            <p:extLst>
              <p:ext uri="{D42A27DB-BD31-4B8C-83A1-F6EECF244321}">
                <p14:modId xmlns:p14="http://schemas.microsoft.com/office/powerpoint/2010/main" val="2866862667"/>
              </p:ext>
            </p:extLst>
          </p:nvPr>
        </p:nvGraphicFramePr>
        <p:xfrm>
          <a:off x="800102" y="1417639"/>
          <a:ext cx="7543796" cy="4588721"/>
        </p:xfrm>
        <a:graphic>
          <a:graphicData uri="http://schemas.openxmlformats.org/drawingml/2006/table">
            <a:tbl>
              <a:tblPr firstRow="1" bandRow="1">
                <a:noFill/>
                <a:tableStyleId>{5C22544A-7EE6-4342-B048-85BDC9FD1C3A}</a:tableStyleId>
              </a:tblPr>
              <a:tblGrid>
                <a:gridCol w="1927742">
                  <a:extLst>
                    <a:ext uri="{9D8B030D-6E8A-4147-A177-3AD203B41FA5}">
                      <a16:colId xmlns:a16="http://schemas.microsoft.com/office/drawing/2014/main" val="1013558703"/>
                    </a:ext>
                  </a:extLst>
                </a:gridCol>
                <a:gridCol w="1854092">
                  <a:extLst>
                    <a:ext uri="{9D8B030D-6E8A-4147-A177-3AD203B41FA5}">
                      <a16:colId xmlns:a16="http://schemas.microsoft.com/office/drawing/2014/main" val="3419494571"/>
                    </a:ext>
                  </a:extLst>
                </a:gridCol>
                <a:gridCol w="1851755">
                  <a:extLst>
                    <a:ext uri="{9D8B030D-6E8A-4147-A177-3AD203B41FA5}">
                      <a16:colId xmlns:a16="http://schemas.microsoft.com/office/drawing/2014/main" val="840809510"/>
                    </a:ext>
                  </a:extLst>
                </a:gridCol>
                <a:gridCol w="1910207">
                  <a:extLst>
                    <a:ext uri="{9D8B030D-6E8A-4147-A177-3AD203B41FA5}">
                      <a16:colId xmlns:a16="http://schemas.microsoft.com/office/drawing/2014/main" val="3260097451"/>
                    </a:ext>
                  </a:extLst>
                </a:gridCol>
              </a:tblGrid>
              <a:tr h="954535">
                <a:tc>
                  <a:txBody>
                    <a:bodyPr/>
                    <a:lstStyle/>
                    <a:p>
                      <a:pPr algn="ctr">
                        <a:buNone/>
                      </a:pPr>
                      <a:r>
                        <a:rPr lang="it-IT" sz="1600" b="1" cap="all" spc="150" noProof="0" dirty="0">
                          <a:solidFill>
                            <a:schemeClr val="tx1"/>
                          </a:solidFill>
                        </a:rPr>
                        <a:t>Regolamento UE</a:t>
                      </a:r>
                    </a:p>
                  </a:txBody>
                  <a:tcPr marL="101005" marR="101005" marT="101005" marB="101005" anchor="ctr">
                    <a:lnL w="12700" cmpd="sng">
                      <a:noFill/>
                    </a:lnL>
                    <a:lnR w="12700" cmpd="sng">
                      <a:noFill/>
                    </a:lnR>
                    <a:lnT w="6350" cap="flat" cmpd="sng" algn="ctr">
                      <a:noFill/>
                      <a:prstDash val="solid"/>
                    </a:lnT>
                    <a:lnB w="19050" cap="flat" cmpd="sng" algn="ctr">
                      <a:noFill/>
                      <a:prstDash val="solid"/>
                    </a:lnB>
                    <a:solidFill>
                      <a:schemeClr val="accent1">
                        <a:lumMod val="40000"/>
                        <a:lumOff val="60000"/>
                      </a:schemeClr>
                    </a:solidFill>
                  </a:tcPr>
                </a:tc>
                <a:tc>
                  <a:txBody>
                    <a:bodyPr/>
                    <a:lstStyle/>
                    <a:p>
                      <a:pPr algn="ctr">
                        <a:buNone/>
                      </a:pPr>
                      <a:r>
                        <a:rPr lang="it-IT" sz="1600" b="1" cap="all" spc="150" noProof="0" dirty="0">
                          <a:solidFill>
                            <a:schemeClr val="tx1"/>
                          </a:solidFill>
                        </a:rPr>
                        <a:t>Settore</a:t>
                      </a:r>
                    </a:p>
                  </a:txBody>
                  <a:tcPr marL="101005" marR="101005" marT="101005" marB="101005" anchor="ctr">
                    <a:lnL w="12700" cmpd="sng">
                      <a:noFill/>
                    </a:lnL>
                    <a:lnR w="12700" cmpd="sng">
                      <a:noFill/>
                    </a:lnR>
                    <a:lnT w="6350" cap="flat" cmpd="sng" algn="ctr">
                      <a:noFill/>
                      <a:prstDash val="solid"/>
                    </a:lnT>
                    <a:lnB w="19050" cap="flat" cmpd="sng" algn="ctr">
                      <a:noFill/>
                      <a:prstDash val="solid"/>
                    </a:lnB>
                    <a:solidFill>
                      <a:schemeClr val="accent1">
                        <a:lumMod val="40000"/>
                        <a:lumOff val="60000"/>
                      </a:schemeClr>
                    </a:solidFill>
                  </a:tcPr>
                </a:tc>
                <a:tc>
                  <a:txBody>
                    <a:bodyPr/>
                    <a:lstStyle/>
                    <a:p>
                      <a:pPr algn="ctr">
                        <a:buNone/>
                      </a:pPr>
                      <a:r>
                        <a:rPr lang="it-IT" sz="1600" b="1" cap="all" spc="150" noProof="0" dirty="0">
                          <a:solidFill>
                            <a:schemeClr val="tx1"/>
                          </a:solidFill>
                        </a:rPr>
                        <a:t>Contenuto principale</a:t>
                      </a:r>
                    </a:p>
                  </a:txBody>
                  <a:tcPr marL="101005" marR="101005" marT="101005" marB="101005" anchor="ctr">
                    <a:lnL w="12700" cmpd="sng">
                      <a:noFill/>
                    </a:lnL>
                    <a:lnR w="12700" cmpd="sng">
                      <a:noFill/>
                    </a:lnR>
                    <a:lnT w="6350" cap="flat" cmpd="sng" algn="ctr">
                      <a:noFill/>
                      <a:prstDash val="solid"/>
                    </a:lnT>
                    <a:lnB w="19050" cap="flat" cmpd="sng" algn="ctr">
                      <a:noFill/>
                      <a:prstDash val="solid"/>
                    </a:lnB>
                    <a:solidFill>
                      <a:schemeClr val="accent1">
                        <a:lumMod val="40000"/>
                        <a:lumOff val="60000"/>
                      </a:schemeClr>
                    </a:solidFill>
                  </a:tcPr>
                </a:tc>
                <a:tc>
                  <a:txBody>
                    <a:bodyPr/>
                    <a:lstStyle/>
                    <a:p>
                      <a:pPr algn="ctr">
                        <a:buNone/>
                      </a:pPr>
                      <a:r>
                        <a:rPr lang="it-IT" sz="1600" b="1" cap="all" spc="150" noProof="0" dirty="0">
                          <a:solidFill>
                            <a:schemeClr val="tx1"/>
                          </a:solidFill>
                        </a:rPr>
                        <a:t>Motivo della deroga</a:t>
                      </a:r>
                    </a:p>
                  </a:txBody>
                  <a:tcPr marL="101005" marR="101005" marT="101005" marB="101005" anchor="ctr">
                    <a:lnL w="12700" cmpd="sng">
                      <a:noFill/>
                    </a:lnL>
                    <a:lnR w="12700" cmpd="sng">
                      <a:noFill/>
                    </a:lnR>
                    <a:lnT w="6350" cap="flat" cmpd="sng" algn="ctr">
                      <a:noFill/>
                      <a:prstDash val="solid"/>
                    </a:lnT>
                    <a:lnB w="19050" cap="flat" cmpd="sng" algn="ctr">
                      <a:noFill/>
                      <a:prstDash val="solid"/>
                    </a:lnB>
                    <a:solidFill>
                      <a:schemeClr val="accent1">
                        <a:lumMod val="40000"/>
                        <a:lumOff val="60000"/>
                      </a:schemeClr>
                    </a:solidFill>
                  </a:tcPr>
                </a:tc>
                <a:extLst>
                  <a:ext uri="{0D108BD9-81ED-4DB2-BD59-A6C34878D82A}">
                    <a16:rowId xmlns:a16="http://schemas.microsoft.com/office/drawing/2014/main" val="3234737032"/>
                  </a:ext>
                </a:extLst>
              </a:tr>
              <a:tr h="1522633">
                <a:tc>
                  <a:txBody>
                    <a:bodyPr/>
                    <a:lstStyle/>
                    <a:p>
                      <a:pPr algn="ctr">
                        <a:buNone/>
                      </a:pPr>
                      <a:r>
                        <a:rPr lang="it-IT" sz="1600" b="1" cap="none" spc="0" noProof="0" dirty="0">
                          <a:solidFill>
                            <a:schemeClr val="tx1"/>
                          </a:solidFill>
                        </a:rPr>
                        <a:t>1303/2013</a:t>
                      </a:r>
                    </a:p>
                  </a:txBody>
                  <a:tcPr marL="101005" marR="101005" marT="101005" marB="101005" anchor="ctr">
                    <a:lnL w="12700" cmpd="sng">
                      <a:noFill/>
                      <a:prstDash val="solid"/>
                    </a:lnL>
                    <a:lnR w="12700" cmpd="sng">
                      <a:noFill/>
                      <a:prstDash val="solid"/>
                    </a:lnR>
                    <a:lnT w="19050" cap="flat" cmpd="sng" algn="ctr">
                      <a:noFill/>
                      <a:prstDash val="solid"/>
                    </a:lnT>
                    <a:lnB w="12700" cmpd="sng">
                      <a:noFill/>
                      <a:prstDash val="solid"/>
                    </a:lnB>
                    <a:noFill/>
                  </a:tcPr>
                </a:tc>
                <a:tc>
                  <a:txBody>
                    <a:bodyPr/>
                    <a:lstStyle/>
                    <a:p>
                      <a:pPr algn="ctr">
                        <a:buNone/>
                      </a:pPr>
                      <a:r>
                        <a:rPr lang="it-IT" sz="1600" cap="none" spc="0" noProof="0" dirty="0">
                          <a:solidFill>
                            <a:schemeClr val="tx1"/>
                          </a:solidFill>
                        </a:rPr>
                        <a:t>Fondi SIE (strutturali e di investimento europei)</a:t>
                      </a:r>
                    </a:p>
                  </a:txBody>
                  <a:tcPr marL="101005" marR="101005" marT="101005" marB="101005" anchor="ctr">
                    <a:lnL w="12700" cmpd="sng">
                      <a:noFill/>
                      <a:prstDash val="solid"/>
                    </a:lnL>
                    <a:lnR w="12700" cmpd="sng">
                      <a:noFill/>
                      <a:prstDash val="solid"/>
                    </a:lnR>
                    <a:lnT w="19050" cap="flat" cmpd="sng" algn="ctr">
                      <a:noFill/>
                      <a:prstDash val="solid"/>
                    </a:lnT>
                    <a:lnB w="12700" cmpd="sng">
                      <a:noFill/>
                      <a:prstDash val="solid"/>
                    </a:lnB>
                    <a:noFill/>
                  </a:tcPr>
                </a:tc>
                <a:tc>
                  <a:txBody>
                    <a:bodyPr/>
                    <a:lstStyle/>
                    <a:p>
                      <a:pPr algn="ctr">
                        <a:buNone/>
                      </a:pPr>
                      <a:r>
                        <a:rPr lang="it-IT" sz="1600" cap="none" spc="0" noProof="0" dirty="0">
                          <a:solidFill>
                            <a:schemeClr val="tx1"/>
                          </a:solidFill>
                        </a:rPr>
                        <a:t>Norme comuni, gestione e monitoraggio dei fondi</a:t>
                      </a:r>
                    </a:p>
                  </a:txBody>
                  <a:tcPr marL="101005" marR="101005" marT="101005" marB="101005" anchor="ctr">
                    <a:lnL w="12700" cmpd="sng">
                      <a:noFill/>
                      <a:prstDash val="solid"/>
                    </a:lnL>
                    <a:lnR w="12700" cmpd="sng">
                      <a:noFill/>
                      <a:prstDash val="solid"/>
                    </a:lnR>
                    <a:lnT w="19050" cap="flat" cmpd="sng" algn="ctr">
                      <a:noFill/>
                      <a:prstDash val="solid"/>
                    </a:lnT>
                    <a:lnB w="12700" cmpd="sng">
                      <a:noFill/>
                      <a:prstDash val="solid"/>
                    </a:lnB>
                    <a:noFill/>
                  </a:tcPr>
                </a:tc>
                <a:tc>
                  <a:txBody>
                    <a:bodyPr/>
                    <a:lstStyle/>
                    <a:p>
                      <a:pPr algn="ctr">
                        <a:buNone/>
                      </a:pPr>
                      <a:r>
                        <a:rPr lang="it-IT" sz="1600" cap="none" spc="0" noProof="0" dirty="0">
                          <a:solidFill>
                            <a:schemeClr val="tx1"/>
                          </a:solidFill>
                        </a:rPr>
                        <a:t>Costituzione società necessarie alla gestione di strumenti finanziari UE</a:t>
                      </a:r>
                    </a:p>
                  </a:txBody>
                  <a:tcPr marL="101005" marR="101005" marT="101005" marB="101005" anchor="ctr">
                    <a:lnL w="12700" cmpd="sng">
                      <a:noFill/>
                      <a:prstDash val="solid"/>
                    </a:lnL>
                    <a:lnR w="12700" cmpd="sng">
                      <a:noFill/>
                      <a:prstDash val="solid"/>
                    </a:lnR>
                    <a:lnT w="19050" cap="flat" cmpd="sng" algn="ctr">
                      <a:noFill/>
                      <a:prstDash val="solid"/>
                    </a:lnT>
                    <a:lnB w="12700" cmpd="sng">
                      <a:noFill/>
                      <a:prstDash val="solid"/>
                    </a:lnB>
                    <a:noFill/>
                  </a:tcPr>
                </a:tc>
                <a:extLst>
                  <a:ext uri="{0D108BD9-81ED-4DB2-BD59-A6C34878D82A}">
                    <a16:rowId xmlns:a16="http://schemas.microsoft.com/office/drawing/2014/main" val="3489432210"/>
                  </a:ext>
                </a:extLst>
              </a:tr>
              <a:tr h="1000150">
                <a:tc>
                  <a:txBody>
                    <a:bodyPr/>
                    <a:lstStyle/>
                    <a:p>
                      <a:pPr algn="ctr">
                        <a:buNone/>
                      </a:pPr>
                      <a:r>
                        <a:rPr lang="it-IT" sz="1600" b="1" cap="none" spc="0" noProof="0" dirty="0">
                          <a:solidFill>
                            <a:schemeClr val="tx1"/>
                          </a:solidFill>
                        </a:rPr>
                        <a:t>1305/2013</a:t>
                      </a:r>
                    </a:p>
                  </a:txBody>
                  <a:tcPr marL="101005" marR="101005" marT="101005" marB="10100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buNone/>
                      </a:pPr>
                      <a:r>
                        <a:rPr lang="it-IT" sz="1600" cap="none" spc="0" noProof="0" dirty="0">
                          <a:solidFill>
                            <a:schemeClr val="tx1"/>
                          </a:solidFill>
                        </a:rPr>
                        <a:t>Fondi di Sviluppo rurale (FEASR)</a:t>
                      </a:r>
                    </a:p>
                  </a:txBody>
                  <a:tcPr marL="101005" marR="101005" marT="101005" marB="10100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buNone/>
                      </a:pPr>
                      <a:r>
                        <a:rPr lang="it-IT" sz="1600" cap="none" spc="0" noProof="0" dirty="0">
                          <a:solidFill>
                            <a:schemeClr val="tx1"/>
                          </a:solidFill>
                        </a:rPr>
                        <a:t>Competitività agricola, ambiente, sviluppo rurale</a:t>
                      </a:r>
                    </a:p>
                  </a:txBody>
                  <a:tcPr marL="101005" marR="101005" marT="101005" marB="10100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buNone/>
                      </a:pPr>
                      <a:r>
                        <a:rPr lang="it-IT" sz="1600" cap="none" spc="0" noProof="0" dirty="0">
                          <a:solidFill>
                            <a:schemeClr val="tx1"/>
                          </a:solidFill>
                        </a:rPr>
                        <a:t>Società funzionali all’attuazione dei PSR e misure FEASR</a:t>
                      </a:r>
                    </a:p>
                  </a:txBody>
                  <a:tcPr marL="101005" marR="101005" marT="101005" marB="10100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227332335"/>
                  </a:ext>
                </a:extLst>
              </a:tr>
              <a:tr h="1111403">
                <a:tc>
                  <a:txBody>
                    <a:bodyPr/>
                    <a:lstStyle/>
                    <a:p>
                      <a:pPr algn="ctr">
                        <a:buNone/>
                      </a:pPr>
                      <a:r>
                        <a:rPr lang="it-IT" sz="1600" b="1" cap="none" spc="0" noProof="0" dirty="0">
                          <a:solidFill>
                            <a:schemeClr val="tx1"/>
                          </a:solidFill>
                        </a:rPr>
                        <a:t>508/2014</a:t>
                      </a:r>
                    </a:p>
                  </a:txBody>
                  <a:tcPr marL="101005" marR="101005" marT="101005" marB="101005" anchor="ctr">
                    <a:lnL w="12700" cmpd="sng">
                      <a:noFill/>
                      <a:prstDash val="solid"/>
                    </a:lnL>
                    <a:lnR w="12700" cmpd="sng">
                      <a:noFill/>
                      <a:prstDash val="solid"/>
                    </a:lnR>
                    <a:lnT w="12700" cmpd="sng">
                      <a:noFill/>
                      <a:prstDash val="solid"/>
                    </a:lnT>
                    <a:lnB w="6350" cap="flat" cmpd="sng" algn="ctr">
                      <a:noFill/>
                      <a:prstDash val="solid"/>
                    </a:lnB>
                    <a:noFill/>
                  </a:tcPr>
                </a:tc>
                <a:tc>
                  <a:txBody>
                    <a:bodyPr/>
                    <a:lstStyle/>
                    <a:p>
                      <a:pPr algn="ctr">
                        <a:buNone/>
                      </a:pPr>
                      <a:r>
                        <a:rPr lang="it-IT" sz="1600" cap="none" spc="0" noProof="0" dirty="0">
                          <a:solidFill>
                            <a:schemeClr val="tx1"/>
                          </a:solidFill>
                        </a:rPr>
                        <a:t>Fondi per la Pesca e affari marittimi (FEAMP)</a:t>
                      </a:r>
                    </a:p>
                  </a:txBody>
                  <a:tcPr marL="101005" marR="101005" marT="101005" marB="101005" anchor="ctr">
                    <a:lnL w="12700" cmpd="sng">
                      <a:noFill/>
                      <a:prstDash val="solid"/>
                    </a:lnL>
                    <a:lnR w="12700" cmpd="sng">
                      <a:noFill/>
                      <a:prstDash val="solid"/>
                    </a:lnR>
                    <a:lnT w="12700" cmpd="sng">
                      <a:noFill/>
                      <a:prstDash val="solid"/>
                    </a:lnT>
                    <a:lnB w="6350" cap="flat" cmpd="sng" algn="ctr">
                      <a:noFill/>
                      <a:prstDash val="solid"/>
                    </a:lnB>
                    <a:noFill/>
                  </a:tcPr>
                </a:tc>
                <a:tc>
                  <a:txBody>
                    <a:bodyPr/>
                    <a:lstStyle/>
                    <a:p>
                      <a:pPr algn="ctr">
                        <a:buNone/>
                      </a:pPr>
                      <a:r>
                        <a:rPr lang="it-IT" sz="1600" cap="none" spc="0" noProof="0" dirty="0">
                          <a:solidFill>
                            <a:schemeClr val="tx1"/>
                          </a:solidFill>
                        </a:rPr>
                        <a:t>Sostegno a pesca, acquacoltura, filiere e aree costiere</a:t>
                      </a:r>
                    </a:p>
                  </a:txBody>
                  <a:tcPr marL="101005" marR="101005" marT="101005" marB="101005" anchor="ctr">
                    <a:lnL w="12700" cmpd="sng">
                      <a:noFill/>
                      <a:prstDash val="solid"/>
                    </a:lnL>
                    <a:lnR w="12700" cmpd="sng">
                      <a:noFill/>
                      <a:prstDash val="solid"/>
                    </a:lnR>
                    <a:lnT w="12700" cmpd="sng">
                      <a:noFill/>
                      <a:prstDash val="solid"/>
                    </a:lnT>
                    <a:lnB w="6350" cap="flat" cmpd="sng" algn="ctr">
                      <a:noFill/>
                      <a:prstDash val="solid"/>
                    </a:lnB>
                    <a:noFill/>
                  </a:tcPr>
                </a:tc>
                <a:tc>
                  <a:txBody>
                    <a:bodyPr/>
                    <a:lstStyle/>
                    <a:p>
                      <a:pPr algn="ctr">
                        <a:buNone/>
                      </a:pPr>
                      <a:r>
                        <a:rPr lang="it-IT" sz="1600" cap="none" spc="0" noProof="0" dirty="0">
                          <a:solidFill>
                            <a:schemeClr val="tx1"/>
                          </a:solidFill>
                        </a:rPr>
                        <a:t>Società necessarie alla realizzazione dei programmi FEAMP</a:t>
                      </a:r>
                    </a:p>
                  </a:txBody>
                  <a:tcPr marL="101005" marR="101005" marT="101005" marB="101005" anchor="ctr">
                    <a:lnL w="12700" cmpd="sng">
                      <a:noFill/>
                      <a:prstDash val="solid"/>
                    </a:lnL>
                    <a:lnR w="12700" cmpd="sng">
                      <a:noFill/>
                      <a:prstDash val="solid"/>
                    </a:lnR>
                    <a:lnT w="12700" cmpd="sng">
                      <a:noFill/>
                      <a:prstDash val="solid"/>
                    </a:lnT>
                    <a:lnB w="6350" cap="flat" cmpd="sng" algn="ctr">
                      <a:noFill/>
                      <a:prstDash val="solid"/>
                    </a:lnB>
                    <a:noFill/>
                  </a:tcPr>
                </a:tc>
                <a:extLst>
                  <a:ext uri="{0D108BD9-81ED-4DB2-BD59-A6C34878D82A}">
                    <a16:rowId xmlns:a16="http://schemas.microsoft.com/office/drawing/2014/main" val="3202072857"/>
                  </a:ext>
                </a:extLst>
              </a:tr>
            </a:tbl>
          </a:graphicData>
        </a:graphic>
      </p:graphicFrame>
    </p:spTree>
    <p:extLst>
      <p:ext uri="{BB962C8B-B14F-4D97-AF65-F5344CB8AC3E}">
        <p14:creationId xmlns:p14="http://schemas.microsoft.com/office/powerpoint/2010/main" val="3244037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B24EAC-7587-CC8C-809A-6605C71EE14D}"/>
              </a:ext>
            </a:extLst>
          </p:cNvPr>
          <p:cNvSpPr>
            <a:spLocks noGrp="1"/>
          </p:cNvSpPr>
          <p:nvPr>
            <p:ph type="title"/>
          </p:nvPr>
        </p:nvSpPr>
        <p:spPr/>
        <p:txBody>
          <a:bodyPr/>
          <a:lstStyle/>
          <a:p>
            <a:r>
              <a:rPr lang="it-IT" dirty="0">
                <a:solidFill>
                  <a:schemeClr val="tx2"/>
                </a:solidFill>
              </a:rPr>
              <a:t>Deroghe: comma 6</a:t>
            </a:r>
            <a:endParaRPr lang="it-IT" dirty="0"/>
          </a:p>
        </p:txBody>
      </p:sp>
      <p:sp>
        <p:nvSpPr>
          <p:cNvPr id="3" name="Segnaposto contenuto 2">
            <a:extLst>
              <a:ext uri="{FF2B5EF4-FFF2-40B4-BE49-F238E27FC236}">
                <a16:creationId xmlns:a16="http://schemas.microsoft.com/office/drawing/2014/main" id="{1B4A2A1D-C0F4-7383-CBD8-4984E7778250}"/>
              </a:ext>
            </a:extLst>
          </p:cNvPr>
          <p:cNvSpPr>
            <a:spLocks noGrp="1"/>
          </p:cNvSpPr>
          <p:nvPr>
            <p:ph idx="1"/>
          </p:nvPr>
        </p:nvSpPr>
        <p:spPr/>
        <p:txBody>
          <a:bodyPr/>
          <a:lstStyle/>
          <a:p>
            <a:r>
              <a:rPr lang="it-IT" dirty="0"/>
              <a:t>Sono regolamenti europei che prevedono essi stessi la possibilità, e in alcuni casi l’obbligo, di costituire partenariati e/o strumenti di gestione societari anche con la partecipazione dei privati.</a:t>
            </a:r>
          </a:p>
          <a:p>
            <a:r>
              <a:rPr lang="it-IT" dirty="0"/>
              <a:t>Pertanto una limitazione di questa possibilità avrebbe messo in difficoltà molte amministrazioni nell’utilizzo di questi fondi </a:t>
            </a:r>
          </a:p>
        </p:txBody>
      </p:sp>
    </p:spTree>
    <p:extLst>
      <p:ext uri="{BB962C8B-B14F-4D97-AF65-F5344CB8AC3E}">
        <p14:creationId xmlns:p14="http://schemas.microsoft.com/office/powerpoint/2010/main" val="35643411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F9F2AF-EEED-033B-4047-79D09763D639}"/>
              </a:ext>
            </a:extLst>
          </p:cNvPr>
          <p:cNvSpPr>
            <a:spLocks noGrp="1"/>
          </p:cNvSpPr>
          <p:nvPr>
            <p:ph type="title"/>
          </p:nvPr>
        </p:nvSpPr>
        <p:spPr/>
        <p:txBody>
          <a:bodyPr/>
          <a:lstStyle/>
          <a:p>
            <a:r>
              <a:rPr lang="it-IT" dirty="0">
                <a:solidFill>
                  <a:schemeClr val="tx2"/>
                </a:solidFill>
              </a:rPr>
              <a:t>Deroghe: comma 7</a:t>
            </a:r>
            <a:endParaRPr lang="it-IT" dirty="0"/>
          </a:p>
        </p:txBody>
      </p:sp>
      <p:sp>
        <p:nvSpPr>
          <p:cNvPr id="3" name="Segnaposto contenuto 2">
            <a:extLst>
              <a:ext uri="{FF2B5EF4-FFF2-40B4-BE49-F238E27FC236}">
                <a16:creationId xmlns:a16="http://schemas.microsoft.com/office/drawing/2014/main" id="{4DF59CBE-C23F-5EA8-7F7A-76AD91B1CA87}"/>
              </a:ext>
            </a:extLst>
          </p:cNvPr>
          <p:cNvSpPr>
            <a:spLocks noGrp="1"/>
          </p:cNvSpPr>
          <p:nvPr>
            <p:ph idx="1"/>
          </p:nvPr>
        </p:nvSpPr>
        <p:spPr/>
        <p:txBody>
          <a:bodyPr>
            <a:normAutofit fontScale="92500" lnSpcReduction="20000"/>
          </a:bodyPr>
          <a:lstStyle/>
          <a:p>
            <a:r>
              <a:rPr lang="it-IT" dirty="0"/>
              <a:t>Sono altresì ammesse le partecipazioni, dirette e indirette, nelle società aventi per oggetto sociale prevalente la gestione di spazi fieristici e l'organizzazione di eventi fieristici e, </a:t>
            </a:r>
            <a:r>
              <a:rPr lang="it-IT" b="1" dirty="0"/>
              <a:t>nel rispetto dei principi di concorrenza e apertura al mercato</a:t>
            </a:r>
            <a:r>
              <a:rPr lang="it-IT" dirty="0"/>
              <a:t>, le attività, le forniture e i servizi direttamente connessi e funzionali ai visitatori e agli espositori, la realizzazione e la gestione di impianti di trasporto a fune per la mobilità turistico-sportiva eserciti in aree montane, nonché la produzione di energia da fonti rinnovabili. </a:t>
            </a:r>
          </a:p>
        </p:txBody>
      </p:sp>
    </p:spTree>
    <p:extLst>
      <p:ext uri="{BB962C8B-B14F-4D97-AF65-F5344CB8AC3E}">
        <p14:creationId xmlns:p14="http://schemas.microsoft.com/office/powerpoint/2010/main" val="6288557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900" dirty="0" err="1">
                <a:solidFill>
                  <a:schemeClr val="tx2"/>
                </a:solidFill>
              </a:rPr>
              <a:t>Esempi</a:t>
            </a:r>
            <a:r>
              <a:rPr sz="4900" dirty="0">
                <a:solidFill>
                  <a:schemeClr val="tx2"/>
                </a:solidFill>
              </a:rPr>
              <a:t> di </a:t>
            </a:r>
            <a:r>
              <a:rPr sz="4900" dirty="0" err="1">
                <a:solidFill>
                  <a:schemeClr val="tx2"/>
                </a:solidFill>
              </a:rPr>
              <a:t>società</a:t>
            </a:r>
            <a:r>
              <a:rPr sz="4900" dirty="0">
                <a:solidFill>
                  <a:schemeClr val="tx2"/>
                </a:solidFill>
              </a:rPr>
              <a:t> </a:t>
            </a:r>
            <a:r>
              <a:rPr sz="4900" dirty="0" err="1">
                <a:solidFill>
                  <a:schemeClr val="tx2"/>
                </a:solidFill>
              </a:rPr>
              <a:t>ammess</a:t>
            </a:r>
            <a:r>
              <a:rPr lang="it-IT" sz="4900" dirty="0">
                <a:solidFill>
                  <a:schemeClr val="tx2"/>
                </a:solidFill>
              </a:rPr>
              <a:t>e</a:t>
            </a:r>
            <a:endParaRPr dirty="0"/>
          </a:p>
        </p:txBody>
      </p:sp>
      <p:sp>
        <p:nvSpPr>
          <p:cNvPr id="3" name="Content Placeholder 2"/>
          <p:cNvSpPr>
            <a:spLocks noGrp="1"/>
          </p:cNvSpPr>
          <p:nvPr>
            <p:ph idx="1"/>
          </p:nvPr>
        </p:nvSpPr>
        <p:spPr/>
        <p:txBody>
          <a:bodyPr>
            <a:normAutofit fontScale="92500" lnSpcReduction="10000"/>
          </a:bodyPr>
          <a:lstStyle/>
          <a:p>
            <a:pPr>
              <a:defRPr sz="2200"/>
            </a:pPr>
            <a:r>
              <a:rPr dirty="0" err="1"/>
              <a:t>Spazi</a:t>
            </a:r>
            <a:r>
              <a:rPr dirty="0"/>
              <a:t> </a:t>
            </a:r>
            <a:r>
              <a:rPr dirty="0" err="1"/>
              <a:t>fieristici</a:t>
            </a:r>
            <a:r>
              <a:rPr dirty="0"/>
              <a:t>: Fiera Milano S.p.A., BolognaFiere S.p.A., </a:t>
            </a:r>
            <a:r>
              <a:rPr dirty="0" err="1"/>
              <a:t>VeronaFiere</a:t>
            </a:r>
            <a:r>
              <a:rPr dirty="0"/>
              <a:t> S.p.A., Italian Exhibition Group (Rimini).</a:t>
            </a:r>
            <a:endParaRPr lang="it-IT" dirty="0"/>
          </a:p>
          <a:p>
            <a:pPr>
              <a:defRPr sz="2200"/>
            </a:pPr>
            <a:endParaRPr dirty="0"/>
          </a:p>
          <a:p>
            <a:pPr>
              <a:defRPr sz="2200"/>
            </a:pPr>
            <a:r>
              <a:rPr dirty="0" err="1"/>
              <a:t>Eventi</a:t>
            </a:r>
            <a:r>
              <a:rPr dirty="0"/>
              <a:t> </a:t>
            </a:r>
            <a:r>
              <a:rPr dirty="0" err="1"/>
              <a:t>fieristici</a:t>
            </a:r>
            <a:r>
              <a:rPr dirty="0"/>
              <a:t> e </a:t>
            </a:r>
            <a:r>
              <a:rPr dirty="0" err="1"/>
              <a:t>servizi</a:t>
            </a:r>
            <a:r>
              <a:rPr dirty="0"/>
              <a:t> </a:t>
            </a:r>
            <a:r>
              <a:rPr dirty="0" err="1"/>
              <a:t>connessi</a:t>
            </a:r>
            <a:r>
              <a:rPr dirty="0"/>
              <a:t>: </a:t>
            </a:r>
            <a:r>
              <a:rPr dirty="0" err="1"/>
              <a:t>società</a:t>
            </a:r>
            <a:r>
              <a:rPr dirty="0"/>
              <a:t> indicate dal MIMIT come </a:t>
            </a:r>
            <a:r>
              <a:rPr dirty="0" err="1"/>
              <a:t>gestori</a:t>
            </a:r>
            <a:r>
              <a:rPr dirty="0"/>
              <a:t> </a:t>
            </a:r>
            <a:r>
              <a:rPr dirty="0" err="1"/>
              <a:t>fieristici</a:t>
            </a:r>
            <a:r>
              <a:rPr dirty="0"/>
              <a:t> tenuti al rispetto di </a:t>
            </a:r>
            <a:r>
              <a:rPr dirty="0" err="1"/>
              <a:t>concorrenza</a:t>
            </a:r>
            <a:r>
              <a:rPr dirty="0"/>
              <a:t> e apertura al </a:t>
            </a:r>
            <a:r>
              <a:rPr dirty="0" err="1"/>
              <a:t>mercato</a:t>
            </a:r>
            <a:r>
              <a:rPr dirty="0"/>
              <a:t>.</a:t>
            </a:r>
            <a:endParaRPr lang="it-IT" dirty="0"/>
          </a:p>
          <a:p>
            <a:pPr>
              <a:defRPr sz="2200"/>
            </a:pPr>
            <a:endParaRPr dirty="0"/>
          </a:p>
          <a:p>
            <a:pPr>
              <a:defRPr sz="2200"/>
            </a:pPr>
            <a:r>
              <a:rPr dirty="0"/>
              <a:t>Impianti a </a:t>
            </a:r>
            <a:r>
              <a:rPr dirty="0" err="1"/>
              <a:t>fune</a:t>
            </a:r>
            <a:r>
              <a:rPr dirty="0"/>
              <a:t>: </a:t>
            </a:r>
            <a:r>
              <a:rPr dirty="0" err="1"/>
              <a:t>Funivie</a:t>
            </a:r>
            <a:r>
              <a:rPr dirty="0"/>
              <a:t> Monte Bianco S.p.A., SIT Cervino S.p.A., Dolomiti </a:t>
            </a:r>
            <a:r>
              <a:rPr dirty="0" err="1"/>
              <a:t>Superski</a:t>
            </a:r>
            <a:r>
              <a:rPr dirty="0"/>
              <a:t> (</a:t>
            </a:r>
            <a:r>
              <a:rPr dirty="0" err="1"/>
              <a:t>consorzi</a:t>
            </a:r>
            <a:r>
              <a:rPr dirty="0"/>
              <a:t>).</a:t>
            </a:r>
            <a:endParaRPr lang="it-IT" dirty="0"/>
          </a:p>
          <a:p>
            <a:pPr>
              <a:defRPr sz="2200"/>
            </a:pPr>
            <a:endParaRPr dirty="0"/>
          </a:p>
          <a:p>
            <a:pPr>
              <a:defRPr sz="2200"/>
            </a:pPr>
            <a:r>
              <a:rPr dirty="0" err="1"/>
              <a:t>Mobilità</a:t>
            </a:r>
            <a:r>
              <a:rPr dirty="0"/>
              <a:t> </a:t>
            </a:r>
            <a:r>
              <a:rPr dirty="0" err="1"/>
              <a:t>turistica-sportiva</a:t>
            </a:r>
            <a:r>
              <a:rPr dirty="0"/>
              <a:t> in </a:t>
            </a:r>
            <a:r>
              <a:rPr dirty="0" err="1"/>
              <a:t>aree</a:t>
            </a:r>
            <a:r>
              <a:rPr dirty="0"/>
              <a:t> montane: </a:t>
            </a:r>
            <a:r>
              <a:rPr dirty="0" err="1"/>
              <a:t>Funivie</a:t>
            </a:r>
            <a:r>
              <a:rPr dirty="0"/>
              <a:t> Madonna di Campiglio S.p.A., </a:t>
            </a:r>
            <a:r>
              <a:rPr dirty="0" err="1"/>
              <a:t>impianti</a:t>
            </a:r>
            <a:r>
              <a:rPr dirty="0"/>
              <a:t> Alto Adige e Dolomiti.</a:t>
            </a:r>
            <a:endParaRPr lang="it-IT" dirty="0"/>
          </a:p>
          <a:p>
            <a:pPr>
              <a:defRPr sz="2200"/>
            </a:pPr>
            <a:endParaRPr dirty="0"/>
          </a:p>
          <a:p>
            <a:pPr>
              <a:defRPr sz="2200"/>
            </a:pPr>
            <a:r>
              <a:rPr dirty="0"/>
              <a:t>Energia da </a:t>
            </a:r>
            <a:r>
              <a:rPr dirty="0" err="1"/>
              <a:t>fonti</a:t>
            </a:r>
            <a:r>
              <a:rPr dirty="0"/>
              <a:t> </a:t>
            </a:r>
            <a:r>
              <a:rPr dirty="0" err="1"/>
              <a:t>rinnovabili</a:t>
            </a:r>
            <a:r>
              <a:rPr dirty="0"/>
              <a:t>: GSE – </a:t>
            </a:r>
            <a:r>
              <a:rPr dirty="0" err="1"/>
              <a:t>Gestore</a:t>
            </a:r>
            <a:r>
              <a:rPr dirty="0"/>
              <a:t> Servizi </a:t>
            </a:r>
            <a:r>
              <a:rPr dirty="0" err="1"/>
              <a:t>Energetici</a:t>
            </a:r>
            <a:r>
              <a:rPr dirty="0"/>
              <a:t>, </a:t>
            </a:r>
            <a:r>
              <a:rPr dirty="0" err="1"/>
              <a:t>Alperia</a:t>
            </a:r>
            <a:r>
              <a:rPr dirty="0"/>
              <a:t> S.p.A., Dolomiti Energia Holding S.p.A.</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C538AD-1FEE-A27A-1604-166CB77A2588}"/>
              </a:ext>
            </a:extLst>
          </p:cNvPr>
          <p:cNvSpPr>
            <a:spLocks noGrp="1"/>
          </p:cNvSpPr>
          <p:nvPr>
            <p:ph type="title"/>
          </p:nvPr>
        </p:nvSpPr>
        <p:spPr/>
        <p:txBody>
          <a:bodyPr>
            <a:normAutofit/>
          </a:bodyPr>
          <a:lstStyle/>
          <a:p>
            <a:r>
              <a:rPr lang="it-IT" sz="4900" dirty="0">
                <a:solidFill>
                  <a:schemeClr val="tx2"/>
                </a:solidFill>
              </a:rPr>
              <a:t>Il caso </a:t>
            </a:r>
            <a:r>
              <a:rPr lang="it-IT" sz="4900" dirty="0" err="1">
                <a:solidFill>
                  <a:schemeClr val="tx2"/>
                </a:solidFill>
              </a:rPr>
              <a:t>Italian</a:t>
            </a:r>
            <a:r>
              <a:rPr lang="it-IT" sz="4900" dirty="0">
                <a:solidFill>
                  <a:schemeClr val="tx2"/>
                </a:solidFill>
              </a:rPr>
              <a:t> </a:t>
            </a:r>
            <a:r>
              <a:rPr lang="it-IT" sz="4900" dirty="0" err="1">
                <a:solidFill>
                  <a:schemeClr val="tx2"/>
                </a:solidFill>
              </a:rPr>
              <a:t>Exhibition</a:t>
            </a:r>
            <a:r>
              <a:rPr lang="it-IT" sz="4900" dirty="0">
                <a:solidFill>
                  <a:schemeClr val="tx2"/>
                </a:solidFill>
              </a:rPr>
              <a:t> Group</a:t>
            </a:r>
          </a:p>
        </p:txBody>
      </p:sp>
      <p:sp>
        <p:nvSpPr>
          <p:cNvPr id="3" name="Segnaposto contenuto 2">
            <a:extLst>
              <a:ext uri="{FF2B5EF4-FFF2-40B4-BE49-F238E27FC236}">
                <a16:creationId xmlns:a16="http://schemas.microsoft.com/office/drawing/2014/main" id="{9C891459-F21B-C90D-4E44-15281F860956}"/>
              </a:ext>
            </a:extLst>
          </p:cNvPr>
          <p:cNvSpPr>
            <a:spLocks noGrp="1"/>
          </p:cNvSpPr>
          <p:nvPr>
            <p:ph idx="1"/>
          </p:nvPr>
        </p:nvSpPr>
        <p:spPr/>
        <p:txBody>
          <a:bodyPr/>
          <a:lstStyle/>
          <a:p>
            <a:r>
              <a:rPr lang="it-IT" dirty="0"/>
              <a:t>Come chiarito dal </a:t>
            </a:r>
            <a:r>
              <a:rPr lang="it-IT" dirty="0">
                <a:hlinkClick r:id="rId2"/>
              </a:rPr>
              <a:t>Consiglio di Stato con la sentenza 4030/2024</a:t>
            </a:r>
            <a:r>
              <a:rPr lang="it-IT" dirty="0"/>
              <a:t>, le società fieristiche, </a:t>
            </a:r>
            <a:r>
              <a:rPr lang="it-IT" u="sng" dirty="0"/>
              <a:t>a seguito di una recente modifica del comma 7</a:t>
            </a:r>
            <a:r>
              <a:rPr lang="it-IT" dirty="0"/>
              <a:t>, possono svolgere anche forniture per espositori, servizi per visitatori, attività di allestimento stand, </a:t>
            </a:r>
            <a:r>
              <a:rPr lang="it-IT" u="sng" dirty="0"/>
              <a:t>nel rispetto dei principi di concorrenza e apertura al mercato</a:t>
            </a:r>
            <a:r>
              <a:rPr lang="it-IT" dirty="0"/>
              <a:t>.</a:t>
            </a:r>
          </a:p>
        </p:txBody>
      </p:sp>
    </p:spTree>
    <p:extLst>
      <p:ext uri="{BB962C8B-B14F-4D97-AF65-F5344CB8AC3E}">
        <p14:creationId xmlns:p14="http://schemas.microsoft.com/office/powerpoint/2010/main" val="1850442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63C738-B554-5244-5292-B1D7D1922464}"/>
              </a:ext>
            </a:extLst>
          </p:cNvPr>
          <p:cNvSpPr>
            <a:spLocks noGrp="1"/>
          </p:cNvSpPr>
          <p:nvPr>
            <p:ph type="title"/>
          </p:nvPr>
        </p:nvSpPr>
        <p:spPr/>
        <p:txBody>
          <a:bodyPr/>
          <a:lstStyle/>
          <a:p>
            <a:r>
              <a:rPr lang="it-IT" b="1">
                <a:solidFill>
                  <a:schemeClr val="tx2"/>
                </a:solidFill>
              </a:rPr>
              <a:t>Qualche dato…</a:t>
            </a:r>
            <a:endParaRPr lang="it-IT" dirty="0"/>
          </a:p>
        </p:txBody>
      </p:sp>
      <p:sp>
        <p:nvSpPr>
          <p:cNvPr id="3" name="Segnaposto contenuto 2">
            <a:extLst>
              <a:ext uri="{FF2B5EF4-FFF2-40B4-BE49-F238E27FC236}">
                <a16:creationId xmlns:a16="http://schemas.microsoft.com/office/drawing/2014/main" id="{025EBE5F-BD0B-9E47-E652-19456B19CAD7}"/>
              </a:ext>
            </a:extLst>
          </p:cNvPr>
          <p:cNvSpPr>
            <a:spLocks noGrp="1"/>
          </p:cNvSpPr>
          <p:nvPr>
            <p:ph idx="1"/>
          </p:nvPr>
        </p:nvSpPr>
        <p:spPr/>
        <p:txBody>
          <a:bodyPr>
            <a:normAutofit fontScale="92500" lnSpcReduction="10000"/>
          </a:bodyPr>
          <a:lstStyle/>
          <a:p>
            <a:r>
              <a:rPr lang="it-IT" dirty="0"/>
              <a:t>Le imprese controllate dal Ministero dell’economia e delle finanze (MEF) continuano a crescere: +35,2% rispetto agli anni precedenti.</a:t>
            </a:r>
          </a:p>
          <a:p>
            <a:r>
              <a:rPr lang="it-IT" dirty="0"/>
              <a:t>Per contro, la loro dimensione media diminuisce:</a:t>
            </a:r>
          </a:p>
          <a:p>
            <a:pPr lvl="1"/>
            <a:r>
              <a:rPr lang="it-IT" dirty="0"/>
              <a:t>920 addetti nel 2020</a:t>
            </a:r>
          </a:p>
          <a:p>
            <a:pPr lvl="1"/>
            <a:r>
              <a:rPr lang="it-IT" dirty="0"/>
              <a:t>794 nel 2021</a:t>
            </a:r>
          </a:p>
          <a:p>
            <a:pPr lvl="1"/>
            <a:r>
              <a:rPr lang="it-IT" dirty="0"/>
              <a:t>614 nel 2025</a:t>
            </a:r>
          </a:p>
          <a:p>
            <a:r>
              <a:rPr lang="it-IT" dirty="0"/>
              <a:t>Ma rimane l’attore dominante: controlla il 53,9% degli addetti delle società partecipate pubbliche in Italia</a:t>
            </a:r>
          </a:p>
        </p:txBody>
      </p:sp>
    </p:spTree>
    <p:extLst>
      <p:ext uri="{BB962C8B-B14F-4D97-AF65-F5344CB8AC3E}">
        <p14:creationId xmlns:p14="http://schemas.microsoft.com/office/powerpoint/2010/main" val="4437034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03496-C5EB-B17A-7E78-E557C6712F5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E4DE8CA-8F9D-EA4F-4A4A-19EFA1709976}"/>
              </a:ext>
            </a:extLst>
          </p:cNvPr>
          <p:cNvSpPr>
            <a:spLocks noGrp="1"/>
          </p:cNvSpPr>
          <p:nvPr>
            <p:ph type="title"/>
          </p:nvPr>
        </p:nvSpPr>
        <p:spPr/>
        <p:txBody>
          <a:bodyPr/>
          <a:lstStyle/>
          <a:p>
            <a:r>
              <a:rPr lang="it-IT" dirty="0">
                <a:solidFill>
                  <a:schemeClr val="tx2"/>
                </a:solidFill>
              </a:rPr>
              <a:t>Deroghe: comma 8</a:t>
            </a:r>
            <a:endParaRPr lang="it-IT" dirty="0"/>
          </a:p>
        </p:txBody>
      </p:sp>
      <p:sp>
        <p:nvSpPr>
          <p:cNvPr id="3" name="Segnaposto contenuto 2">
            <a:extLst>
              <a:ext uri="{FF2B5EF4-FFF2-40B4-BE49-F238E27FC236}">
                <a16:creationId xmlns:a16="http://schemas.microsoft.com/office/drawing/2014/main" id="{1AE427B8-1636-7B76-F7D9-279B2F64C177}"/>
              </a:ext>
            </a:extLst>
          </p:cNvPr>
          <p:cNvSpPr>
            <a:spLocks noGrp="1"/>
          </p:cNvSpPr>
          <p:nvPr>
            <p:ph idx="1"/>
          </p:nvPr>
        </p:nvSpPr>
        <p:spPr/>
        <p:txBody>
          <a:bodyPr>
            <a:normAutofit fontScale="92500" lnSpcReduction="10000"/>
          </a:bodyPr>
          <a:lstStyle/>
          <a:p>
            <a:r>
              <a:rPr lang="it-IT" dirty="0"/>
              <a:t>È fatta salva la possibilità di costituire le società con caratteristiche di spin off o di start up universitari previste dall'articolo 6, comma 9, della legge 30 dicembre 2010, n. 240, nonché quelle con caratteristiche analoghe degli enti di ricerca.</a:t>
            </a:r>
          </a:p>
          <a:p>
            <a:pPr marL="0" indent="0">
              <a:buNone/>
            </a:pPr>
            <a:endParaRPr lang="it-IT" dirty="0"/>
          </a:p>
          <a:p>
            <a:r>
              <a:rPr lang="it-IT" dirty="0"/>
              <a:t>È inoltre fatta salva la possibilità, per le università, di costituire società per la gestione di aziende agricole con funzioni didattiche.</a:t>
            </a:r>
          </a:p>
        </p:txBody>
      </p:sp>
    </p:spTree>
    <p:extLst>
      <p:ext uri="{BB962C8B-B14F-4D97-AF65-F5344CB8AC3E}">
        <p14:creationId xmlns:p14="http://schemas.microsoft.com/office/powerpoint/2010/main" val="41914313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511B7B-350B-7E8F-3317-9FA7D69813D2}"/>
              </a:ext>
            </a:extLst>
          </p:cNvPr>
          <p:cNvSpPr>
            <a:spLocks noGrp="1"/>
          </p:cNvSpPr>
          <p:nvPr>
            <p:ph type="title"/>
          </p:nvPr>
        </p:nvSpPr>
        <p:spPr/>
        <p:txBody>
          <a:bodyPr/>
          <a:lstStyle/>
          <a:p>
            <a:r>
              <a:rPr lang="it-IT" dirty="0">
                <a:solidFill>
                  <a:schemeClr val="tx2"/>
                </a:solidFill>
              </a:rPr>
              <a:t>Deroghe: comma 8</a:t>
            </a:r>
            <a:endParaRPr lang="it-IT" dirty="0"/>
          </a:p>
        </p:txBody>
      </p:sp>
      <p:sp>
        <p:nvSpPr>
          <p:cNvPr id="3" name="Segnaposto contenuto 2">
            <a:extLst>
              <a:ext uri="{FF2B5EF4-FFF2-40B4-BE49-F238E27FC236}">
                <a16:creationId xmlns:a16="http://schemas.microsoft.com/office/drawing/2014/main" id="{28E7C6CD-1B87-7E74-94B5-C952B04A0AD6}"/>
              </a:ext>
            </a:extLst>
          </p:cNvPr>
          <p:cNvSpPr>
            <a:spLocks noGrp="1"/>
          </p:cNvSpPr>
          <p:nvPr>
            <p:ph idx="1"/>
          </p:nvPr>
        </p:nvSpPr>
        <p:spPr/>
        <p:txBody>
          <a:bodyPr>
            <a:normAutofit fontScale="77500" lnSpcReduction="20000"/>
          </a:bodyPr>
          <a:lstStyle/>
          <a:p>
            <a:r>
              <a:rPr lang="it-IT" dirty="0"/>
              <a:t>La ratio di tale deroga è consentire alle università e agli enti di ricerca di costituire e partecipare a società innovative (spin‑off, start‑up, aziende agricole didattiche), escludendoli dai divieti imposti agli altri enti pubblici, al fine di:</a:t>
            </a:r>
          </a:p>
          <a:p>
            <a:pPr lvl="1"/>
            <a:r>
              <a:rPr lang="it-IT" dirty="0"/>
              <a:t>sviluppare brevetti</a:t>
            </a:r>
          </a:p>
          <a:p>
            <a:pPr lvl="1"/>
            <a:r>
              <a:rPr lang="it-IT" dirty="0"/>
              <a:t>favorire collaborazione pubblico–privato</a:t>
            </a:r>
          </a:p>
          <a:p>
            <a:pPr lvl="1"/>
            <a:r>
              <a:rPr lang="it-IT" dirty="0"/>
              <a:t>trasferire risultati scientifici al mercato</a:t>
            </a:r>
          </a:p>
          <a:p>
            <a:pPr lvl="1"/>
            <a:r>
              <a:rPr lang="it-IT" dirty="0"/>
              <a:t>creare imprese innovative ad alta tecnologia</a:t>
            </a:r>
          </a:p>
          <a:p>
            <a:pPr marL="457200" lvl="1" indent="0">
              <a:buNone/>
            </a:pPr>
            <a:endParaRPr lang="it-IT" dirty="0"/>
          </a:p>
          <a:p>
            <a:r>
              <a:rPr lang="it-IT" dirty="0"/>
              <a:t>Il legislatore ritiene che queste società non rappresentino un rischio di abuso ma un valore per innovazione e ricerca.</a:t>
            </a:r>
          </a:p>
        </p:txBody>
      </p:sp>
    </p:spTree>
    <p:extLst>
      <p:ext uri="{BB962C8B-B14F-4D97-AF65-F5344CB8AC3E}">
        <p14:creationId xmlns:p14="http://schemas.microsoft.com/office/powerpoint/2010/main" val="17166442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C82D9F-0C7E-7155-4A06-47251AD6500F}"/>
              </a:ext>
            </a:extLst>
          </p:cNvPr>
          <p:cNvSpPr>
            <a:spLocks noGrp="1"/>
          </p:cNvSpPr>
          <p:nvPr>
            <p:ph type="title"/>
          </p:nvPr>
        </p:nvSpPr>
        <p:spPr/>
        <p:txBody>
          <a:bodyPr/>
          <a:lstStyle/>
          <a:p>
            <a:r>
              <a:rPr lang="it-IT" dirty="0">
                <a:solidFill>
                  <a:schemeClr val="tx2"/>
                </a:solidFill>
              </a:rPr>
              <a:t>Deroghe: comma 9</a:t>
            </a:r>
            <a:endParaRPr lang="it-IT" dirty="0"/>
          </a:p>
        </p:txBody>
      </p:sp>
      <p:sp>
        <p:nvSpPr>
          <p:cNvPr id="3" name="Segnaposto contenuto 2">
            <a:extLst>
              <a:ext uri="{FF2B5EF4-FFF2-40B4-BE49-F238E27FC236}">
                <a16:creationId xmlns:a16="http://schemas.microsoft.com/office/drawing/2014/main" id="{8581A0C3-53F4-DA5D-7E60-EA230477A547}"/>
              </a:ext>
            </a:extLst>
          </p:cNvPr>
          <p:cNvSpPr>
            <a:spLocks noGrp="1"/>
          </p:cNvSpPr>
          <p:nvPr>
            <p:ph idx="1"/>
          </p:nvPr>
        </p:nvSpPr>
        <p:spPr/>
        <p:txBody>
          <a:bodyPr>
            <a:normAutofit fontScale="70000" lnSpcReduction="20000"/>
          </a:bodyPr>
          <a:lstStyle/>
          <a:p>
            <a:r>
              <a:rPr lang="it-IT" dirty="0"/>
              <a:t>Il comma 9 riguarda la possibilità di escludere singole società dall’applicazione dei divieti e dei limiti dell’art. 4.</a:t>
            </a:r>
          </a:p>
          <a:p>
            <a:endParaRPr lang="it-IT" dirty="0"/>
          </a:p>
          <a:p>
            <a:r>
              <a:rPr lang="it-IT" dirty="0"/>
              <a:t>È una deroga discrezionale e “di sistema”, attivabile tramite: DPCM (Decreto del Presidente del Consiglio dei Ministri) su proposta del MEF o dell’organo di vertice dell’amministrazione partecipante. Oppure, per le società regionali/province autonome: delibera del Presidente della Regione o Provincia autonoma.</a:t>
            </a:r>
          </a:p>
          <a:p>
            <a:endParaRPr lang="it-IT" dirty="0"/>
          </a:p>
          <a:p>
            <a:r>
              <a:rPr lang="it-IT" dirty="0"/>
              <a:t>Il provvedimento deve essere: fortemente motivato, specifico, non automatico, limitato a singole società.</a:t>
            </a:r>
          </a:p>
          <a:p>
            <a:endParaRPr lang="it-IT" dirty="0"/>
          </a:p>
          <a:p>
            <a:r>
              <a:rPr lang="it-IT" dirty="0"/>
              <a:t>Il decreto deve poi essere trasmesso alle Camere, e quello regionale anche alla Corte dei conti.</a:t>
            </a:r>
          </a:p>
        </p:txBody>
      </p:sp>
    </p:spTree>
    <p:extLst>
      <p:ext uri="{BB962C8B-B14F-4D97-AF65-F5344CB8AC3E}">
        <p14:creationId xmlns:p14="http://schemas.microsoft.com/office/powerpoint/2010/main" val="27285467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69A19-5C7C-7BBD-3EB4-F281499914D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9145DE9-CBBD-2CDE-F86B-6E9F20FA74D6}"/>
              </a:ext>
            </a:extLst>
          </p:cNvPr>
          <p:cNvSpPr>
            <a:spLocks noGrp="1"/>
          </p:cNvSpPr>
          <p:nvPr>
            <p:ph type="title"/>
          </p:nvPr>
        </p:nvSpPr>
        <p:spPr/>
        <p:txBody>
          <a:bodyPr/>
          <a:lstStyle/>
          <a:p>
            <a:r>
              <a:rPr lang="it-IT" dirty="0">
                <a:solidFill>
                  <a:schemeClr val="tx2"/>
                </a:solidFill>
              </a:rPr>
              <a:t>Deroghe: comma 9</a:t>
            </a:r>
            <a:endParaRPr lang="it-IT" dirty="0"/>
          </a:p>
        </p:txBody>
      </p:sp>
      <p:sp>
        <p:nvSpPr>
          <p:cNvPr id="3" name="Segnaposto contenuto 2">
            <a:extLst>
              <a:ext uri="{FF2B5EF4-FFF2-40B4-BE49-F238E27FC236}">
                <a16:creationId xmlns:a16="http://schemas.microsoft.com/office/drawing/2014/main" id="{B254491A-43DE-7259-6E13-3BAB8274381C}"/>
              </a:ext>
            </a:extLst>
          </p:cNvPr>
          <p:cNvSpPr>
            <a:spLocks noGrp="1"/>
          </p:cNvSpPr>
          <p:nvPr>
            <p:ph idx="1"/>
          </p:nvPr>
        </p:nvSpPr>
        <p:spPr/>
        <p:txBody>
          <a:bodyPr>
            <a:normAutofit fontScale="85000" lnSpcReduction="10000"/>
          </a:bodyPr>
          <a:lstStyle/>
          <a:p>
            <a:r>
              <a:rPr lang="it-IT" dirty="0"/>
              <a:t>Il comma 9 ha una ratio eccezionale, diversa dalle altre deroghe.</a:t>
            </a:r>
          </a:p>
          <a:p>
            <a:r>
              <a:rPr lang="it-IT" dirty="0"/>
              <a:t>Serve a consentire alla PA di non applicare i rigidi divieti dell’art. 4 in alcuni casi particolari, quando questi divieti:</a:t>
            </a:r>
          </a:p>
          <a:p>
            <a:pPr lvl="1"/>
            <a:r>
              <a:rPr lang="it-IT" dirty="0"/>
              <a:t>sarebbero controproducenti</a:t>
            </a:r>
          </a:p>
          <a:p>
            <a:pPr lvl="1"/>
            <a:r>
              <a:rPr lang="it-IT" dirty="0"/>
              <a:t>impedirebbero di tutelare un interesse pubblico specifico</a:t>
            </a:r>
          </a:p>
          <a:p>
            <a:pPr lvl="1"/>
            <a:r>
              <a:rPr lang="it-IT" dirty="0"/>
              <a:t>ostacolerebbero operazioni di mercato, come la quotazione in Borsa</a:t>
            </a:r>
          </a:p>
          <a:p>
            <a:pPr lvl="1"/>
            <a:r>
              <a:rPr lang="it-IT" dirty="0"/>
              <a:t>sarebbero incoerenti con la natura dell’attività svolta dalla società</a:t>
            </a:r>
          </a:p>
        </p:txBody>
      </p:sp>
    </p:spTree>
    <p:extLst>
      <p:ext uri="{BB962C8B-B14F-4D97-AF65-F5344CB8AC3E}">
        <p14:creationId xmlns:p14="http://schemas.microsoft.com/office/powerpoint/2010/main" val="19162789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99CD03-B2E6-542B-C587-0D8BE07E279F}"/>
              </a:ext>
            </a:extLst>
          </p:cNvPr>
          <p:cNvSpPr>
            <a:spLocks noGrp="1"/>
          </p:cNvSpPr>
          <p:nvPr>
            <p:ph type="title"/>
          </p:nvPr>
        </p:nvSpPr>
        <p:spPr/>
        <p:txBody>
          <a:bodyPr/>
          <a:lstStyle/>
          <a:p>
            <a:r>
              <a:rPr lang="it-IT" dirty="0">
                <a:solidFill>
                  <a:schemeClr val="tx2"/>
                </a:solidFill>
              </a:rPr>
              <a:t>Deroghe: comma 9-bis</a:t>
            </a:r>
            <a:endParaRPr lang="it-IT" dirty="0"/>
          </a:p>
        </p:txBody>
      </p:sp>
      <p:sp>
        <p:nvSpPr>
          <p:cNvPr id="3" name="Segnaposto contenuto 2">
            <a:extLst>
              <a:ext uri="{FF2B5EF4-FFF2-40B4-BE49-F238E27FC236}">
                <a16:creationId xmlns:a16="http://schemas.microsoft.com/office/drawing/2014/main" id="{7F2AADF9-552B-8F73-FD07-5A3421EF2B04}"/>
              </a:ext>
            </a:extLst>
          </p:cNvPr>
          <p:cNvSpPr>
            <a:spLocks noGrp="1"/>
          </p:cNvSpPr>
          <p:nvPr>
            <p:ph idx="1"/>
          </p:nvPr>
        </p:nvSpPr>
        <p:spPr/>
        <p:txBody>
          <a:bodyPr>
            <a:normAutofit fontScale="92500" lnSpcReduction="20000"/>
          </a:bodyPr>
          <a:lstStyle/>
          <a:p>
            <a:r>
              <a:rPr lang="it-IT" sz="2800" dirty="0"/>
              <a:t>Il comma 9-bis introduce una deroga al divieto di costituire o mantenere partecipazioni pubbliche, permettendo alle amministrazioni di partecipare a società che gestiscono servizi economici di interesse generale a rete, anche fuori dall’ambito territoriale, a condizione che l’affidamento avvenga tramite procedure di evidenza pubblica.</a:t>
            </a:r>
          </a:p>
          <a:p>
            <a:pPr marL="0" indent="0">
              <a:buNone/>
            </a:pPr>
            <a:endParaRPr lang="it-IT" sz="2800" dirty="0"/>
          </a:p>
          <a:p>
            <a:r>
              <a:rPr lang="it-IT" sz="2800" dirty="0"/>
              <a:t>In pratica se un servizio pubblico a rete (energia, acqua, rifiuti, trasporto, teleriscaldamento, ecc.) è affidato tramite gara, l’ente può partecipare alla società che lo gestisce anche se questa opera fuori dal suo territorio.</a:t>
            </a:r>
          </a:p>
        </p:txBody>
      </p:sp>
    </p:spTree>
    <p:extLst>
      <p:ext uri="{BB962C8B-B14F-4D97-AF65-F5344CB8AC3E}">
        <p14:creationId xmlns:p14="http://schemas.microsoft.com/office/powerpoint/2010/main" val="2225181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FE467B-DA5F-27F8-1058-7D093F78963D}"/>
              </a:ext>
            </a:extLst>
          </p:cNvPr>
          <p:cNvSpPr>
            <a:spLocks noGrp="1"/>
          </p:cNvSpPr>
          <p:nvPr>
            <p:ph type="title"/>
          </p:nvPr>
        </p:nvSpPr>
        <p:spPr/>
        <p:txBody>
          <a:bodyPr/>
          <a:lstStyle/>
          <a:p>
            <a:r>
              <a:rPr lang="it-IT" dirty="0">
                <a:solidFill>
                  <a:schemeClr val="tx2"/>
                </a:solidFill>
              </a:rPr>
              <a:t>Deroghe: comma 9-ter</a:t>
            </a:r>
            <a:endParaRPr lang="it-IT" dirty="0"/>
          </a:p>
        </p:txBody>
      </p:sp>
      <p:sp>
        <p:nvSpPr>
          <p:cNvPr id="3" name="Segnaposto contenuto 2">
            <a:extLst>
              <a:ext uri="{FF2B5EF4-FFF2-40B4-BE49-F238E27FC236}">
                <a16:creationId xmlns:a16="http://schemas.microsoft.com/office/drawing/2014/main" id="{38A2D54A-66F9-AF3D-BC46-3DB9981EA08D}"/>
              </a:ext>
            </a:extLst>
          </p:cNvPr>
          <p:cNvSpPr>
            <a:spLocks noGrp="1"/>
          </p:cNvSpPr>
          <p:nvPr>
            <p:ph idx="1"/>
          </p:nvPr>
        </p:nvSpPr>
        <p:spPr/>
        <p:txBody>
          <a:bodyPr>
            <a:normAutofit fontScale="85000" lnSpcReduction="20000"/>
          </a:bodyPr>
          <a:lstStyle/>
          <a:p>
            <a:r>
              <a:rPr lang="it-IT" dirty="0"/>
              <a:t>Il comma 9‑ter introduce una deroga molto circoscritta al divieto generale di cui al comma 1 dell’art. 4.</a:t>
            </a:r>
          </a:p>
          <a:p>
            <a:r>
              <a:rPr lang="it-IT" dirty="0"/>
              <a:t>La deroga consiste nella possibilità, per le amministrazioni pubbliche, di acquisire e mantenere partecipazioni NON superiori all’1%in società bancarie operanti nel settore della finanza etica e sostenibile.</a:t>
            </a:r>
          </a:p>
          <a:p>
            <a:r>
              <a:rPr lang="it-IT" dirty="0"/>
              <a:t>È una deroga “puntiforme”:</a:t>
            </a:r>
          </a:p>
          <a:p>
            <a:pPr lvl="1"/>
            <a:r>
              <a:rPr lang="it-IT" dirty="0"/>
              <a:t>riguarda solo società bancarie che rientrano nel settore della finanza etica e sostenibile;</a:t>
            </a:r>
          </a:p>
          <a:p>
            <a:pPr lvl="1"/>
            <a:r>
              <a:rPr lang="it-IT" dirty="0"/>
              <a:t>la partecipazione non può superare l’1%;</a:t>
            </a:r>
          </a:p>
          <a:p>
            <a:pPr lvl="1"/>
            <a:r>
              <a:rPr lang="it-IT" dirty="0"/>
              <a:t>la PA non deve sopportare ulteriori oneri finanziari oltre all’investimento.</a:t>
            </a:r>
          </a:p>
        </p:txBody>
      </p:sp>
    </p:spTree>
    <p:extLst>
      <p:ext uri="{BB962C8B-B14F-4D97-AF65-F5344CB8AC3E}">
        <p14:creationId xmlns:p14="http://schemas.microsoft.com/office/powerpoint/2010/main" val="178583977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35A555-C40F-6F65-BF23-B627F71B5EBE}"/>
              </a:ext>
            </a:extLst>
          </p:cNvPr>
          <p:cNvSpPr>
            <a:spLocks noGrp="1"/>
          </p:cNvSpPr>
          <p:nvPr>
            <p:ph type="title"/>
          </p:nvPr>
        </p:nvSpPr>
        <p:spPr/>
        <p:txBody>
          <a:bodyPr/>
          <a:lstStyle/>
          <a:p>
            <a:r>
              <a:rPr lang="it-IT" dirty="0">
                <a:solidFill>
                  <a:schemeClr val="tx2"/>
                </a:solidFill>
              </a:rPr>
              <a:t>Deroghe: comma 9-ter</a:t>
            </a:r>
            <a:endParaRPr lang="it-IT" dirty="0"/>
          </a:p>
        </p:txBody>
      </p:sp>
      <p:sp>
        <p:nvSpPr>
          <p:cNvPr id="3" name="Segnaposto contenuto 2">
            <a:extLst>
              <a:ext uri="{FF2B5EF4-FFF2-40B4-BE49-F238E27FC236}">
                <a16:creationId xmlns:a16="http://schemas.microsoft.com/office/drawing/2014/main" id="{55412CBC-9B2B-7211-4016-35D7FE581B9B}"/>
              </a:ext>
            </a:extLst>
          </p:cNvPr>
          <p:cNvSpPr>
            <a:spLocks noGrp="1"/>
          </p:cNvSpPr>
          <p:nvPr>
            <p:ph idx="1"/>
          </p:nvPr>
        </p:nvSpPr>
        <p:spPr/>
        <p:txBody>
          <a:bodyPr>
            <a:normAutofit fontScale="85000" lnSpcReduction="10000"/>
          </a:bodyPr>
          <a:lstStyle/>
          <a:p>
            <a:pPr marL="0" indent="0">
              <a:buNone/>
            </a:pPr>
            <a:r>
              <a:rPr lang="it-IT" b="1" dirty="0"/>
              <a:t>Ratio:</a:t>
            </a:r>
          </a:p>
          <a:p>
            <a:pPr marL="0" indent="0">
              <a:buNone/>
            </a:pPr>
            <a:r>
              <a:rPr lang="it-IT" dirty="0"/>
              <a:t>Il legislatore ha voluto consentire alle PA di partecipare in misura marginale a società bancarie che:</a:t>
            </a:r>
          </a:p>
          <a:p>
            <a:r>
              <a:rPr lang="it-IT" dirty="0"/>
              <a:t>favoriscono investimenti socialmente utili,</a:t>
            </a:r>
          </a:p>
          <a:p>
            <a:r>
              <a:rPr lang="it-IT" dirty="0"/>
              <a:t>promuovono progetti etici, solidali, ambientali,</a:t>
            </a:r>
          </a:p>
          <a:p>
            <a:r>
              <a:rPr lang="it-IT" dirty="0"/>
              <a:t>operano secondo principi di sostenibilità, inclusione e non speculazione.</a:t>
            </a:r>
          </a:p>
          <a:p>
            <a:pPr marL="0" indent="0">
              <a:buNone/>
            </a:pPr>
            <a:endParaRPr lang="it-IT" dirty="0"/>
          </a:p>
          <a:p>
            <a:pPr marL="0" indent="0">
              <a:buNone/>
            </a:pPr>
            <a:r>
              <a:rPr lang="it-IT" dirty="0"/>
              <a:t>Queste realtà (es. banche etiche) hanno spesso bisogno di un supporto istituzionale simbolico.</a:t>
            </a:r>
          </a:p>
          <a:p>
            <a:pPr marL="0" indent="0">
              <a:buNone/>
            </a:pPr>
            <a:endParaRPr lang="it-IT" dirty="0"/>
          </a:p>
        </p:txBody>
      </p:sp>
    </p:spTree>
    <p:extLst>
      <p:ext uri="{BB962C8B-B14F-4D97-AF65-F5344CB8AC3E}">
        <p14:creationId xmlns:p14="http://schemas.microsoft.com/office/powerpoint/2010/main" val="19145915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50BDFA-4C5E-FEF2-0576-C94F0554AC93}"/>
              </a:ext>
            </a:extLst>
          </p:cNvPr>
          <p:cNvSpPr>
            <a:spLocks noGrp="1"/>
          </p:cNvSpPr>
          <p:nvPr>
            <p:ph type="title"/>
          </p:nvPr>
        </p:nvSpPr>
        <p:spPr/>
        <p:txBody>
          <a:bodyPr/>
          <a:lstStyle/>
          <a:p>
            <a:r>
              <a:rPr lang="it-IT" dirty="0">
                <a:solidFill>
                  <a:schemeClr val="tx2"/>
                </a:solidFill>
              </a:rPr>
              <a:t>Deroghe: comma 9-ter</a:t>
            </a:r>
            <a:endParaRPr lang="it-IT" dirty="0"/>
          </a:p>
        </p:txBody>
      </p:sp>
      <p:sp>
        <p:nvSpPr>
          <p:cNvPr id="3" name="Segnaposto contenuto 2">
            <a:extLst>
              <a:ext uri="{FF2B5EF4-FFF2-40B4-BE49-F238E27FC236}">
                <a16:creationId xmlns:a16="http://schemas.microsoft.com/office/drawing/2014/main" id="{43116650-5B5C-26B1-2724-898104582ADB}"/>
              </a:ext>
            </a:extLst>
          </p:cNvPr>
          <p:cNvSpPr>
            <a:spLocks noGrp="1"/>
          </p:cNvSpPr>
          <p:nvPr>
            <p:ph idx="1"/>
          </p:nvPr>
        </p:nvSpPr>
        <p:spPr/>
        <p:txBody>
          <a:bodyPr>
            <a:normAutofit lnSpcReduction="10000"/>
          </a:bodyPr>
          <a:lstStyle/>
          <a:p>
            <a:r>
              <a:rPr lang="it-IT" dirty="0"/>
              <a:t>Il TUSP vieta normalmente partecipazioni in società non necessarie alle finalità istituzionali.</a:t>
            </a:r>
          </a:p>
          <a:p>
            <a:endParaRPr lang="it-IT" dirty="0"/>
          </a:p>
          <a:p>
            <a:r>
              <a:rPr lang="it-IT" dirty="0"/>
              <a:t>La finanza etica è stata considerata dal legislatore non un’attività commerciale ordinaria, ma uno strumento di promozione del welfare economico e di valori sociali, compatibile con il ruolo pubblico.</a:t>
            </a:r>
          </a:p>
          <a:p>
            <a:endParaRPr lang="it-IT" dirty="0"/>
          </a:p>
        </p:txBody>
      </p:sp>
    </p:spTree>
    <p:extLst>
      <p:ext uri="{BB962C8B-B14F-4D97-AF65-F5344CB8AC3E}">
        <p14:creationId xmlns:p14="http://schemas.microsoft.com/office/powerpoint/2010/main" val="104650200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6C51D2-8A8C-029F-93EC-585F654997DA}"/>
              </a:ext>
            </a:extLst>
          </p:cNvPr>
          <p:cNvSpPr>
            <a:spLocks noGrp="1"/>
          </p:cNvSpPr>
          <p:nvPr>
            <p:ph type="title"/>
          </p:nvPr>
        </p:nvSpPr>
        <p:spPr/>
        <p:txBody>
          <a:bodyPr/>
          <a:lstStyle/>
          <a:p>
            <a:r>
              <a:rPr lang="it-IT" dirty="0">
                <a:solidFill>
                  <a:schemeClr val="tx2"/>
                </a:solidFill>
              </a:rPr>
              <a:t>Deroghe: comma 9-quater</a:t>
            </a:r>
            <a:endParaRPr lang="it-IT" dirty="0"/>
          </a:p>
        </p:txBody>
      </p:sp>
      <p:sp>
        <p:nvSpPr>
          <p:cNvPr id="3" name="Segnaposto contenuto 2">
            <a:extLst>
              <a:ext uri="{FF2B5EF4-FFF2-40B4-BE49-F238E27FC236}">
                <a16:creationId xmlns:a16="http://schemas.microsoft.com/office/drawing/2014/main" id="{20F9C4A7-F2E2-17CF-2642-493CEA3353E1}"/>
              </a:ext>
            </a:extLst>
          </p:cNvPr>
          <p:cNvSpPr>
            <a:spLocks noGrp="1"/>
          </p:cNvSpPr>
          <p:nvPr>
            <p:ph idx="1"/>
          </p:nvPr>
        </p:nvSpPr>
        <p:spPr/>
        <p:txBody>
          <a:bodyPr/>
          <a:lstStyle/>
          <a:p>
            <a:r>
              <a:rPr lang="it-IT" dirty="0"/>
              <a:t>Il comma 9‑quater stabilisce che le restrizioni dell’art. 4 NON si applicano alle partecipazioni pubbliche in società aventi per oggetto sociale prevalente la produzione, il trattamento, la lavorazione </a:t>
            </a:r>
            <a:r>
              <a:rPr lang="it-IT" b="1" dirty="0"/>
              <a:t>e l’immissione in commercio del latte, dei prodotti lattiero‑caseari e dei prodotti ortofrutticoli.</a:t>
            </a:r>
          </a:p>
        </p:txBody>
      </p:sp>
    </p:spTree>
    <p:extLst>
      <p:ext uri="{BB962C8B-B14F-4D97-AF65-F5344CB8AC3E}">
        <p14:creationId xmlns:p14="http://schemas.microsoft.com/office/powerpoint/2010/main" val="20524843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3A9C5-5481-3AE4-D6E7-86D741CBB3D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D694CEA-E525-363D-058E-310E0D146D8A}"/>
              </a:ext>
            </a:extLst>
          </p:cNvPr>
          <p:cNvSpPr>
            <a:spLocks noGrp="1"/>
          </p:cNvSpPr>
          <p:nvPr>
            <p:ph type="title"/>
          </p:nvPr>
        </p:nvSpPr>
        <p:spPr/>
        <p:txBody>
          <a:bodyPr/>
          <a:lstStyle/>
          <a:p>
            <a:r>
              <a:rPr lang="it-IT" dirty="0">
                <a:solidFill>
                  <a:schemeClr val="tx2"/>
                </a:solidFill>
              </a:rPr>
              <a:t>Deroghe: comma 9-quater</a:t>
            </a:r>
            <a:endParaRPr lang="it-IT" dirty="0"/>
          </a:p>
        </p:txBody>
      </p:sp>
      <p:sp>
        <p:nvSpPr>
          <p:cNvPr id="3" name="Segnaposto contenuto 2">
            <a:extLst>
              <a:ext uri="{FF2B5EF4-FFF2-40B4-BE49-F238E27FC236}">
                <a16:creationId xmlns:a16="http://schemas.microsoft.com/office/drawing/2014/main" id="{EE589116-7383-ADEE-2EC1-C42D73A153F0}"/>
              </a:ext>
            </a:extLst>
          </p:cNvPr>
          <p:cNvSpPr>
            <a:spLocks noGrp="1"/>
          </p:cNvSpPr>
          <p:nvPr>
            <p:ph idx="1"/>
          </p:nvPr>
        </p:nvSpPr>
        <p:spPr/>
        <p:txBody>
          <a:bodyPr/>
          <a:lstStyle/>
          <a:p>
            <a:r>
              <a:rPr lang="it-IT" dirty="0"/>
              <a:t>Lo scopo della norma è quello di permettere agli enti pubblici di: costituire, acquisire, mantenere, partecipazioni in società del settore latte, lattiero‑caseario e ortofrutticolo senza dover rispettare i divieti dell’art. 4 (che normalmente vieterebbero tali partecipazioni perché non “strettamente necessarie” alle finalità istituzionali).</a:t>
            </a:r>
          </a:p>
        </p:txBody>
      </p:sp>
    </p:spTree>
    <p:extLst>
      <p:ext uri="{BB962C8B-B14F-4D97-AF65-F5344CB8AC3E}">
        <p14:creationId xmlns:p14="http://schemas.microsoft.com/office/powerpoint/2010/main" val="857007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B3FD8B-65D7-0B46-AE28-0E0AB77F87EB}"/>
              </a:ext>
            </a:extLst>
          </p:cNvPr>
          <p:cNvSpPr>
            <a:spLocks noGrp="1"/>
          </p:cNvSpPr>
          <p:nvPr>
            <p:ph type="title"/>
          </p:nvPr>
        </p:nvSpPr>
        <p:spPr/>
        <p:txBody>
          <a:bodyPr>
            <a:normAutofit/>
          </a:bodyPr>
          <a:lstStyle/>
          <a:p>
            <a:r>
              <a:rPr lang="it-IT" noProof="0" dirty="0">
                <a:solidFill>
                  <a:schemeClr val="tx2"/>
                </a:solidFill>
              </a:rPr>
              <a:t>normativa di riferimento</a:t>
            </a:r>
            <a:endParaRPr lang="it-IT" noProof="0" dirty="0"/>
          </a:p>
        </p:txBody>
      </p:sp>
      <p:sp>
        <p:nvSpPr>
          <p:cNvPr id="3" name="Segnaposto testo 2">
            <a:extLst>
              <a:ext uri="{FF2B5EF4-FFF2-40B4-BE49-F238E27FC236}">
                <a16:creationId xmlns:a16="http://schemas.microsoft.com/office/drawing/2014/main" id="{23464961-86E2-7F46-1D9B-3BD397034709}"/>
              </a:ext>
            </a:extLst>
          </p:cNvPr>
          <p:cNvSpPr>
            <a:spLocks noGrp="1"/>
          </p:cNvSpPr>
          <p:nvPr>
            <p:ph type="body" idx="1"/>
          </p:nvPr>
        </p:nvSpPr>
        <p:spPr/>
        <p:txBody>
          <a:bodyPr/>
          <a:lstStyle/>
          <a:p>
            <a:r>
              <a:rPr lang="it-IT" noProof="0" dirty="0">
                <a:solidFill>
                  <a:schemeClr val="tx2"/>
                </a:solidFill>
              </a:rPr>
              <a:t>Società a partecipazione Pubblica</a:t>
            </a:r>
            <a:endParaRPr lang="it-IT" noProof="0" dirty="0"/>
          </a:p>
        </p:txBody>
      </p:sp>
    </p:spTree>
    <p:extLst>
      <p:ext uri="{BB962C8B-B14F-4D97-AF65-F5344CB8AC3E}">
        <p14:creationId xmlns:p14="http://schemas.microsoft.com/office/powerpoint/2010/main" val="20177422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06087-E5BF-EE16-DF92-9DB2073E243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4A22FBC-D2F1-9211-FFE7-4CB1216CFFF0}"/>
              </a:ext>
            </a:extLst>
          </p:cNvPr>
          <p:cNvSpPr>
            <a:spLocks noGrp="1"/>
          </p:cNvSpPr>
          <p:nvPr>
            <p:ph type="title"/>
          </p:nvPr>
        </p:nvSpPr>
        <p:spPr/>
        <p:txBody>
          <a:bodyPr/>
          <a:lstStyle/>
          <a:p>
            <a:r>
              <a:rPr lang="it-IT" dirty="0">
                <a:solidFill>
                  <a:schemeClr val="tx2"/>
                </a:solidFill>
              </a:rPr>
              <a:t>Deroghe: comma 9-quater</a:t>
            </a:r>
            <a:endParaRPr lang="it-IT" dirty="0"/>
          </a:p>
        </p:txBody>
      </p:sp>
      <p:sp>
        <p:nvSpPr>
          <p:cNvPr id="3" name="Segnaposto contenuto 2">
            <a:extLst>
              <a:ext uri="{FF2B5EF4-FFF2-40B4-BE49-F238E27FC236}">
                <a16:creationId xmlns:a16="http://schemas.microsoft.com/office/drawing/2014/main" id="{C753436A-F0CC-CE05-8C2D-0D45A1285367}"/>
              </a:ext>
            </a:extLst>
          </p:cNvPr>
          <p:cNvSpPr>
            <a:spLocks noGrp="1"/>
          </p:cNvSpPr>
          <p:nvPr>
            <p:ph idx="1"/>
          </p:nvPr>
        </p:nvSpPr>
        <p:spPr/>
        <p:txBody>
          <a:bodyPr/>
          <a:lstStyle/>
          <a:p>
            <a:r>
              <a:rPr lang="it-IT" dirty="0"/>
              <a:t>Il legislatore ha cioè riconosciuto che:</a:t>
            </a:r>
          </a:p>
          <a:p>
            <a:pPr lvl="1"/>
            <a:r>
              <a:rPr lang="it-IT" dirty="0"/>
              <a:t>si tratta di settori strategici per l’agroalimentare nazionale</a:t>
            </a:r>
          </a:p>
          <a:p>
            <a:pPr lvl="1"/>
            <a:r>
              <a:rPr lang="it-IT" dirty="0"/>
              <a:t>sono cruciali per economia montana, rurale e aree interne</a:t>
            </a:r>
          </a:p>
          <a:p>
            <a:pPr lvl="1"/>
            <a:r>
              <a:rPr lang="it-IT" dirty="0"/>
              <a:t>il sostegno pubblico può essere necessario per evitare crisi di mercato</a:t>
            </a:r>
          </a:p>
          <a:p>
            <a:pPr lvl="1"/>
            <a:r>
              <a:rPr lang="it-IT" dirty="0"/>
              <a:t>le filiere locali hanno bisogno di partecipazioni pubbliche per stabilizzarsi.</a:t>
            </a:r>
          </a:p>
        </p:txBody>
      </p:sp>
    </p:spTree>
    <p:extLst>
      <p:ext uri="{BB962C8B-B14F-4D97-AF65-F5344CB8AC3E}">
        <p14:creationId xmlns:p14="http://schemas.microsoft.com/office/powerpoint/2010/main" val="32785732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6357E6-5FDF-A825-ED6F-350F1C8C12F6}"/>
              </a:ext>
            </a:extLst>
          </p:cNvPr>
          <p:cNvSpPr>
            <a:spLocks noGrp="1"/>
          </p:cNvSpPr>
          <p:nvPr>
            <p:ph type="title"/>
          </p:nvPr>
        </p:nvSpPr>
        <p:spPr/>
        <p:txBody>
          <a:bodyPr/>
          <a:lstStyle/>
          <a:p>
            <a:r>
              <a:rPr lang="it-IT" dirty="0">
                <a:solidFill>
                  <a:schemeClr val="tx2"/>
                </a:solidFill>
              </a:rPr>
              <a:t>Deroghe: art. 4-bis</a:t>
            </a:r>
            <a:endParaRPr lang="it-IT" dirty="0"/>
          </a:p>
        </p:txBody>
      </p:sp>
      <p:sp>
        <p:nvSpPr>
          <p:cNvPr id="3" name="Segnaposto contenuto 2">
            <a:extLst>
              <a:ext uri="{FF2B5EF4-FFF2-40B4-BE49-F238E27FC236}">
                <a16:creationId xmlns:a16="http://schemas.microsoft.com/office/drawing/2014/main" id="{534E6ED7-22DD-FEE7-6FAE-3FBD931D380D}"/>
              </a:ext>
            </a:extLst>
          </p:cNvPr>
          <p:cNvSpPr>
            <a:spLocks noGrp="1"/>
          </p:cNvSpPr>
          <p:nvPr>
            <p:ph idx="1"/>
          </p:nvPr>
        </p:nvSpPr>
        <p:spPr/>
        <p:txBody>
          <a:bodyPr>
            <a:normAutofit/>
          </a:bodyPr>
          <a:lstStyle/>
          <a:p>
            <a:r>
              <a:rPr lang="it-IT" dirty="0"/>
              <a:t>Le attività di ricerca svolte dalle società a partecipazione pubblica e dagli enti pubblici di ricerca, per la realizzazione degli interventi compresi nel quadro di attuazione del Piano nazionale di ripresa e resilienza (PNRR) </a:t>
            </a:r>
            <a:r>
              <a:rPr lang="it-IT" u="sng" dirty="0"/>
              <a:t>rientrano tra quelle perseguibili dalle amministrazioni pubbliche ai sensi del comma 2 dell'articolo 4 del presente decreto</a:t>
            </a:r>
          </a:p>
        </p:txBody>
      </p:sp>
    </p:spTree>
    <p:extLst>
      <p:ext uri="{BB962C8B-B14F-4D97-AF65-F5344CB8AC3E}">
        <p14:creationId xmlns:p14="http://schemas.microsoft.com/office/powerpoint/2010/main" val="27228129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9661F3-0C95-D2A3-6E7B-205FBEAC0E51}"/>
              </a:ext>
            </a:extLst>
          </p:cNvPr>
          <p:cNvSpPr>
            <a:spLocks noGrp="1"/>
          </p:cNvSpPr>
          <p:nvPr>
            <p:ph type="title"/>
          </p:nvPr>
        </p:nvSpPr>
        <p:spPr/>
        <p:txBody>
          <a:bodyPr/>
          <a:lstStyle/>
          <a:p>
            <a:r>
              <a:rPr lang="it-IT" dirty="0">
                <a:solidFill>
                  <a:schemeClr val="tx2"/>
                </a:solidFill>
              </a:rPr>
              <a:t>Il ruolo dell’AGCM</a:t>
            </a:r>
          </a:p>
        </p:txBody>
      </p:sp>
      <p:sp>
        <p:nvSpPr>
          <p:cNvPr id="3" name="Segnaposto contenuto 2">
            <a:extLst>
              <a:ext uri="{FF2B5EF4-FFF2-40B4-BE49-F238E27FC236}">
                <a16:creationId xmlns:a16="http://schemas.microsoft.com/office/drawing/2014/main" id="{C1D31254-7F90-FA24-E6C3-199A59A326D0}"/>
              </a:ext>
            </a:extLst>
          </p:cNvPr>
          <p:cNvSpPr>
            <a:spLocks noGrp="1"/>
          </p:cNvSpPr>
          <p:nvPr>
            <p:ph idx="1"/>
          </p:nvPr>
        </p:nvSpPr>
        <p:spPr/>
        <p:txBody>
          <a:bodyPr>
            <a:normAutofit fontScale="77500" lnSpcReduction="20000"/>
          </a:bodyPr>
          <a:lstStyle/>
          <a:p>
            <a:pPr marL="0" indent="0">
              <a:buNone/>
            </a:pPr>
            <a:r>
              <a:rPr lang="it-IT" dirty="0"/>
              <a:t>L’AGCM interviene come autorità indipendente di controllo a tutela della concorrenza nei mercati, con poteri di:</a:t>
            </a:r>
          </a:p>
          <a:p>
            <a:r>
              <a:rPr lang="it-IT" dirty="0"/>
              <a:t>segnalazione al legislatore e alle PA su criticità concorrenziali;</a:t>
            </a:r>
          </a:p>
          <a:p>
            <a:r>
              <a:rPr lang="it-IT" dirty="0"/>
              <a:t>parere obbligatorio/non vincolante su operazioni che possono alterare il mercato;</a:t>
            </a:r>
          </a:p>
          <a:p>
            <a:r>
              <a:rPr lang="it-IT" dirty="0"/>
              <a:t>vigilanza sui modelli organizzativi utilizzati dagli enti locali per l’erogazione dei servizi pubblici;</a:t>
            </a:r>
          </a:p>
          <a:p>
            <a:r>
              <a:rPr lang="it-IT" dirty="0"/>
              <a:t>prevenzione di assetti societari distorsivi, specie quando coinvolgono operatori pubblici e privati.</a:t>
            </a:r>
          </a:p>
          <a:p>
            <a:pPr marL="0" indent="0">
              <a:buNone/>
            </a:pPr>
            <a:r>
              <a:rPr lang="it-IT" dirty="0"/>
              <a:t>Negli ultimi anni l’AGCM ha assunto un ruolo sempre più incisivo nel verificare il corretto uso dell’art. 17 TUSP e nel limitare l’uso improprio delle società miste.</a:t>
            </a:r>
          </a:p>
          <a:p>
            <a:endParaRPr lang="it-IT" dirty="0"/>
          </a:p>
        </p:txBody>
      </p:sp>
    </p:spTree>
    <p:extLst>
      <p:ext uri="{BB962C8B-B14F-4D97-AF65-F5344CB8AC3E}">
        <p14:creationId xmlns:p14="http://schemas.microsoft.com/office/powerpoint/2010/main" val="31633819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8712E-67D8-049F-0CE0-A5CBF5955EC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43BF8CB-7A76-7112-5EAC-74ED8EBBC2A4}"/>
              </a:ext>
            </a:extLst>
          </p:cNvPr>
          <p:cNvSpPr>
            <a:spLocks noGrp="1"/>
          </p:cNvSpPr>
          <p:nvPr>
            <p:ph type="title"/>
          </p:nvPr>
        </p:nvSpPr>
        <p:spPr/>
        <p:txBody>
          <a:bodyPr/>
          <a:lstStyle/>
          <a:p>
            <a:r>
              <a:rPr lang="it-IT" dirty="0">
                <a:solidFill>
                  <a:schemeClr val="tx2"/>
                </a:solidFill>
              </a:rPr>
              <a:t>La motivazione analitica</a:t>
            </a:r>
            <a:endParaRPr lang="it-IT" noProof="0" dirty="0"/>
          </a:p>
        </p:txBody>
      </p:sp>
      <p:sp>
        <p:nvSpPr>
          <p:cNvPr id="3" name="Segnaposto testo 2">
            <a:extLst>
              <a:ext uri="{FF2B5EF4-FFF2-40B4-BE49-F238E27FC236}">
                <a16:creationId xmlns:a16="http://schemas.microsoft.com/office/drawing/2014/main" id="{DE24D9A7-6DEE-3700-4BEF-DB3EA36B13A0}"/>
              </a:ext>
            </a:extLst>
          </p:cNvPr>
          <p:cNvSpPr>
            <a:spLocks noGrp="1"/>
          </p:cNvSpPr>
          <p:nvPr>
            <p:ph type="body" idx="1"/>
          </p:nvPr>
        </p:nvSpPr>
        <p:spPr/>
        <p:txBody>
          <a:bodyPr/>
          <a:lstStyle/>
          <a:p>
            <a:r>
              <a:rPr lang="it-IT" noProof="0" dirty="0">
                <a:solidFill>
                  <a:schemeClr val="tx2"/>
                </a:solidFill>
              </a:rPr>
              <a:t>Società a partecipazione Pubblica</a:t>
            </a:r>
            <a:endParaRPr lang="it-IT" noProof="0" dirty="0"/>
          </a:p>
        </p:txBody>
      </p:sp>
    </p:spTree>
    <p:extLst>
      <p:ext uri="{BB962C8B-B14F-4D97-AF65-F5344CB8AC3E}">
        <p14:creationId xmlns:p14="http://schemas.microsoft.com/office/powerpoint/2010/main" val="17744944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39E5FD-23F6-B2EF-FA25-6DEAD30288A8}"/>
              </a:ext>
            </a:extLst>
          </p:cNvPr>
          <p:cNvSpPr>
            <a:spLocks noGrp="1"/>
          </p:cNvSpPr>
          <p:nvPr>
            <p:ph type="title"/>
          </p:nvPr>
        </p:nvSpPr>
        <p:spPr/>
        <p:txBody>
          <a:bodyPr/>
          <a:lstStyle/>
          <a:p>
            <a:r>
              <a:rPr lang="it-IT" dirty="0">
                <a:solidFill>
                  <a:schemeClr val="tx2"/>
                </a:solidFill>
              </a:rPr>
              <a:t>Motivazione analitica (Art. 5)</a:t>
            </a:r>
          </a:p>
        </p:txBody>
      </p:sp>
      <p:sp>
        <p:nvSpPr>
          <p:cNvPr id="3" name="Segnaposto contenuto 2">
            <a:extLst>
              <a:ext uri="{FF2B5EF4-FFF2-40B4-BE49-F238E27FC236}">
                <a16:creationId xmlns:a16="http://schemas.microsoft.com/office/drawing/2014/main" id="{3AC25D96-FB1F-8750-510C-F2820A5BAD85}"/>
              </a:ext>
            </a:extLst>
          </p:cNvPr>
          <p:cNvSpPr>
            <a:spLocks noGrp="1"/>
          </p:cNvSpPr>
          <p:nvPr>
            <p:ph idx="1"/>
          </p:nvPr>
        </p:nvSpPr>
        <p:spPr/>
        <p:txBody>
          <a:bodyPr>
            <a:normAutofit fontScale="85000" lnSpcReduction="20000"/>
          </a:bodyPr>
          <a:lstStyle/>
          <a:p>
            <a:r>
              <a:rPr lang="it-IT" dirty="0"/>
              <a:t>A eccezione dei casi previsti da una legge, l'atto deliberativo di costituzione di una società a partecipazione pubblica, anche nei casi di cui all'articolo 17, o di acquisto di partecipazioni, anche indirette, da parte di amministrazioni pubbliche in società già costituite </a:t>
            </a:r>
            <a:r>
              <a:rPr lang="it-IT" b="1" dirty="0"/>
              <a:t>deve essere analiticamente motivato con riferimento alla necessità della società per il perseguimento delle finalità istituzionali di cui all'articolo 4, evidenziando, altresì, le ragioni e le finalità che giustificano tale scelta, anche sul piano della convenienza economica e della sostenibilità finanziaria, nonché di gestione diretta o esternalizzata del servizio affidato</a:t>
            </a:r>
          </a:p>
        </p:txBody>
      </p:sp>
    </p:spTree>
    <p:extLst>
      <p:ext uri="{BB962C8B-B14F-4D97-AF65-F5344CB8AC3E}">
        <p14:creationId xmlns:p14="http://schemas.microsoft.com/office/powerpoint/2010/main" val="41678550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506891-B163-824A-BCBC-C6C440A13964}"/>
              </a:ext>
            </a:extLst>
          </p:cNvPr>
          <p:cNvSpPr>
            <a:spLocks noGrp="1"/>
          </p:cNvSpPr>
          <p:nvPr>
            <p:ph type="title"/>
          </p:nvPr>
        </p:nvSpPr>
        <p:spPr/>
        <p:txBody>
          <a:bodyPr/>
          <a:lstStyle/>
          <a:p>
            <a:r>
              <a:rPr lang="it-IT" dirty="0">
                <a:solidFill>
                  <a:schemeClr val="tx2"/>
                </a:solidFill>
              </a:rPr>
              <a:t>Motivazione analitica (Art. 5)</a:t>
            </a:r>
            <a:endParaRPr lang="it-IT" dirty="0"/>
          </a:p>
        </p:txBody>
      </p:sp>
      <p:sp>
        <p:nvSpPr>
          <p:cNvPr id="3" name="Segnaposto contenuto 2">
            <a:extLst>
              <a:ext uri="{FF2B5EF4-FFF2-40B4-BE49-F238E27FC236}">
                <a16:creationId xmlns:a16="http://schemas.microsoft.com/office/drawing/2014/main" id="{6BBB4FC2-FED2-96C0-1CBE-B4C4123B2F4E}"/>
              </a:ext>
            </a:extLst>
          </p:cNvPr>
          <p:cNvSpPr>
            <a:spLocks noGrp="1"/>
          </p:cNvSpPr>
          <p:nvPr>
            <p:ph idx="1"/>
          </p:nvPr>
        </p:nvSpPr>
        <p:spPr/>
        <p:txBody>
          <a:bodyPr/>
          <a:lstStyle/>
          <a:p>
            <a:endParaRPr lang="it-IT" dirty="0"/>
          </a:p>
          <a:p>
            <a:endParaRPr lang="it-IT" dirty="0"/>
          </a:p>
          <a:p>
            <a:r>
              <a:rPr lang="it-IT" dirty="0"/>
              <a:t>La motivazione deve anche dare conto della compatibilità della scelta con i principi di efficienza, di efficacia e di economicità dell'azione amministrativa.</a:t>
            </a:r>
          </a:p>
        </p:txBody>
      </p:sp>
    </p:spTree>
    <p:extLst>
      <p:ext uri="{BB962C8B-B14F-4D97-AF65-F5344CB8AC3E}">
        <p14:creationId xmlns:p14="http://schemas.microsoft.com/office/powerpoint/2010/main" val="400965606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9DBDAB-5CA8-9739-6D84-2399CFCC6046}"/>
              </a:ext>
            </a:extLst>
          </p:cNvPr>
          <p:cNvSpPr>
            <a:spLocks noGrp="1"/>
          </p:cNvSpPr>
          <p:nvPr>
            <p:ph type="title"/>
          </p:nvPr>
        </p:nvSpPr>
        <p:spPr/>
        <p:txBody>
          <a:bodyPr/>
          <a:lstStyle/>
          <a:p>
            <a:r>
              <a:rPr lang="it-IT" dirty="0">
                <a:solidFill>
                  <a:schemeClr val="tx2"/>
                </a:solidFill>
              </a:rPr>
              <a:t>Motivazione analitica (Art. 5)</a:t>
            </a:r>
            <a:endParaRPr lang="it-IT" dirty="0"/>
          </a:p>
        </p:txBody>
      </p:sp>
      <p:sp>
        <p:nvSpPr>
          <p:cNvPr id="3" name="Segnaposto contenuto 2">
            <a:extLst>
              <a:ext uri="{FF2B5EF4-FFF2-40B4-BE49-F238E27FC236}">
                <a16:creationId xmlns:a16="http://schemas.microsoft.com/office/drawing/2014/main" id="{ED962A96-1D1D-52C9-D3C4-F63BF53F8771}"/>
              </a:ext>
            </a:extLst>
          </p:cNvPr>
          <p:cNvSpPr>
            <a:spLocks noGrp="1"/>
          </p:cNvSpPr>
          <p:nvPr>
            <p:ph idx="1"/>
          </p:nvPr>
        </p:nvSpPr>
        <p:spPr/>
        <p:txBody>
          <a:bodyPr>
            <a:normAutofit fontScale="85000" lnSpcReduction="10000"/>
          </a:bodyPr>
          <a:lstStyle/>
          <a:p>
            <a:r>
              <a:rPr lang="it-IT" dirty="0"/>
              <a:t>L'amministrazione invia l'atto deliberativo di costituzione della società o di acquisizione della partecipazione diretta o indiretta all’AGCM e alla Corte dei conti, che delibera, entro il termine di sessanta giorni dal ricevimento, in ordine alla conformità dell'atto a quanto disposto dal TUSP con particolare riguardo alla sostenibilità finanziaria e alla compatibilità della scelta con i principi di efficienza, di efficacia e di economicità dell'azione amministrativa.</a:t>
            </a:r>
          </a:p>
          <a:p>
            <a:endParaRPr lang="it-IT" b="1" dirty="0"/>
          </a:p>
          <a:p>
            <a:r>
              <a:rPr lang="it-IT" dirty="0"/>
              <a:t>Si applica il silenzio assenso</a:t>
            </a:r>
          </a:p>
        </p:txBody>
      </p:sp>
    </p:spTree>
    <p:extLst>
      <p:ext uri="{BB962C8B-B14F-4D97-AF65-F5344CB8AC3E}">
        <p14:creationId xmlns:p14="http://schemas.microsoft.com/office/powerpoint/2010/main" val="135775755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F0A592-F7EA-44D0-2D33-24A2AB1EF1C2}"/>
              </a:ext>
            </a:extLst>
          </p:cNvPr>
          <p:cNvSpPr>
            <a:spLocks noGrp="1"/>
          </p:cNvSpPr>
          <p:nvPr>
            <p:ph type="title"/>
          </p:nvPr>
        </p:nvSpPr>
        <p:spPr/>
        <p:txBody>
          <a:bodyPr/>
          <a:lstStyle/>
          <a:p>
            <a:r>
              <a:rPr lang="it-IT" dirty="0">
                <a:solidFill>
                  <a:schemeClr val="tx2"/>
                </a:solidFill>
              </a:rPr>
              <a:t>Motivazione analitica (Art. 5)</a:t>
            </a:r>
            <a:endParaRPr lang="it-IT" dirty="0"/>
          </a:p>
        </p:txBody>
      </p:sp>
      <p:sp>
        <p:nvSpPr>
          <p:cNvPr id="3" name="Segnaposto contenuto 2">
            <a:extLst>
              <a:ext uri="{FF2B5EF4-FFF2-40B4-BE49-F238E27FC236}">
                <a16:creationId xmlns:a16="http://schemas.microsoft.com/office/drawing/2014/main" id="{4E7269CD-BB75-2DF3-A89B-6E3B01FBC2D0}"/>
              </a:ext>
            </a:extLst>
          </p:cNvPr>
          <p:cNvSpPr>
            <a:spLocks noGrp="1"/>
          </p:cNvSpPr>
          <p:nvPr>
            <p:ph idx="1"/>
          </p:nvPr>
        </p:nvSpPr>
        <p:spPr/>
        <p:txBody>
          <a:bodyPr>
            <a:normAutofit/>
          </a:bodyPr>
          <a:lstStyle/>
          <a:p>
            <a:r>
              <a:rPr lang="it-IT" b="1" dirty="0"/>
              <a:t>In caso di parere in tutto o in parte negativo, ove l'amministrazione pubblica interessata intenda procedere egualmente è tenuta a motivare analiticamente le ragioni per le quali intenda discostarsi dal parere e a dare pubblicità, nel proprio sito internet istituzionale, a tali ragioni</a:t>
            </a:r>
            <a:endParaRPr lang="it-IT" dirty="0"/>
          </a:p>
        </p:txBody>
      </p:sp>
    </p:spTree>
    <p:extLst>
      <p:ext uri="{BB962C8B-B14F-4D97-AF65-F5344CB8AC3E}">
        <p14:creationId xmlns:p14="http://schemas.microsoft.com/office/powerpoint/2010/main" val="19263541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088926-9A78-D79A-4530-20A2FEE52DB5}"/>
              </a:ext>
            </a:extLst>
          </p:cNvPr>
          <p:cNvSpPr>
            <a:spLocks noGrp="1"/>
          </p:cNvSpPr>
          <p:nvPr>
            <p:ph type="title"/>
          </p:nvPr>
        </p:nvSpPr>
        <p:spPr/>
        <p:txBody>
          <a:bodyPr/>
          <a:lstStyle/>
          <a:p>
            <a:r>
              <a:rPr lang="it-IT" dirty="0">
                <a:solidFill>
                  <a:schemeClr val="tx2"/>
                </a:solidFill>
              </a:rPr>
              <a:t>Organizzazione e gestione (art. 6)</a:t>
            </a:r>
          </a:p>
        </p:txBody>
      </p:sp>
      <p:sp>
        <p:nvSpPr>
          <p:cNvPr id="3" name="Segnaposto contenuto 2">
            <a:extLst>
              <a:ext uri="{FF2B5EF4-FFF2-40B4-BE49-F238E27FC236}">
                <a16:creationId xmlns:a16="http://schemas.microsoft.com/office/drawing/2014/main" id="{5481D937-74F1-B697-44FB-A70E319BBE81}"/>
              </a:ext>
            </a:extLst>
          </p:cNvPr>
          <p:cNvSpPr>
            <a:spLocks noGrp="1"/>
          </p:cNvSpPr>
          <p:nvPr>
            <p:ph idx="1"/>
          </p:nvPr>
        </p:nvSpPr>
        <p:spPr/>
        <p:txBody>
          <a:bodyPr>
            <a:normAutofit fontScale="62500" lnSpcReduction="20000"/>
          </a:bodyPr>
          <a:lstStyle/>
          <a:p>
            <a:pPr marL="0" indent="0">
              <a:buNone/>
            </a:pPr>
            <a:r>
              <a:rPr lang="it-IT" dirty="0"/>
              <a:t>Fatte salve le funzioni degli organi di controllo previsti a norma di legge e di statuto, le società a controllo pubblico </a:t>
            </a:r>
            <a:r>
              <a:rPr lang="it-IT" b="1" dirty="0"/>
              <a:t>valutano l'opportunità di integrare</a:t>
            </a:r>
            <a:r>
              <a:rPr lang="it-IT" dirty="0"/>
              <a:t>, in considerazione delle dimensioni e delle caratteristiche organizzative nonché dell'attività svolta, gli strumenti di governo societario con i seguenti:</a:t>
            </a:r>
          </a:p>
          <a:p>
            <a:pPr marL="0" indent="0">
              <a:buNone/>
            </a:pPr>
            <a:endParaRPr lang="it-IT" dirty="0"/>
          </a:p>
          <a:p>
            <a:r>
              <a:rPr lang="it-IT" dirty="0"/>
              <a:t>regolamenti interni;</a:t>
            </a:r>
          </a:p>
          <a:p>
            <a:pPr marL="0" indent="0">
              <a:buNone/>
            </a:pPr>
            <a:endParaRPr lang="it-IT" dirty="0"/>
          </a:p>
          <a:p>
            <a:r>
              <a:rPr lang="it-IT" dirty="0"/>
              <a:t>un ufficio di controllo interno strutturato secondo criteri di adeguatezza rispetto alla dimensione e alla complessità della società</a:t>
            </a:r>
          </a:p>
          <a:p>
            <a:pPr marL="0" indent="0">
              <a:buNone/>
            </a:pPr>
            <a:endParaRPr lang="it-IT" dirty="0"/>
          </a:p>
          <a:p>
            <a:r>
              <a:rPr lang="it-IT" dirty="0"/>
              <a:t>codici di condotta propri, o adesione a codici di condotta collettivi</a:t>
            </a:r>
          </a:p>
          <a:p>
            <a:endParaRPr lang="it-IT" dirty="0"/>
          </a:p>
          <a:p>
            <a:pPr marL="0" indent="0">
              <a:buNone/>
            </a:pPr>
            <a:r>
              <a:rPr lang="it-IT" dirty="0"/>
              <a:t>Se non previsti bisogna darne conto nella </a:t>
            </a:r>
            <a:r>
              <a:rPr lang="it-IT" b="1" dirty="0"/>
              <a:t>relazione annuale sul governo societario</a:t>
            </a:r>
            <a:r>
              <a:rPr lang="it-IT" dirty="0"/>
              <a:t> allegata la bilancio di esercizio.</a:t>
            </a:r>
          </a:p>
        </p:txBody>
      </p:sp>
    </p:spTree>
    <p:extLst>
      <p:ext uri="{BB962C8B-B14F-4D97-AF65-F5344CB8AC3E}">
        <p14:creationId xmlns:p14="http://schemas.microsoft.com/office/powerpoint/2010/main" val="102293926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9B41F3-C1E0-10BD-1101-78B469D6776E}"/>
              </a:ext>
            </a:extLst>
          </p:cNvPr>
          <p:cNvSpPr>
            <a:spLocks noGrp="1"/>
          </p:cNvSpPr>
          <p:nvPr>
            <p:ph type="title"/>
          </p:nvPr>
        </p:nvSpPr>
        <p:spPr/>
        <p:txBody>
          <a:bodyPr>
            <a:normAutofit/>
          </a:bodyPr>
          <a:lstStyle/>
          <a:p>
            <a:r>
              <a:rPr lang="it-IT" sz="5400" b="1" dirty="0">
                <a:solidFill>
                  <a:schemeClr val="tx2"/>
                </a:solidFill>
              </a:rPr>
              <a:t>Orientamento</a:t>
            </a:r>
          </a:p>
        </p:txBody>
      </p:sp>
      <p:sp>
        <p:nvSpPr>
          <p:cNvPr id="3" name="Segnaposto contenuto 2">
            <a:extLst>
              <a:ext uri="{FF2B5EF4-FFF2-40B4-BE49-F238E27FC236}">
                <a16:creationId xmlns:a16="http://schemas.microsoft.com/office/drawing/2014/main" id="{2C4BEA1E-1FE8-F33D-8051-44CFA941C249}"/>
              </a:ext>
            </a:extLst>
          </p:cNvPr>
          <p:cNvSpPr>
            <a:spLocks noGrp="1"/>
          </p:cNvSpPr>
          <p:nvPr>
            <p:ph idx="1"/>
          </p:nvPr>
        </p:nvSpPr>
        <p:spPr/>
        <p:txBody>
          <a:bodyPr>
            <a:normAutofit fontScale="92500" lnSpcReduction="10000"/>
          </a:bodyPr>
          <a:lstStyle/>
          <a:p>
            <a:pPr marL="0" indent="0">
              <a:buNone/>
            </a:pPr>
            <a:r>
              <a:rPr lang="it-IT" dirty="0"/>
              <a:t>La giurisprudenza e la dottrina contabile hanno chiarito che la relazione ex art. 14 TUSP non è un documento separato, ma confluisce nella Relazione sul governo societario, insieme a:</a:t>
            </a:r>
          </a:p>
          <a:p>
            <a:r>
              <a:rPr lang="it-IT" dirty="0"/>
              <a:t>programma di valutazione del rischio di crisi (art. 6, c.2 TUSP)</a:t>
            </a:r>
          </a:p>
          <a:p>
            <a:r>
              <a:rPr lang="it-IT" dirty="0"/>
              <a:t>ulteriori strumenti di governo societario (art. 6, c.3 TUSP)</a:t>
            </a:r>
          </a:p>
          <a:p>
            <a:r>
              <a:rPr lang="it-IT" dirty="0"/>
              <a:t>motivazioni dell’eventuale mancata adozione di tali strumenti (art. 6, c.5)</a:t>
            </a:r>
          </a:p>
        </p:txBody>
      </p:sp>
    </p:spTree>
    <p:extLst>
      <p:ext uri="{BB962C8B-B14F-4D97-AF65-F5344CB8AC3E}">
        <p14:creationId xmlns:p14="http://schemas.microsoft.com/office/powerpoint/2010/main" val="3149454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t-IT" sz="3600" b="1" noProof="0" dirty="0">
                <a:solidFill>
                  <a:schemeClr val="tx2"/>
                </a:solidFill>
              </a:rPr>
              <a:t>Società a partecipazione Pubblica: normativa di riferimento</a:t>
            </a:r>
          </a:p>
        </p:txBody>
      </p:sp>
      <p:sp>
        <p:nvSpPr>
          <p:cNvPr id="3" name="Content Placeholder 2"/>
          <p:cNvSpPr>
            <a:spLocks noGrp="1"/>
          </p:cNvSpPr>
          <p:nvPr>
            <p:ph idx="1"/>
          </p:nvPr>
        </p:nvSpPr>
        <p:spPr/>
        <p:txBody>
          <a:bodyPr wrap="square">
            <a:normAutofit fontScale="92500" lnSpcReduction="20000"/>
          </a:bodyPr>
          <a:lstStyle/>
          <a:p>
            <a:r>
              <a:rPr lang="it-IT" noProof="0" dirty="0"/>
              <a:t>Il quadro normativo generale delle società a partecipazione pubblica è definito principalmente dal </a:t>
            </a:r>
            <a:r>
              <a:rPr lang="it-IT" b="1" noProof="0" dirty="0" err="1"/>
              <a:t>D.Lgs.</a:t>
            </a:r>
            <a:r>
              <a:rPr lang="it-IT" b="1" noProof="0" dirty="0"/>
              <a:t> 175/2016 (Testo Unico in materia di società partecipate - TUSP)</a:t>
            </a:r>
            <a:r>
              <a:rPr lang="it-IT" noProof="0" dirty="0"/>
              <a:t>, che disciplina la costituzione e la gestione di tali società, armonizzando il diritto civile e le normative di settore per garantire efficienza, trasparenza e razionalizzazione della spesa pubblica, prevedendo regole specifiche per le partecipazioni miste e applicando il diritto comune salvo deroghe</a:t>
            </a:r>
          </a:p>
          <a:p>
            <a:endParaRPr lang="it-IT" noProof="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08F69F-D5CE-E75D-038B-25438D972584}"/>
              </a:ext>
            </a:extLst>
          </p:cNvPr>
          <p:cNvSpPr>
            <a:spLocks noGrp="1"/>
          </p:cNvSpPr>
          <p:nvPr>
            <p:ph type="title"/>
          </p:nvPr>
        </p:nvSpPr>
        <p:spPr/>
        <p:txBody>
          <a:bodyPr/>
          <a:lstStyle/>
          <a:p>
            <a:r>
              <a:rPr lang="it-IT" dirty="0">
                <a:solidFill>
                  <a:schemeClr val="tx2"/>
                </a:solidFill>
              </a:rPr>
              <a:t>Costituzione della società (art. 7)</a:t>
            </a:r>
          </a:p>
        </p:txBody>
      </p:sp>
      <p:sp>
        <p:nvSpPr>
          <p:cNvPr id="3" name="Segnaposto contenuto 2">
            <a:extLst>
              <a:ext uri="{FF2B5EF4-FFF2-40B4-BE49-F238E27FC236}">
                <a16:creationId xmlns:a16="http://schemas.microsoft.com/office/drawing/2014/main" id="{BA2AD082-AA0D-FD59-212B-C2E00812224D}"/>
              </a:ext>
            </a:extLst>
          </p:cNvPr>
          <p:cNvSpPr>
            <a:spLocks noGrp="1"/>
          </p:cNvSpPr>
          <p:nvPr>
            <p:ph idx="1"/>
          </p:nvPr>
        </p:nvSpPr>
        <p:spPr/>
        <p:txBody>
          <a:bodyPr>
            <a:normAutofit fontScale="62500" lnSpcReduction="20000"/>
          </a:bodyPr>
          <a:lstStyle/>
          <a:p>
            <a:pPr marL="0" indent="0">
              <a:buNone/>
            </a:pPr>
            <a:r>
              <a:rPr lang="it-IT" dirty="0"/>
              <a:t>La deliberazione di partecipazione di un'amministrazione pubblica alla costituzione di una società è adottata con:</a:t>
            </a:r>
          </a:p>
          <a:p>
            <a:pPr marL="0" indent="0">
              <a:buNone/>
            </a:pPr>
            <a:endParaRPr lang="it-IT" dirty="0"/>
          </a:p>
          <a:p>
            <a:r>
              <a:rPr lang="it-IT" dirty="0"/>
              <a:t>decreto del Presidente del Consiglio dei ministri, su proposta del Ministro dell'economia e delle finanze di concerto con i ministri competenti per materia, previa deliberazione del Consiglio dei ministri, in caso di partecipazioni statali;</a:t>
            </a:r>
          </a:p>
          <a:p>
            <a:endParaRPr lang="it-IT" dirty="0"/>
          </a:p>
          <a:p>
            <a:r>
              <a:rPr lang="it-IT" dirty="0"/>
              <a:t>provvedimento del competente organo della regione, in caso di partecipazioni regionali;</a:t>
            </a:r>
          </a:p>
          <a:p>
            <a:endParaRPr lang="it-IT" dirty="0"/>
          </a:p>
          <a:p>
            <a:r>
              <a:rPr lang="it-IT" dirty="0"/>
              <a:t>deliberazione del consiglio comunale, in caso di partecipazioni comunali;</a:t>
            </a:r>
          </a:p>
          <a:p>
            <a:endParaRPr lang="it-IT" dirty="0"/>
          </a:p>
          <a:p>
            <a:r>
              <a:rPr lang="it-IT" dirty="0"/>
              <a:t>delibera dell'organo amministrativo dell'ente, in tutti gli altri casi di partecipazioni pubbliche.</a:t>
            </a:r>
          </a:p>
        </p:txBody>
      </p:sp>
    </p:spTree>
    <p:extLst>
      <p:ext uri="{BB962C8B-B14F-4D97-AF65-F5344CB8AC3E}">
        <p14:creationId xmlns:p14="http://schemas.microsoft.com/office/powerpoint/2010/main" val="294074474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CEC110-C4A1-E529-D640-5CD3045D6A5A}"/>
              </a:ext>
            </a:extLst>
          </p:cNvPr>
          <p:cNvSpPr>
            <a:spLocks noGrp="1"/>
          </p:cNvSpPr>
          <p:nvPr>
            <p:ph type="title"/>
          </p:nvPr>
        </p:nvSpPr>
        <p:spPr/>
        <p:txBody>
          <a:bodyPr/>
          <a:lstStyle/>
          <a:p>
            <a:r>
              <a:rPr lang="it-IT" dirty="0">
                <a:solidFill>
                  <a:schemeClr val="tx2"/>
                </a:solidFill>
              </a:rPr>
              <a:t>Costituzione della società (art. 7)</a:t>
            </a:r>
          </a:p>
        </p:txBody>
      </p:sp>
      <p:sp>
        <p:nvSpPr>
          <p:cNvPr id="3" name="Segnaposto contenuto 2">
            <a:extLst>
              <a:ext uri="{FF2B5EF4-FFF2-40B4-BE49-F238E27FC236}">
                <a16:creationId xmlns:a16="http://schemas.microsoft.com/office/drawing/2014/main" id="{6FE1BB10-52F6-573C-0426-72657D210543}"/>
              </a:ext>
            </a:extLst>
          </p:cNvPr>
          <p:cNvSpPr>
            <a:spLocks noGrp="1"/>
          </p:cNvSpPr>
          <p:nvPr>
            <p:ph idx="1"/>
          </p:nvPr>
        </p:nvSpPr>
        <p:spPr/>
        <p:txBody>
          <a:bodyPr/>
          <a:lstStyle/>
          <a:p>
            <a:endParaRPr lang="it-IT" dirty="0"/>
          </a:p>
          <a:p>
            <a:r>
              <a:rPr lang="it-IT" dirty="0"/>
              <a:t>Nel caso in cui manchi l'atto deliberativo di una o più amministrazioni pubbliche partecipanti, o l'atto deliberativo sia dichiarato nullo o annullato, le partecipazioni sono liquidate </a:t>
            </a:r>
          </a:p>
        </p:txBody>
      </p:sp>
    </p:spTree>
    <p:extLst>
      <p:ext uri="{BB962C8B-B14F-4D97-AF65-F5344CB8AC3E}">
        <p14:creationId xmlns:p14="http://schemas.microsoft.com/office/powerpoint/2010/main" val="29736330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B345BB-F1E8-06AE-C7A2-A3E31110717A}"/>
              </a:ext>
            </a:extLst>
          </p:cNvPr>
          <p:cNvSpPr>
            <a:spLocks noGrp="1"/>
          </p:cNvSpPr>
          <p:nvPr>
            <p:ph type="title"/>
          </p:nvPr>
        </p:nvSpPr>
        <p:spPr/>
        <p:txBody>
          <a:bodyPr/>
          <a:lstStyle/>
          <a:p>
            <a:r>
              <a:rPr lang="it-IT" dirty="0">
                <a:solidFill>
                  <a:schemeClr val="tx2"/>
                </a:solidFill>
              </a:rPr>
              <a:t>Organi amministrativi (art. 11)</a:t>
            </a:r>
          </a:p>
        </p:txBody>
      </p:sp>
      <p:sp>
        <p:nvSpPr>
          <p:cNvPr id="3" name="Segnaposto contenuto 2">
            <a:extLst>
              <a:ext uri="{FF2B5EF4-FFF2-40B4-BE49-F238E27FC236}">
                <a16:creationId xmlns:a16="http://schemas.microsoft.com/office/drawing/2014/main" id="{15CEAF2B-8715-0364-A356-3435F073443C}"/>
              </a:ext>
            </a:extLst>
          </p:cNvPr>
          <p:cNvSpPr>
            <a:spLocks noGrp="1"/>
          </p:cNvSpPr>
          <p:nvPr>
            <p:ph idx="1"/>
          </p:nvPr>
        </p:nvSpPr>
        <p:spPr/>
        <p:txBody>
          <a:bodyPr>
            <a:normAutofit/>
          </a:bodyPr>
          <a:lstStyle/>
          <a:p>
            <a:r>
              <a:rPr lang="it-IT" dirty="0"/>
              <a:t>Salvi gli ulteriori requisiti previsti dallo statuto, i componenti degli organi amministrativi e di controllo </a:t>
            </a:r>
            <a:r>
              <a:rPr lang="it-IT" b="1" dirty="0"/>
              <a:t>di società a controllo pubblico </a:t>
            </a:r>
            <a:r>
              <a:rPr lang="it-IT" dirty="0"/>
              <a:t>devono possedere i requisiti di </a:t>
            </a:r>
            <a:r>
              <a:rPr lang="it-IT" b="1" dirty="0"/>
              <a:t>onorabilità, professionalità e autonomia </a:t>
            </a:r>
            <a:r>
              <a:rPr lang="it-IT" dirty="0"/>
              <a:t>(che dovrebbero essere stabiliti da un DPCM mai emanato)</a:t>
            </a:r>
          </a:p>
          <a:p>
            <a:r>
              <a:rPr lang="it-IT" dirty="0"/>
              <a:t>L’organo amministrativo è costituito, di norma, da un amministratore unico</a:t>
            </a:r>
          </a:p>
        </p:txBody>
      </p:sp>
    </p:spTree>
    <p:extLst>
      <p:ext uri="{BB962C8B-B14F-4D97-AF65-F5344CB8AC3E}">
        <p14:creationId xmlns:p14="http://schemas.microsoft.com/office/powerpoint/2010/main" val="22740638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994AF-F07B-8CD6-4247-7D6B7C6E9655}"/>
              </a:ext>
            </a:extLst>
          </p:cNvPr>
          <p:cNvSpPr>
            <a:spLocks noGrp="1"/>
          </p:cNvSpPr>
          <p:nvPr>
            <p:ph type="title"/>
          </p:nvPr>
        </p:nvSpPr>
        <p:spPr/>
        <p:txBody>
          <a:bodyPr>
            <a:normAutofit/>
          </a:bodyPr>
          <a:lstStyle/>
          <a:p>
            <a:r>
              <a:rPr lang="it-IT" sz="4800" b="1" dirty="0">
                <a:solidFill>
                  <a:schemeClr val="tx2"/>
                </a:solidFill>
              </a:rPr>
              <a:t>Requisiti comunque vigenti</a:t>
            </a:r>
          </a:p>
        </p:txBody>
      </p:sp>
      <p:sp>
        <p:nvSpPr>
          <p:cNvPr id="3" name="Segnaposto contenuto 2">
            <a:extLst>
              <a:ext uri="{FF2B5EF4-FFF2-40B4-BE49-F238E27FC236}">
                <a16:creationId xmlns:a16="http://schemas.microsoft.com/office/drawing/2014/main" id="{4F1BC2D0-673F-7ADA-D9A3-41A84318F010}"/>
              </a:ext>
            </a:extLst>
          </p:cNvPr>
          <p:cNvSpPr>
            <a:spLocks noGrp="1"/>
          </p:cNvSpPr>
          <p:nvPr>
            <p:ph idx="1"/>
          </p:nvPr>
        </p:nvSpPr>
        <p:spPr/>
        <p:txBody>
          <a:bodyPr>
            <a:normAutofit fontScale="92500" lnSpcReduction="20000"/>
          </a:bodyPr>
          <a:lstStyle/>
          <a:p>
            <a:pPr marL="0" indent="0">
              <a:buNone/>
            </a:pPr>
            <a:r>
              <a:rPr lang="it-IT" b="1" dirty="0"/>
              <a:t>Incompatibilità e Inconferibilità (</a:t>
            </a:r>
            <a:r>
              <a:rPr lang="it-IT" b="1" dirty="0" err="1"/>
              <a:t>D.Lgs.</a:t>
            </a:r>
            <a:r>
              <a:rPr lang="it-IT" b="1" dirty="0"/>
              <a:t> 39/2013)</a:t>
            </a:r>
          </a:p>
          <a:p>
            <a:r>
              <a:rPr lang="it-IT" dirty="0"/>
              <a:t>Questo è uno dei punti più caldi nelle sentenze recenti. Gli orientamenti dell'</a:t>
            </a:r>
            <a:r>
              <a:rPr lang="it-IT" b="1" dirty="0"/>
              <a:t>ANAC</a:t>
            </a:r>
            <a:r>
              <a:rPr lang="it-IT" dirty="0"/>
              <a:t>, confermati dai tribunali amministrativi, ritengono che:</a:t>
            </a:r>
          </a:p>
          <a:p>
            <a:pPr lvl="1"/>
            <a:r>
              <a:rPr lang="it-IT" b="1" dirty="0" err="1"/>
              <a:t>Pantouflage</a:t>
            </a:r>
            <a:r>
              <a:rPr lang="it-IT" b="1" dirty="0"/>
              <a:t>:</a:t>
            </a:r>
            <a:r>
              <a:rPr lang="it-IT" dirty="0"/>
              <a:t> Non possono essere nominati amministratori coloro che, nei tre anni precedenti, hanno esercitato poteri autoritativi o negoziali per conto dell'ente pubblico socio verso la stessa società.</a:t>
            </a:r>
          </a:p>
          <a:p>
            <a:pPr lvl="1"/>
            <a:r>
              <a:rPr lang="it-IT" b="1" dirty="0"/>
              <a:t>Incompatibilità con cariche politiche:</a:t>
            </a:r>
            <a:r>
              <a:rPr lang="it-IT" dirty="0"/>
              <a:t> Esistono forti limitazioni per chi ricopre cariche di vertice in amministrazioni locali (Sindaci, Assessori) nello stesso territorio in cui opera la società.</a:t>
            </a:r>
          </a:p>
          <a:p>
            <a:endParaRPr lang="it-IT" dirty="0"/>
          </a:p>
        </p:txBody>
      </p:sp>
    </p:spTree>
    <p:extLst>
      <p:ext uri="{BB962C8B-B14F-4D97-AF65-F5344CB8AC3E}">
        <p14:creationId xmlns:p14="http://schemas.microsoft.com/office/powerpoint/2010/main" val="9771655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09D5ED-05E1-A941-DECE-3A0582C1F668}"/>
              </a:ext>
            </a:extLst>
          </p:cNvPr>
          <p:cNvSpPr>
            <a:spLocks noGrp="1"/>
          </p:cNvSpPr>
          <p:nvPr>
            <p:ph type="title"/>
          </p:nvPr>
        </p:nvSpPr>
        <p:spPr/>
        <p:txBody>
          <a:bodyPr/>
          <a:lstStyle/>
          <a:p>
            <a:r>
              <a:rPr lang="it-IT" dirty="0">
                <a:solidFill>
                  <a:schemeClr val="tx2"/>
                </a:solidFill>
              </a:rPr>
              <a:t>Organi amministrativi (art. 11)</a:t>
            </a:r>
            <a:endParaRPr lang="it-IT" dirty="0"/>
          </a:p>
        </p:txBody>
      </p:sp>
      <p:sp>
        <p:nvSpPr>
          <p:cNvPr id="3" name="Segnaposto contenuto 2">
            <a:extLst>
              <a:ext uri="{FF2B5EF4-FFF2-40B4-BE49-F238E27FC236}">
                <a16:creationId xmlns:a16="http://schemas.microsoft.com/office/drawing/2014/main" id="{37FD05B4-6D1D-5008-C824-B4AA8F17E393}"/>
              </a:ext>
            </a:extLst>
          </p:cNvPr>
          <p:cNvSpPr>
            <a:spLocks noGrp="1"/>
          </p:cNvSpPr>
          <p:nvPr>
            <p:ph idx="1"/>
          </p:nvPr>
        </p:nvSpPr>
        <p:spPr/>
        <p:txBody>
          <a:bodyPr/>
          <a:lstStyle/>
          <a:p>
            <a:r>
              <a:rPr lang="it-IT" dirty="0"/>
              <a:t>L’assemblea può stabilire la presenza di un CDA che può andare da 3 a massimo 5 membri. La delibera è trasmessa alla corte dei conti.</a:t>
            </a:r>
          </a:p>
          <a:p>
            <a:r>
              <a:rPr lang="it-IT" dirty="0"/>
              <a:t>Deve essere rispettato l’equilibrio di genere almeno di 1/3 sul numero complessivo di nomine</a:t>
            </a:r>
          </a:p>
          <a:p>
            <a:endParaRPr lang="it-IT" dirty="0"/>
          </a:p>
        </p:txBody>
      </p:sp>
    </p:spTree>
    <p:extLst>
      <p:ext uri="{BB962C8B-B14F-4D97-AF65-F5344CB8AC3E}">
        <p14:creationId xmlns:p14="http://schemas.microsoft.com/office/powerpoint/2010/main" val="127534241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3884A4-AD7D-EE2A-BE50-A507ECDC514C}"/>
              </a:ext>
            </a:extLst>
          </p:cNvPr>
          <p:cNvSpPr>
            <a:spLocks noGrp="1"/>
          </p:cNvSpPr>
          <p:nvPr>
            <p:ph type="title"/>
          </p:nvPr>
        </p:nvSpPr>
        <p:spPr/>
        <p:txBody>
          <a:bodyPr/>
          <a:lstStyle/>
          <a:p>
            <a:r>
              <a:rPr lang="it-IT" dirty="0">
                <a:solidFill>
                  <a:schemeClr val="tx2"/>
                </a:solidFill>
              </a:rPr>
              <a:t>Organi amministrativi (art. 11)</a:t>
            </a:r>
            <a:endParaRPr lang="it-IT" dirty="0"/>
          </a:p>
        </p:txBody>
      </p:sp>
      <p:sp>
        <p:nvSpPr>
          <p:cNvPr id="3" name="Segnaposto contenuto 2">
            <a:extLst>
              <a:ext uri="{FF2B5EF4-FFF2-40B4-BE49-F238E27FC236}">
                <a16:creationId xmlns:a16="http://schemas.microsoft.com/office/drawing/2014/main" id="{8711A30B-464B-105F-EC24-D5E40F4ACB0A}"/>
              </a:ext>
            </a:extLst>
          </p:cNvPr>
          <p:cNvSpPr>
            <a:spLocks noGrp="1"/>
          </p:cNvSpPr>
          <p:nvPr>
            <p:ph idx="1"/>
          </p:nvPr>
        </p:nvSpPr>
        <p:spPr/>
        <p:txBody>
          <a:bodyPr/>
          <a:lstStyle/>
          <a:p>
            <a:r>
              <a:rPr lang="it-IT" dirty="0"/>
              <a:t>Il </a:t>
            </a:r>
            <a:r>
              <a:rPr lang="it-IT" dirty="0" err="1"/>
              <a:t>Cd</a:t>
            </a:r>
            <a:r>
              <a:rPr lang="it-IT" dirty="0"/>
              <a:t>. Decreto fasce (comma 6) dovrebbe individuare un numero massimo di 5 fasce di classificazione delle società al fine di determinare </a:t>
            </a:r>
            <a:r>
              <a:rPr lang="it-IT" b="1" dirty="0"/>
              <a:t>i compensi massimi </a:t>
            </a:r>
            <a:r>
              <a:rPr lang="it-IT" dirty="0"/>
              <a:t>da poter corrispondere agli amministratori.</a:t>
            </a:r>
          </a:p>
        </p:txBody>
      </p:sp>
    </p:spTree>
    <p:extLst>
      <p:ext uri="{BB962C8B-B14F-4D97-AF65-F5344CB8AC3E}">
        <p14:creationId xmlns:p14="http://schemas.microsoft.com/office/powerpoint/2010/main" val="235247228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B8AB4C-8786-0E5B-E0D3-9D8418E7BAA2}"/>
              </a:ext>
            </a:extLst>
          </p:cNvPr>
          <p:cNvSpPr>
            <a:spLocks noGrp="1"/>
          </p:cNvSpPr>
          <p:nvPr>
            <p:ph type="title"/>
          </p:nvPr>
        </p:nvSpPr>
        <p:spPr/>
        <p:txBody>
          <a:bodyPr/>
          <a:lstStyle/>
          <a:p>
            <a:r>
              <a:rPr lang="it-IT" dirty="0">
                <a:solidFill>
                  <a:schemeClr val="tx2"/>
                </a:solidFill>
              </a:rPr>
              <a:t>Organi amministrativi (art. 11)</a:t>
            </a:r>
            <a:endParaRPr lang="it-IT" dirty="0"/>
          </a:p>
        </p:txBody>
      </p:sp>
      <p:sp>
        <p:nvSpPr>
          <p:cNvPr id="3" name="Segnaposto contenuto 2">
            <a:extLst>
              <a:ext uri="{FF2B5EF4-FFF2-40B4-BE49-F238E27FC236}">
                <a16:creationId xmlns:a16="http://schemas.microsoft.com/office/drawing/2014/main" id="{49FBF5AB-67AD-6834-A5FE-ACA5C7626C68}"/>
              </a:ext>
            </a:extLst>
          </p:cNvPr>
          <p:cNvSpPr>
            <a:spLocks noGrp="1"/>
          </p:cNvSpPr>
          <p:nvPr>
            <p:ph idx="1"/>
          </p:nvPr>
        </p:nvSpPr>
        <p:spPr/>
        <p:txBody>
          <a:bodyPr>
            <a:normAutofit lnSpcReduction="10000"/>
          </a:bodyPr>
          <a:lstStyle/>
          <a:p>
            <a:pPr marL="0" indent="0">
              <a:buNone/>
            </a:pPr>
            <a:r>
              <a:rPr lang="it-IT" b="1" dirty="0"/>
              <a:t>Quale normativa si applica oggi?</a:t>
            </a:r>
          </a:p>
          <a:p>
            <a:pPr marL="0" indent="0">
              <a:buNone/>
            </a:pPr>
            <a:r>
              <a:rPr lang="it-IT" dirty="0"/>
              <a:t>A causa della mancata emanazione del decreto attuativo, resta in vigore il </a:t>
            </a:r>
            <a:r>
              <a:rPr lang="it-IT" b="1" dirty="0"/>
              <a:t>regime transitorio</a:t>
            </a:r>
            <a:r>
              <a:rPr lang="it-IT" dirty="0"/>
              <a:t> stabilito dal comma 7 dell'art. 11.</a:t>
            </a:r>
          </a:p>
          <a:p>
            <a:pPr marL="0" indent="0">
              <a:buNone/>
            </a:pPr>
            <a:r>
              <a:rPr lang="it-IT" dirty="0"/>
              <a:t>Questo prevede che si applichino le disposizioni dell'</a:t>
            </a:r>
            <a:r>
              <a:rPr lang="it-IT" b="1" dirty="0"/>
              <a:t>art. 4, comma 4, del D.L. 95/2012</a:t>
            </a:r>
            <a:r>
              <a:rPr lang="it-IT" dirty="0"/>
              <a:t> (Spending Review) ossia che i compensi debbano essere ridotti del </a:t>
            </a:r>
            <a:r>
              <a:rPr lang="it-IT" b="1" dirty="0"/>
              <a:t>20%</a:t>
            </a:r>
            <a:r>
              <a:rPr lang="it-IT" dirty="0"/>
              <a:t> rispetto al costo sostenuto nel 2013.</a:t>
            </a:r>
          </a:p>
          <a:p>
            <a:endParaRPr lang="it-IT" dirty="0"/>
          </a:p>
        </p:txBody>
      </p:sp>
    </p:spTree>
    <p:extLst>
      <p:ext uri="{BB962C8B-B14F-4D97-AF65-F5344CB8AC3E}">
        <p14:creationId xmlns:p14="http://schemas.microsoft.com/office/powerpoint/2010/main" val="223951065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60FEDE-48BE-C041-2270-76A07560DFF7}"/>
              </a:ext>
            </a:extLst>
          </p:cNvPr>
          <p:cNvSpPr>
            <a:spLocks noGrp="1"/>
          </p:cNvSpPr>
          <p:nvPr>
            <p:ph type="title"/>
          </p:nvPr>
        </p:nvSpPr>
        <p:spPr/>
        <p:txBody>
          <a:bodyPr/>
          <a:lstStyle/>
          <a:p>
            <a:r>
              <a:rPr lang="it-IT" dirty="0">
                <a:solidFill>
                  <a:schemeClr val="tx2"/>
                </a:solidFill>
              </a:rPr>
              <a:t>Organi amministrativi (art. 11)</a:t>
            </a:r>
            <a:endParaRPr lang="it-IT" dirty="0"/>
          </a:p>
        </p:txBody>
      </p:sp>
      <p:sp>
        <p:nvSpPr>
          <p:cNvPr id="3" name="Segnaposto contenuto 2">
            <a:extLst>
              <a:ext uri="{FF2B5EF4-FFF2-40B4-BE49-F238E27FC236}">
                <a16:creationId xmlns:a16="http://schemas.microsoft.com/office/drawing/2014/main" id="{F21CB161-7A09-B13D-6253-6B531C2B8CBA}"/>
              </a:ext>
            </a:extLst>
          </p:cNvPr>
          <p:cNvSpPr>
            <a:spLocks noGrp="1"/>
          </p:cNvSpPr>
          <p:nvPr>
            <p:ph idx="1"/>
          </p:nvPr>
        </p:nvSpPr>
        <p:spPr/>
        <p:txBody>
          <a:bodyPr>
            <a:normAutofit lnSpcReduction="10000"/>
          </a:bodyPr>
          <a:lstStyle/>
          <a:p>
            <a:pPr marL="0" indent="0">
              <a:buNone/>
            </a:pPr>
            <a:endParaRPr lang="it-IT" dirty="0"/>
          </a:p>
          <a:p>
            <a:pPr marL="0" indent="0">
              <a:buNone/>
            </a:pPr>
            <a:r>
              <a:rPr lang="it-IT" dirty="0"/>
              <a:t>Inoltre è vietato corrispondere:</a:t>
            </a:r>
          </a:p>
          <a:p>
            <a:r>
              <a:rPr lang="it-IT" dirty="0"/>
              <a:t>compensi aggiuntivi per vicepresidenti;</a:t>
            </a:r>
          </a:p>
          <a:p>
            <a:r>
              <a:rPr lang="it-IT" dirty="0"/>
              <a:t>gettoni di presenza</a:t>
            </a:r>
          </a:p>
          <a:p>
            <a:r>
              <a:rPr lang="it-IT" dirty="0"/>
              <a:t>premi di risultato ex post:</a:t>
            </a:r>
          </a:p>
          <a:p>
            <a:r>
              <a:rPr lang="it-IT" dirty="0"/>
              <a:t>trattamenti di fine mandato agli organi sociali:</a:t>
            </a:r>
          </a:p>
          <a:p>
            <a:r>
              <a:rPr lang="it-IT" dirty="0"/>
              <a:t>Trattamenti di fine mandato ai dipendenti non previsti dai CCNL</a:t>
            </a:r>
          </a:p>
        </p:txBody>
      </p:sp>
    </p:spTree>
    <p:extLst>
      <p:ext uri="{BB962C8B-B14F-4D97-AF65-F5344CB8AC3E}">
        <p14:creationId xmlns:p14="http://schemas.microsoft.com/office/powerpoint/2010/main" val="265913960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C7556D-E438-9271-4B01-4CEBE079CAB9}"/>
              </a:ext>
            </a:extLst>
          </p:cNvPr>
          <p:cNvSpPr>
            <a:spLocks noGrp="1"/>
          </p:cNvSpPr>
          <p:nvPr>
            <p:ph type="title"/>
          </p:nvPr>
        </p:nvSpPr>
        <p:spPr/>
        <p:txBody>
          <a:bodyPr/>
          <a:lstStyle/>
          <a:p>
            <a:r>
              <a:rPr lang="it-IT" dirty="0">
                <a:solidFill>
                  <a:schemeClr val="tx2"/>
                </a:solidFill>
              </a:rPr>
              <a:t>Crisi d’impresa (art. 14)</a:t>
            </a:r>
          </a:p>
        </p:txBody>
      </p:sp>
      <p:sp>
        <p:nvSpPr>
          <p:cNvPr id="3" name="Segnaposto contenuto 2">
            <a:extLst>
              <a:ext uri="{FF2B5EF4-FFF2-40B4-BE49-F238E27FC236}">
                <a16:creationId xmlns:a16="http://schemas.microsoft.com/office/drawing/2014/main" id="{29DE780D-0261-199D-4F5A-DC329E3482D0}"/>
              </a:ext>
            </a:extLst>
          </p:cNvPr>
          <p:cNvSpPr>
            <a:spLocks noGrp="1"/>
          </p:cNvSpPr>
          <p:nvPr>
            <p:ph idx="1"/>
          </p:nvPr>
        </p:nvSpPr>
        <p:spPr/>
        <p:txBody>
          <a:bodyPr>
            <a:normAutofit lnSpcReduction="10000"/>
          </a:bodyPr>
          <a:lstStyle/>
          <a:p>
            <a:r>
              <a:rPr lang="it-IT" dirty="0"/>
              <a:t>Le società a partecipazione pubblica sono soggette alle disposizioni sul diritto fallimentare</a:t>
            </a:r>
          </a:p>
          <a:p>
            <a:r>
              <a:rPr lang="it-IT" dirty="0"/>
              <a:t>Qualora emergano uno o più indicatori di crisi aziendale, l'organo amministrativo della società a controllo pubblico adotta senza indugio i provvedimenti necessari al fine di prevenire l'aggravamento della crisi attraverso un idoneo piano di risanamento.</a:t>
            </a:r>
          </a:p>
        </p:txBody>
      </p:sp>
    </p:spTree>
    <p:extLst>
      <p:ext uri="{BB962C8B-B14F-4D97-AF65-F5344CB8AC3E}">
        <p14:creationId xmlns:p14="http://schemas.microsoft.com/office/powerpoint/2010/main" val="364365362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71F788-FCDA-DA74-FAE9-FFD74F6F2683}"/>
              </a:ext>
            </a:extLst>
          </p:cNvPr>
          <p:cNvSpPr>
            <a:spLocks noGrp="1"/>
          </p:cNvSpPr>
          <p:nvPr>
            <p:ph type="title"/>
          </p:nvPr>
        </p:nvSpPr>
        <p:spPr/>
        <p:txBody>
          <a:bodyPr/>
          <a:lstStyle/>
          <a:p>
            <a:r>
              <a:rPr lang="it-IT" dirty="0">
                <a:solidFill>
                  <a:schemeClr val="tx2"/>
                </a:solidFill>
              </a:rPr>
              <a:t>Crisi d’impresa (art. 14)</a:t>
            </a:r>
            <a:endParaRPr lang="it-IT" dirty="0"/>
          </a:p>
        </p:txBody>
      </p:sp>
      <p:sp>
        <p:nvSpPr>
          <p:cNvPr id="3" name="Segnaposto contenuto 2">
            <a:extLst>
              <a:ext uri="{FF2B5EF4-FFF2-40B4-BE49-F238E27FC236}">
                <a16:creationId xmlns:a16="http://schemas.microsoft.com/office/drawing/2014/main" id="{69B4EBC1-2C6A-49CB-B2CA-63D92BD07052}"/>
              </a:ext>
            </a:extLst>
          </p:cNvPr>
          <p:cNvSpPr>
            <a:spLocks noGrp="1"/>
          </p:cNvSpPr>
          <p:nvPr>
            <p:ph idx="1"/>
          </p:nvPr>
        </p:nvSpPr>
        <p:spPr/>
        <p:txBody>
          <a:bodyPr>
            <a:normAutofit fontScale="85000" lnSpcReduction="10000"/>
          </a:bodyPr>
          <a:lstStyle/>
          <a:p>
            <a:r>
              <a:rPr lang="it-IT" dirty="0"/>
              <a:t>La mancata adozione di </a:t>
            </a:r>
            <a:r>
              <a:rPr lang="it-IT" b="1" dirty="0"/>
              <a:t>provvedimenti adeguati</a:t>
            </a:r>
            <a:r>
              <a:rPr lang="it-IT" dirty="0"/>
              <a:t>, da parte dell'organo amministrativo, costituisce grave irregolarità ai sensi del codice civile.</a:t>
            </a:r>
          </a:p>
          <a:p>
            <a:pPr marL="0" indent="0">
              <a:buNone/>
            </a:pPr>
            <a:endParaRPr lang="it-IT" dirty="0"/>
          </a:p>
          <a:p>
            <a:r>
              <a:rPr lang="it-IT" dirty="0"/>
              <a:t>Non costituisce </a:t>
            </a:r>
            <a:r>
              <a:rPr lang="it-IT" b="1" dirty="0"/>
              <a:t>provvedimento adeguato </a:t>
            </a:r>
            <a:r>
              <a:rPr lang="it-IT" dirty="0"/>
              <a:t>la previsione di un ripianamento delle perdite da parte dell'amministrazione o delle amministrazioni pubbliche socie, a meno che tale intervento sia accompagnato da un piano di ristrutturazione aziendale, dal quale risulti comprovata la sussistenza di concrete prospettive di recupero dell'equilibrio economico delle attività svolte</a:t>
            </a:r>
          </a:p>
        </p:txBody>
      </p:sp>
    </p:spTree>
    <p:extLst>
      <p:ext uri="{BB962C8B-B14F-4D97-AF65-F5344CB8AC3E}">
        <p14:creationId xmlns:p14="http://schemas.microsoft.com/office/powerpoint/2010/main" val="508906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4B9F14-EF17-7142-52DF-AADF88923DBC}"/>
              </a:ext>
            </a:extLst>
          </p:cNvPr>
          <p:cNvSpPr>
            <a:spLocks noGrp="1"/>
          </p:cNvSpPr>
          <p:nvPr>
            <p:ph type="title"/>
          </p:nvPr>
        </p:nvSpPr>
        <p:spPr/>
        <p:txBody>
          <a:bodyPr>
            <a:normAutofit fontScale="90000"/>
          </a:bodyPr>
          <a:lstStyle/>
          <a:p>
            <a:r>
              <a:rPr lang="it-IT" noProof="0" dirty="0">
                <a:solidFill>
                  <a:schemeClr val="tx2"/>
                </a:solidFill>
              </a:rPr>
              <a:t>Società a partecipazione Pubblica: normativa di riferimento</a:t>
            </a:r>
            <a:endParaRPr lang="it-IT" noProof="0" dirty="0"/>
          </a:p>
        </p:txBody>
      </p:sp>
      <p:sp>
        <p:nvSpPr>
          <p:cNvPr id="3" name="Segnaposto contenuto 2">
            <a:extLst>
              <a:ext uri="{FF2B5EF4-FFF2-40B4-BE49-F238E27FC236}">
                <a16:creationId xmlns:a16="http://schemas.microsoft.com/office/drawing/2014/main" id="{6C562418-39EC-EEBA-F49F-8F7888189D33}"/>
              </a:ext>
            </a:extLst>
          </p:cNvPr>
          <p:cNvSpPr>
            <a:spLocks noGrp="1"/>
          </p:cNvSpPr>
          <p:nvPr>
            <p:ph idx="1"/>
          </p:nvPr>
        </p:nvSpPr>
        <p:spPr/>
        <p:txBody>
          <a:bodyPr>
            <a:normAutofit/>
          </a:bodyPr>
          <a:lstStyle/>
          <a:p>
            <a:r>
              <a:rPr lang="it-IT" noProof="0" dirty="0"/>
              <a:t>Il d.lgs. 201/2022 (Riordino della disciplina dei servizi pubblici locali di rilevanza economica) regola gli affidamenti dei servizi pubblici locali</a:t>
            </a:r>
          </a:p>
          <a:p>
            <a:pPr marL="0" indent="0">
              <a:buNone/>
            </a:pPr>
            <a:endParaRPr lang="it-IT" noProof="0" dirty="0"/>
          </a:p>
          <a:p>
            <a:r>
              <a:rPr lang="it-IT" noProof="0" dirty="0"/>
              <a:t>Il d.lgs. 36/2023 (Codice dei contratti pubblici) introduce il principio del risultato e rafforza motivazioni per affidamenti in house</a:t>
            </a:r>
          </a:p>
        </p:txBody>
      </p:sp>
    </p:spTree>
    <p:extLst>
      <p:ext uri="{BB962C8B-B14F-4D97-AF65-F5344CB8AC3E}">
        <p14:creationId xmlns:p14="http://schemas.microsoft.com/office/powerpoint/2010/main" val="263543673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69829A-9939-CDC0-AACF-B9D27FD6A60D}"/>
              </a:ext>
            </a:extLst>
          </p:cNvPr>
          <p:cNvSpPr>
            <a:spLocks noGrp="1"/>
          </p:cNvSpPr>
          <p:nvPr>
            <p:ph type="title"/>
          </p:nvPr>
        </p:nvSpPr>
        <p:spPr/>
        <p:txBody>
          <a:bodyPr/>
          <a:lstStyle/>
          <a:p>
            <a:r>
              <a:rPr lang="it-IT" dirty="0">
                <a:solidFill>
                  <a:schemeClr val="tx2"/>
                </a:solidFill>
              </a:rPr>
              <a:t>Crisi d’impresa (art. 14)</a:t>
            </a:r>
            <a:endParaRPr lang="it-IT" dirty="0"/>
          </a:p>
        </p:txBody>
      </p:sp>
      <p:sp>
        <p:nvSpPr>
          <p:cNvPr id="3" name="Segnaposto contenuto 2">
            <a:extLst>
              <a:ext uri="{FF2B5EF4-FFF2-40B4-BE49-F238E27FC236}">
                <a16:creationId xmlns:a16="http://schemas.microsoft.com/office/drawing/2014/main" id="{1DE00F63-025E-7282-8959-491534C06164}"/>
              </a:ext>
            </a:extLst>
          </p:cNvPr>
          <p:cNvSpPr>
            <a:spLocks noGrp="1"/>
          </p:cNvSpPr>
          <p:nvPr>
            <p:ph idx="1"/>
          </p:nvPr>
        </p:nvSpPr>
        <p:spPr/>
        <p:txBody>
          <a:bodyPr>
            <a:normAutofit lnSpcReduction="10000"/>
          </a:bodyPr>
          <a:lstStyle/>
          <a:p>
            <a:r>
              <a:rPr lang="it-IT" dirty="0"/>
              <a:t>Le amministrazioni non possono sottoscrivere aumenti di capitale, effettuare trasferimenti straordinari, aperture di credito, né rilasciare garanzie a favore delle società partecipate, con esclusione delle società quotate e degli istituti di credito, che abbiano registrato, per tre esercizi consecutivi, perdite di esercizio ovvero che abbiano utilizzato riserve disponibili per il ripianamento di perdite anche infrannuali</a:t>
            </a:r>
          </a:p>
        </p:txBody>
      </p:sp>
    </p:spTree>
    <p:extLst>
      <p:ext uri="{BB962C8B-B14F-4D97-AF65-F5344CB8AC3E}">
        <p14:creationId xmlns:p14="http://schemas.microsoft.com/office/powerpoint/2010/main" val="91994377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9D377F-2704-1832-A9FC-7FD3DC4A0EDF}"/>
              </a:ext>
            </a:extLst>
          </p:cNvPr>
          <p:cNvSpPr>
            <a:spLocks noGrp="1"/>
          </p:cNvSpPr>
          <p:nvPr>
            <p:ph type="title"/>
          </p:nvPr>
        </p:nvSpPr>
        <p:spPr/>
        <p:txBody>
          <a:bodyPr>
            <a:normAutofit fontScale="90000"/>
          </a:bodyPr>
          <a:lstStyle/>
          <a:p>
            <a:r>
              <a:rPr lang="it-IT" b="1" dirty="0">
                <a:solidFill>
                  <a:schemeClr val="tx2"/>
                </a:solidFill>
              </a:rPr>
              <a:t>Protocollo di intesa tra MEF e Corte dei Conti</a:t>
            </a:r>
          </a:p>
        </p:txBody>
      </p:sp>
      <p:sp>
        <p:nvSpPr>
          <p:cNvPr id="3" name="Segnaposto contenuto 2">
            <a:extLst>
              <a:ext uri="{FF2B5EF4-FFF2-40B4-BE49-F238E27FC236}">
                <a16:creationId xmlns:a16="http://schemas.microsoft.com/office/drawing/2014/main" id="{E875F450-B9EE-F470-488B-1FB3AB668790}"/>
              </a:ext>
            </a:extLst>
          </p:cNvPr>
          <p:cNvSpPr>
            <a:spLocks noGrp="1"/>
          </p:cNvSpPr>
          <p:nvPr>
            <p:ph idx="1"/>
          </p:nvPr>
        </p:nvSpPr>
        <p:spPr/>
        <p:txBody>
          <a:bodyPr/>
          <a:lstStyle/>
          <a:p>
            <a:r>
              <a:rPr lang="it-IT" dirty="0"/>
              <a:t>Il </a:t>
            </a:r>
            <a:r>
              <a:rPr lang="it-IT"/>
              <a:t>protocollo del 10.05.2021 ha </a:t>
            </a:r>
            <a:r>
              <a:rPr lang="it-IT" dirty="0"/>
              <a:t>per oggetto principalmente la condivisione dei dati inseriti nella piattaforma «Partecipazioni» e lo scambio di informazioni tra MEF e Corte dei Conti.</a:t>
            </a:r>
          </a:p>
          <a:p>
            <a:endParaRPr lang="it-IT" dirty="0"/>
          </a:p>
        </p:txBody>
      </p:sp>
    </p:spTree>
    <p:extLst>
      <p:ext uri="{BB962C8B-B14F-4D97-AF65-F5344CB8AC3E}">
        <p14:creationId xmlns:p14="http://schemas.microsoft.com/office/powerpoint/2010/main" val="287247817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29AEE-99CE-7EDD-42E5-3BC11BFD9F7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6E4E0AC-3AB1-90D4-7B7F-8B01B363EED9}"/>
              </a:ext>
            </a:extLst>
          </p:cNvPr>
          <p:cNvSpPr>
            <a:spLocks noGrp="1"/>
          </p:cNvSpPr>
          <p:nvPr>
            <p:ph type="title"/>
          </p:nvPr>
        </p:nvSpPr>
        <p:spPr/>
        <p:txBody>
          <a:bodyPr/>
          <a:lstStyle/>
          <a:p>
            <a:r>
              <a:rPr lang="it-IT" noProof="0" dirty="0">
                <a:solidFill>
                  <a:schemeClr val="tx2"/>
                </a:solidFill>
              </a:rPr>
              <a:t>Modelli societari</a:t>
            </a:r>
          </a:p>
        </p:txBody>
      </p:sp>
      <p:sp>
        <p:nvSpPr>
          <p:cNvPr id="3" name="Segnaposto testo 2">
            <a:extLst>
              <a:ext uri="{FF2B5EF4-FFF2-40B4-BE49-F238E27FC236}">
                <a16:creationId xmlns:a16="http://schemas.microsoft.com/office/drawing/2014/main" id="{EE1AC5A6-8EDB-10F2-5D40-352038236C31}"/>
              </a:ext>
            </a:extLst>
          </p:cNvPr>
          <p:cNvSpPr>
            <a:spLocks noGrp="1"/>
          </p:cNvSpPr>
          <p:nvPr>
            <p:ph type="body" idx="1"/>
          </p:nvPr>
        </p:nvSpPr>
        <p:spPr/>
        <p:txBody>
          <a:bodyPr/>
          <a:lstStyle/>
          <a:p>
            <a:r>
              <a:rPr lang="it-IT" noProof="0" dirty="0">
                <a:solidFill>
                  <a:schemeClr val="tx2"/>
                </a:solidFill>
              </a:rPr>
              <a:t>Società a partecipazione Pubblica</a:t>
            </a:r>
            <a:endParaRPr lang="it-IT" noProof="0" dirty="0"/>
          </a:p>
        </p:txBody>
      </p:sp>
    </p:spTree>
    <p:extLst>
      <p:ext uri="{BB962C8B-B14F-4D97-AF65-F5344CB8AC3E}">
        <p14:creationId xmlns:p14="http://schemas.microsoft.com/office/powerpoint/2010/main" val="334890517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dirty="0">
                <a:solidFill>
                  <a:schemeClr val="tx2"/>
                </a:solidFill>
              </a:rPr>
              <a:t>Società in house (art. 16)</a:t>
            </a:r>
          </a:p>
        </p:txBody>
      </p:sp>
      <p:sp>
        <p:nvSpPr>
          <p:cNvPr id="3" name="Content Placeholder 2"/>
          <p:cNvSpPr>
            <a:spLocks noGrp="1"/>
          </p:cNvSpPr>
          <p:nvPr>
            <p:ph idx="1"/>
          </p:nvPr>
        </p:nvSpPr>
        <p:spPr/>
        <p:txBody>
          <a:bodyPr wrap="square"/>
          <a:lstStyle/>
          <a:p>
            <a:r>
              <a:rPr lang="it-IT" dirty="0"/>
              <a:t>È una società di capitali (di norma S.p.A. o S.r.l.), interamente partecipata da enti pubblici.</a:t>
            </a:r>
          </a:p>
          <a:p>
            <a:endParaRPr lang="it-IT" dirty="0"/>
          </a:p>
          <a:p>
            <a:r>
              <a:rPr lang="it-IT" dirty="0"/>
              <a:t>Disciplina principale: art. 16 d.lgs. 175/2016 (TUSP)</a:t>
            </a:r>
          </a:p>
          <a:p>
            <a:pPr marL="0" indent="0">
              <a:buNone/>
            </a:pPr>
            <a:endParaRPr lang="it-IT" dirty="0"/>
          </a:p>
          <a:p>
            <a:r>
              <a:rPr lang="it-IT" dirty="0"/>
              <a:t>Applica in prevalenza il diritto societario.</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BA6CC5-C1BC-6A9C-84EA-D746B2EF0AE0}"/>
              </a:ext>
            </a:extLst>
          </p:cNvPr>
          <p:cNvSpPr>
            <a:spLocks noGrp="1"/>
          </p:cNvSpPr>
          <p:nvPr>
            <p:ph type="title"/>
          </p:nvPr>
        </p:nvSpPr>
        <p:spPr/>
        <p:txBody>
          <a:bodyPr/>
          <a:lstStyle/>
          <a:p>
            <a:r>
              <a:rPr lang="it-IT" dirty="0">
                <a:solidFill>
                  <a:schemeClr val="tx2"/>
                </a:solidFill>
              </a:rPr>
              <a:t>Società in house (art. 16)</a:t>
            </a:r>
            <a:endParaRPr lang="it-IT" dirty="0"/>
          </a:p>
        </p:txBody>
      </p:sp>
      <p:sp>
        <p:nvSpPr>
          <p:cNvPr id="3" name="Segnaposto contenuto 2">
            <a:extLst>
              <a:ext uri="{FF2B5EF4-FFF2-40B4-BE49-F238E27FC236}">
                <a16:creationId xmlns:a16="http://schemas.microsoft.com/office/drawing/2014/main" id="{FFD385DE-E3EB-B858-745F-77DC6B5E1044}"/>
              </a:ext>
            </a:extLst>
          </p:cNvPr>
          <p:cNvSpPr>
            <a:spLocks noGrp="1"/>
          </p:cNvSpPr>
          <p:nvPr>
            <p:ph idx="1"/>
          </p:nvPr>
        </p:nvSpPr>
        <p:spPr/>
        <p:txBody>
          <a:bodyPr>
            <a:normAutofit lnSpcReduction="10000"/>
          </a:bodyPr>
          <a:lstStyle/>
          <a:p>
            <a:pPr marL="0" indent="0">
              <a:buNone/>
            </a:pPr>
            <a:r>
              <a:rPr lang="it-IT" dirty="0"/>
              <a:t>Gli affidamenti diretti sono consentiti </a:t>
            </a:r>
            <a:r>
              <a:rPr lang="it-IT" b="1" dirty="0"/>
              <a:t>solo se</a:t>
            </a:r>
            <a:r>
              <a:rPr lang="it-IT" dirty="0"/>
              <a:t>:</a:t>
            </a:r>
          </a:p>
          <a:p>
            <a:pPr marL="0" indent="0">
              <a:buNone/>
            </a:pPr>
            <a:endParaRPr lang="it-IT" dirty="0"/>
          </a:p>
          <a:p>
            <a:pPr marL="514350" indent="-514350">
              <a:buFont typeface="+mj-lt"/>
              <a:buAutoNum type="arabicPeriod"/>
            </a:pPr>
            <a:r>
              <a:rPr lang="it-IT" dirty="0"/>
              <a:t>la società è totalmente pubblica</a:t>
            </a:r>
          </a:p>
          <a:p>
            <a:pPr marL="514350" indent="-514350">
              <a:buFont typeface="+mj-lt"/>
              <a:buAutoNum type="arabicPeriod"/>
            </a:pPr>
            <a:endParaRPr lang="it-IT" dirty="0"/>
          </a:p>
          <a:p>
            <a:pPr marL="514350" indent="-514350">
              <a:buFont typeface="+mj-lt"/>
              <a:buAutoNum type="arabicPeriod"/>
            </a:pPr>
            <a:r>
              <a:rPr lang="it-IT" dirty="0"/>
              <a:t>è garantito il controllo analogo</a:t>
            </a:r>
          </a:p>
          <a:p>
            <a:pPr marL="514350" indent="-514350">
              <a:buFont typeface="+mj-lt"/>
              <a:buAutoNum type="arabicPeriod"/>
            </a:pPr>
            <a:endParaRPr lang="it-IT" dirty="0"/>
          </a:p>
          <a:p>
            <a:pPr marL="514350" indent="-514350">
              <a:buFont typeface="+mj-lt"/>
              <a:buAutoNum type="arabicPeriod"/>
            </a:pPr>
            <a:r>
              <a:rPr lang="it-IT" dirty="0"/>
              <a:t>svolge almeno l’80% delle sue attività verso gli enti soci.</a:t>
            </a:r>
          </a:p>
        </p:txBody>
      </p:sp>
    </p:spTree>
    <p:extLst>
      <p:ext uri="{BB962C8B-B14F-4D97-AF65-F5344CB8AC3E}">
        <p14:creationId xmlns:p14="http://schemas.microsoft.com/office/powerpoint/2010/main" val="52620312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E6E339-C3AD-7034-1012-497AB45706C2}"/>
              </a:ext>
            </a:extLst>
          </p:cNvPr>
          <p:cNvSpPr>
            <a:spLocks noGrp="1"/>
          </p:cNvSpPr>
          <p:nvPr>
            <p:ph type="title"/>
          </p:nvPr>
        </p:nvSpPr>
        <p:spPr/>
        <p:txBody>
          <a:bodyPr/>
          <a:lstStyle/>
          <a:p>
            <a:r>
              <a:rPr lang="it-IT" dirty="0">
                <a:solidFill>
                  <a:schemeClr val="tx2"/>
                </a:solidFill>
              </a:rPr>
              <a:t>Società in house (art. 16)</a:t>
            </a:r>
            <a:endParaRPr lang="it-IT" dirty="0"/>
          </a:p>
        </p:txBody>
      </p:sp>
      <p:sp>
        <p:nvSpPr>
          <p:cNvPr id="3" name="Segnaposto contenuto 2">
            <a:extLst>
              <a:ext uri="{FF2B5EF4-FFF2-40B4-BE49-F238E27FC236}">
                <a16:creationId xmlns:a16="http://schemas.microsoft.com/office/drawing/2014/main" id="{06DF1F00-0E39-ED79-3528-363BA5E0FB85}"/>
              </a:ext>
            </a:extLst>
          </p:cNvPr>
          <p:cNvSpPr>
            <a:spLocks noGrp="1"/>
          </p:cNvSpPr>
          <p:nvPr>
            <p:ph idx="1"/>
          </p:nvPr>
        </p:nvSpPr>
        <p:spPr/>
        <p:txBody>
          <a:bodyPr>
            <a:normAutofit/>
          </a:bodyPr>
          <a:lstStyle/>
          <a:p>
            <a:r>
              <a:rPr lang="it-IT" b="1" dirty="0"/>
              <a:t>La produzione ulteriore </a:t>
            </a:r>
            <a:r>
              <a:rPr lang="it-IT" dirty="0"/>
              <a:t>rispetto al predetto limite di fatturato, </a:t>
            </a:r>
            <a:r>
              <a:rPr lang="it-IT" b="1" dirty="0"/>
              <a:t>che può essere rivolta anche a finalità diverse</a:t>
            </a:r>
            <a:r>
              <a:rPr lang="it-IT" dirty="0"/>
              <a:t>, è consentita solo a condizione che la stessa permetta di </a:t>
            </a:r>
            <a:r>
              <a:rPr lang="it-IT" b="1" dirty="0"/>
              <a:t>conseguire economie di scala o altri recuperi di efficienza</a:t>
            </a:r>
            <a:r>
              <a:rPr lang="it-IT" dirty="0"/>
              <a:t> sul complesso dell'attività principale della società.</a:t>
            </a:r>
          </a:p>
        </p:txBody>
      </p:sp>
    </p:spTree>
    <p:extLst>
      <p:ext uri="{BB962C8B-B14F-4D97-AF65-F5344CB8AC3E}">
        <p14:creationId xmlns:p14="http://schemas.microsoft.com/office/powerpoint/2010/main" val="123745057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3D2DA-F411-327F-1486-C3FAE715406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1B7D5B4-6A40-85E3-43F1-51A9633731EB}"/>
              </a:ext>
            </a:extLst>
          </p:cNvPr>
          <p:cNvSpPr>
            <a:spLocks noGrp="1"/>
          </p:cNvSpPr>
          <p:nvPr>
            <p:ph type="title"/>
          </p:nvPr>
        </p:nvSpPr>
        <p:spPr/>
        <p:txBody>
          <a:bodyPr/>
          <a:lstStyle/>
          <a:p>
            <a:r>
              <a:rPr lang="it-IT" dirty="0">
                <a:solidFill>
                  <a:schemeClr val="tx2"/>
                </a:solidFill>
              </a:rPr>
              <a:t>Società in house (art. 16)</a:t>
            </a:r>
            <a:endParaRPr lang="it-IT" dirty="0"/>
          </a:p>
        </p:txBody>
      </p:sp>
      <p:sp>
        <p:nvSpPr>
          <p:cNvPr id="3" name="Segnaposto contenuto 2">
            <a:extLst>
              <a:ext uri="{FF2B5EF4-FFF2-40B4-BE49-F238E27FC236}">
                <a16:creationId xmlns:a16="http://schemas.microsoft.com/office/drawing/2014/main" id="{D316CCF8-5B25-ECD3-986F-494EBFB2D72E}"/>
              </a:ext>
            </a:extLst>
          </p:cNvPr>
          <p:cNvSpPr>
            <a:spLocks noGrp="1"/>
          </p:cNvSpPr>
          <p:nvPr>
            <p:ph idx="1"/>
          </p:nvPr>
        </p:nvSpPr>
        <p:spPr/>
        <p:txBody>
          <a:bodyPr>
            <a:normAutofit/>
          </a:bodyPr>
          <a:lstStyle/>
          <a:p>
            <a:endParaRPr lang="it-IT" dirty="0"/>
          </a:p>
          <a:p>
            <a:endParaRPr lang="it-IT" dirty="0"/>
          </a:p>
          <a:p>
            <a:r>
              <a:rPr lang="it-IT" dirty="0"/>
              <a:t>Le società di cui al presente articolo sono tenute all'acquisto di lavori, beni e servizi secondo la disciplina di cui al decreto legislativo n. 50 del 2016.</a:t>
            </a:r>
          </a:p>
        </p:txBody>
      </p:sp>
    </p:spTree>
    <p:extLst>
      <p:ext uri="{BB962C8B-B14F-4D97-AF65-F5344CB8AC3E}">
        <p14:creationId xmlns:p14="http://schemas.microsoft.com/office/powerpoint/2010/main" val="215476612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33EB8A-1F0E-EC7E-7932-503BC849C261}"/>
              </a:ext>
            </a:extLst>
          </p:cNvPr>
          <p:cNvSpPr>
            <a:spLocks noGrp="1"/>
          </p:cNvSpPr>
          <p:nvPr>
            <p:ph type="title"/>
          </p:nvPr>
        </p:nvSpPr>
        <p:spPr/>
        <p:txBody>
          <a:bodyPr>
            <a:noAutofit/>
          </a:bodyPr>
          <a:lstStyle/>
          <a:p>
            <a:r>
              <a:rPr lang="it-IT" sz="3600" dirty="0">
                <a:solidFill>
                  <a:schemeClr val="tx2"/>
                </a:solidFill>
              </a:rPr>
              <a:t>Consiglio di Stato – Sentenza 3554/2017</a:t>
            </a:r>
          </a:p>
        </p:txBody>
      </p:sp>
      <p:sp>
        <p:nvSpPr>
          <p:cNvPr id="3" name="Segnaposto contenuto 2">
            <a:extLst>
              <a:ext uri="{FF2B5EF4-FFF2-40B4-BE49-F238E27FC236}">
                <a16:creationId xmlns:a16="http://schemas.microsoft.com/office/drawing/2014/main" id="{E5CFAE00-61A5-36C0-2764-FAEB0FE94F3C}"/>
              </a:ext>
            </a:extLst>
          </p:cNvPr>
          <p:cNvSpPr>
            <a:spLocks noGrp="1"/>
          </p:cNvSpPr>
          <p:nvPr>
            <p:ph idx="1"/>
          </p:nvPr>
        </p:nvSpPr>
        <p:spPr/>
        <p:txBody>
          <a:bodyPr/>
          <a:lstStyle/>
          <a:p>
            <a:pPr marL="0" indent="0">
              <a:buNone/>
            </a:pPr>
            <a:r>
              <a:rPr lang="it-IT" dirty="0"/>
              <a:t>Questa sentenza viene costantemente richiamata nella giurisprudenza successiva: </a:t>
            </a:r>
          </a:p>
          <a:p>
            <a:r>
              <a:rPr lang="it-IT" dirty="0"/>
              <a:t>afferma che la scelta dell’affidamento in house deve essere sempre motivata, in quanto espressione del potere amministrativo;</a:t>
            </a:r>
          </a:p>
          <a:p>
            <a:r>
              <a:rPr lang="it-IT" dirty="0"/>
              <a:t>contribuisce a </a:t>
            </a:r>
            <a:r>
              <a:rPr lang="it-IT" b="1" dirty="0"/>
              <a:t>configurare </a:t>
            </a:r>
            <a:r>
              <a:rPr lang="it-IT" b="1" dirty="0" err="1"/>
              <a:t>l’in</a:t>
            </a:r>
            <a:r>
              <a:rPr lang="it-IT" b="1" dirty="0"/>
              <a:t> house come modalità ordinaria </a:t>
            </a:r>
            <a:r>
              <a:rPr lang="it-IT" dirty="0"/>
              <a:t>alternativa all'esternalizzazione.</a:t>
            </a:r>
          </a:p>
        </p:txBody>
      </p:sp>
    </p:spTree>
    <p:extLst>
      <p:ext uri="{BB962C8B-B14F-4D97-AF65-F5344CB8AC3E}">
        <p14:creationId xmlns:p14="http://schemas.microsoft.com/office/powerpoint/2010/main" val="337474986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326972-D5E4-B83E-35B3-54A63F8FDAE2}"/>
              </a:ext>
            </a:extLst>
          </p:cNvPr>
          <p:cNvSpPr>
            <a:spLocks noGrp="1"/>
          </p:cNvSpPr>
          <p:nvPr>
            <p:ph type="title"/>
          </p:nvPr>
        </p:nvSpPr>
        <p:spPr/>
        <p:txBody>
          <a:bodyPr>
            <a:normAutofit fontScale="90000"/>
          </a:bodyPr>
          <a:lstStyle/>
          <a:p>
            <a:r>
              <a:rPr lang="it-IT" dirty="0">
                <a:solidFill>
                  <a:schemeClr val="tx2"/>
                </a:solidFill>
              </a:rPr>
              <a:t>AGCM – Segnalazione del 31.07.2025</a:t>
            </a:r>
          </a:p>
        </p:txBody>
      </p:sp>
      <p:sp>
        <p:nvSpPr>
          <p:cNvPr id="3" name="Segnaposto contenuto 2">
            <a:extLst>
              <a:ext uri="{FF2B5EF4-FFF2-40B4-BE49-F238E27FC236}">
                <a16:creationId xmlns:a16="http://schemas.microsoft.com/office/drawing/2014/main" id="{B449B911-B08F-3B80-A252-120798AE7D17}"/>
              </a:ext>
            </a:extLst>
          </p:cNvPr>
          <p:cNvSpPr>
            <a:spLocks noGrp="1"/>
          </p:cNvSpPr>
          <p:nvPr>
            <p:ph idx="1"/>
          </p:nvPr>
        </p:nvSpPr>
        <p:spPr/>
        <p:txBody>
          <a:bodyPr>
            <a:normAutofit lnSpcReduction="10000"/>
          </a:bodyPr>
          <a:lstStyle/>
          <a:p>
            <a:pPr marL="0" indent="0">
              <a:buNone/>
            </a:pPr>
            <a:r>
              <a:rPr lang="it-IT" dirty="0"/>
              <a:t>Per l’AGCM:</a:t>
            </a:r>
          </a:p>
          <a:p>
            <a:r>
              <a:rPr lang="it-IT" dirty="0"/>
              <a:t>l’affidamento in house è una deroga eccezionale;</a:t>
            </a:r>
          </a:p>
          <a:p>
            <a:r>
              <a:rPr lang="it-IT" b="1" dirty="0"/>
              <a:t>sono da privilegiare soluzioni orientate al mercato</a:t>
            </a:r>
            <a:r>
              <a:rPr lang="it-IT" dirty="0"/>
              <a:t>;</a:t>
            </a:r>
          </a:p>
          <a:p>
            <a:r>
              <a:rPr lang="it-IT" dirty="0"/>
              <a:t>l’art. 17 TUSP contiene vincoli stringenti proprio per evitare che la società mista diventi uno strumento elusivo delle regole concorrenziali</a:t>
            </a:r>
          </a:p>
          <a:p>
            <a:endParaRPr lang="it-IT" dirty="0"/>
          </a:p>
        </p:txBody>
      </p:sp>
    </p:spTree>
    <p:extLst>
      <p:ext uri="{BB962C8B-B14F-4D97-AF65-F5344CB8AC3E}">
        <p14:creationId xmlns:p14="http://schemas.microsoft.com/office/powerpoint/2010/main" val="89288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E5E575-7490-2B77-BD99-4DA6FF677125}"/>
              </a:ext>
            </a:extLst>
          </p:cNvPr>
          <p:cNvSpPr>
            <a:spLocks noGrp="1"/>
          </p:cNvSpPr>
          <p:nvPr>
            <p:ph type="title"/>
          </p:nvPr>
        </p:nvSpPr>
        <p:spPr/>
        <p:txBody>
          <a:bodyPr>
            <a:normAutofit fontScale="90000"/>
          </a:bodyPr>
          <a:lstStyle/>
          <a:p>
            <a:r>
              <a:rPr lang="it-IT" dirty="0">
                <a:solidFill>
                  <a:schemeClr val="tx2"/>
                </a:solidFill>
              </a:rPr>
              <a:t>Società mista pubblico-privato (art. 17)</a:t>
            </a:r>
            <a:endParaRPr lang="it-IT" dirty="0"/>
          </a:p>
        </p:txBody>
      </p:sp>
      <p:sp>
        <p:nvSpPr>
          <p:cNvPr id="3" name="Segnaposto contenuto 2">
            <a:extLst>
              <a:ext uri="{FF2B5EF4-FFF2-40B4-BE49-F238E27FC236}">
                <a16:creationId xmlns:a16="http://schemas.microsoft.com/office/drawing/2014/main" id="{747E6612-275D-0A7B-F45E-D0B9852FA071}"/>
              </a:ext>
            </a:extLst>
          </p:cNvPr>
          <p:cNvSpPr>
            <a:spLocks noGrp="1"/>
          </p:cNvSpPr>
          <p:nvPr>
            <p:ph idx="1"/>
          </p:nvPr>
        </p:nvSpPr>
        <p:spPr>
          <a:xfrm>
            <a:off x="457200" y="1600201"/>
            <a:ext cx="8229600" cy="3293918"/>
          </a:xfrm>
        </p:spPr>
        <p:txBody>
          <a:bodyPr/>
          <a:lstStyle/>
          <a:p>
            <a:pPr marL="0" indent="0">
              <a:buNone/>
            </a:pPr>
            <a:r>
              <a:rPr lang="en-US" dirty="0" err="1"/>
              <a:t>Prevedono</a:t>
            </a:r>
            <a:r>
              <a:rPr lang="en-US" dirty="0"/>
              <a:t> la </a:t>
            </a:r>
            <a:r>
              <a:rPr lang="en-US" dirty="0" err="1"/>
              <a:t>partecipazione</a:t>
            </a:r>
            <a:r>
              <a:rPr lang="en-US" dirty="0"/>
              <a:t> di un socio </a:t>
            </a:r>
            <a:r>
              <a:rPr lang="en-US" dirty="0" err="1"/>
              <a:t>privato</a:t>
            </a:r>
            <a:r>
              <a:rPr lang="en-US" dirty="0"/>
              <a:t> </a:t>
            </a:r>
            <a:r>
              <a:rPr lang="en-US" dirty="0" err="1"/>
              <a:t>operativo</a:t>
            </a:r>
            <a:r>
              <a:rPr lang="en-US" dirty="0"/>
              <a:t>, </a:t>
            </a:r>
            <a:r>
              <a:rPr lang="en-US" dirty="0" err="1"/>
              <a:t>selezionato</a:t>
            </a:r>
            <a:r>
              <a:rPr lang="en-US" dirty="0"/>
              <a:t> </a:t>
            </a:r>
            <a:r>
              <a:rPr lang="en-US" dirty="0" err="1"/>
              <a:t>tramite</a:t>
            </a:r>
            <a:r>
              <a:rPr lang="en-US" dirty="0"/>
              <a:t> </a:t>
            </a:r>
            <a:r>
              <a:rPr lang="en-US" dirty="0" err="1"/>
              <a:t>gara</a:t>
            </a:r>
            <a:r>
              <a:rPr lang="en-US" dirty="0"/>
              <a:t> a doppio </a:t>
            </a:r>
            <a:r>
              <a:rPr lang="en-US" dirty="0" err="1"/>
              <a:t>oggetto</a:t>
            </a:r>
            <a:r>
              <a:rPr lang="en-US" dirty="0"/>
              <a:t>. La </a:t>
            </a:r>
            <a:r>
              <a:rPr lang="en-US" dirty="0" err="1"/>
              <a:t>procedura</a:t>
            </a:r>
            <a:r>
              <a:rPr lang="en-US" dirty="0"/>
              <a:t> </a:t>
            </a:r>
            <a:r>
              <a:rPr lang="en-US" dirty="0" err="1"/>
              <a:t>deve</a:t>
            </a:r>
            <a:r>
              <a:rPr lang="en-US" dirty="0"/>
              <a:t> </a:t>
            </a:r>
            <a:r>
              <a:rPr lang="en-US" dirty="0" err="1"/>
              <a:t>riguardare</a:t>
            </a:r>
            <a:r>
              <a:rPr lang="en-US" dirty="0"/>
              <a:t> </a:t>
            </a:r>
            <a:r>
              <a:rPr lang="en-US" dirty="0" err="1"/>
              <a:t>sia</a:t>
            </a:r>
            <a:r>
              <a:rPr lang="en-US" dirty="0"/>
              <a:t> la </a:t>
            </a:r>
            <a:r>
              <a:rPr lang="en-US" dirty="0" err="1"/>
              <a:t>scelta</a:t>
            </a:r>
            <a:r>
              <a:rPr lang="en-US" dirty="0"/>
              <a:t> del socio, </a:t>
            </a:r>
            <a:r>
              <a:rPr lang="en-US" dirty="0" err="1"/>
              <a:t>che</a:t>
            </a:r>
            <a:r>
              <a:rPr lang="en-US" dirty="0"/>
              <a:t> </a:t>
            </a:r>
            <a:r>
              <a:rPr lang="en-US" dirty="0" err="1"/>
              <a:t>deve</a:t>
            </a:r>
            <a:r>
              <a:rPr lang="en-US" dirty="0"/>
              <a:t> </a:t>
            </a:r>
            <a:r>
              <a:rPr lang="en-US" dirty="0" err="1"/>
              <a:t>possedere</a:t>
            </a:r>
            <a:r>
              <a:rPr lang="en-US" dirty="0"/>
              <a:t> </a:t>
            </a:r>
            <a:r>
              <a:rPr lang="en-US" dirty="0" err="1"/>
              <a:t>requisiti</a:t>
            </a:r>
            <a:r>
              <a:rPr lang="en-US" dirty="0"/>
              <a:t> </a:t>
            </a:r>
            <a:r>
              <a:rPr lang="en-US" dirty="0" err="1"/>
              <a:t>tecnici</a:t>
            </a:r>
            <a:r>
              <a:rPr lang="en-US" dirty="0"/>
              <a:t> ed economici </a:t>
            </a:r>
            <a:r>
              <a:rPr lang="en-US" dirty="0" err="1"/>
              <a:t>adeguati</a:t>
            </a:r>
            <a:r>
              <a:rPr lang="en-US" dirty="0"/>
              <a:t>, </a:t>
            </a:r>
            <a:r>
              <a:rPr lang="en-US" dirty="0" err="1"/>
              <a:t>sia</a:t>
            </a:r>
            <a:r>
              <a:rPr lang="en-US" dirty="0"/>
              <a:t> </a:t>
            </a:r>
            <a:r>
              <a:rPr lang="en-US" dirty="0" err="1"/>
              <a:t>l’affidamento</a:t>
            </a:r>
            <a:r>
              <a:rPr lang="en-US" dirty="0"/>
              <a:t> del </a:t>
            </a:r>
            <a:r>
              <a:rPr lang="en-US" dirty="0" err="1"/>
              <a:t>servizio</a:t>
            </a:r>
            <a:r>
              <a:rPr lang="en-US" dirty="0"/>
              <a:t> </a:t>
            </a:r>
            <a:r>
              <a:rPr lang="en-US" dirty="0" err="1"/>
              <a:t>oggetto</a:t>
            </a:r>
            <a:r>
              <a:rPr lang="en-US" dirty="0"/>
              <a:t> </a:t>
            </a:r>
            <a:r>
              <a:rPr lang="en-US" dirty="0" err="1"/>
              <a:t>dell’attività</a:t>
            </a:r>
            <a:r>
              <a:rPr lang="en-US" dirty="0"/>
              <a:t> </a:t>
            </a:r>
            <a:r>
              <a:rPr lang="en-US" dirty="0" err="1"/>
              <a:t>sociale</a:t>
            </a:r>
            <a:r>
              <a:rPr lang="en-US" dirty="0"/>
              <a:t>. </a:t>
            </a:r>
            <a:endParaRPr lang="it-IT" dirty="0"/>
          </a:p>
        </p:txBody>
      </p:sp>
    </p:spTree>
    <p:extLst>
      <p:ext uri="{BB962C8B-B14F-4D97-AF65-F5344CB8AC3E}">
        <p14:creationId xmlns:p14="http://schemas.microsoft.com/office/powerpoint/2010/main" val="2794640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DA3BC8-165D-06C4-025E-08D2636B8788}"/>
              </a:ext>
            </a:extLst>
          </p:cNvPr>
          <p:cNvSpPr>
            <a:spLocks noGrp="1"/>
          </p:cNvSpPr>
          <p:nvPr>
            <p:ph type="title"/>
          </p:nvPr>
        </p:nvSpPr>
        <p:spPr/>
        <p:txBody>
          <a:bodyPr>
            <a:normAutofit/>
          </a:bodyPr>
          <a:lstStyle/>
          <a:p>
            <a:r>
              <a:rPr lang="it-IT" noProof="0" dirty="0">
                <a:solidFill>
                  <a:schemeClr val="tx2"/>
                </a:solidFill>
              </a:rPr>
              <a:t>Decreto cd. Correttivo</a:t>
            </a:r>
            <a:endParaRPr lang="it-IT" noProof="0" dirty="0"/>
          </a:p>
        </p:txBody>
      </p:sp>
      <p:sp>
        <p:nvSpPr>
          <p:cNvPr id="3" name="Segnaposto contenuto 2">
            <a:extLst>
              <a:ext uri="{FF2B5EF4-FFF2-40B4-BE49-F238E27FC236}">
                <a16:creationId xmlns:a16="http://schemas.microsoft.com/office/drawing/2014/main" id="{C4D58925-BC5D-4478-38EC-1EE89FEC7FFE}"/>
              </a:ext>
            </a:extLst>
          </p:cNvPr>
          <p:cNvSpPr>
            <a:spLocks noGrp="1"/>
          </p:cNvSpPr>
          <p:nvPr>
            <p:ph idx="1"/>
          </p:nvPr>
        </p:nvSpPr>
        <p:spPr/>
        <p:txBody>
          <a:bodyPr/>
          <a:lstStyle/>
          <a:p>
            <a:r>
              <a:rPr lang="it-IT" noProof="0" dirty="0"/>
              <a:t>A seguito dell’intesa raggiunta in sede di Conferenza unificata nella seduta del 16 marzo 2017 ed acquisiti i pareri obbligatori previsti, con il d.lgs. 16 giugno 2017, n. 100, sono state emanate disposizioni correttive del citato Testo unico che hanno inciso su aspetti non secondari.</a:t>
            </a:r>
          </a:p>
        </p:txBody>
      </p:sp>
    </p:spTree>
    <p:extLst>
      <p:ext uri="{BB962C8B-B14F-4D97-AF65-F5344CB8AC3E}">
        <p14:creationId xmlns:p14="http://schemas.microsoft.com/office/powerpoint/2010/main" val="47225951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B89341-DC65-E155-D4C0-41A41168E655}"/>
              </a:ext>
            </a:extLst>
          </p:cNvPr>
          <p:cNvSpPr>
            <a:spLocks noGrp="1"/>
          </p:cNvSpPr>
          <p:nvPr>
            <p:ph type="title"/>
          </p:nvPr>
        </p:nvSpPr>
        <p:spPr/>
        <p:txBody>
          <a:bodyPr>
            <a:normAutofit fontScale="90000"/>
          </a:bodyPr>
          <a:lstStyle/>
          <a:p>
            <a:r>
              <a:rPr lang="it-IT" dirty="0">
                <a:solidFill>
                  <a:schemeClr val="tx2"/>
                </a:solidFill>
              </a:rPr>
              <a:t>Società mista pubblico-privato (art. 17)</a:t>
            </a:r>
            <a:endParaRPr lang="it-IT" dirty="0"/>
          </a:p>
        </p:txBody>
      </p:sp>
      <p:sp>
        <p:nvSpPr>
          <p:cNvPr id="3" name="Segnaposto contenuto 2">
            <a:extLst>
              <a:ext uri="{FF2B5EF4-FFF2-40B4-BE49-F238E27FC236}">
                <a16:creationId xmlns:a16="http://schemas.microsoft.com/office/drawing/2014/main" id="{6EF3B309-B1EC-FB8F-E5D0-148360BDE511}"/>
              </a:ext>
            </a:extLst>
          </p:cNvPr>
          <p:cNvSpPr>
            <a:spLocks noGrp="1"/>
          </p:cNvSpPr>
          <p:nvPr>
            <p:ph idx="1"/>
          </p:nvPr>
        </p:nvSpPr>
        <p:spPr/>
        <p:txBody>
          <a:bodyPr/>
          <a:lstStyle/>
          <a:p>
            <a:r>
              <a:rPr lang="en-US" dirty="0"/>
              <a:t>La </a:t>
            </a:r>
            <a:r>
              <a:rPr lang="en-US" dirty="0" err="1"/>
              <a:t>giurisprudenza</a:t>
            </a:r>
            <a:r>
              <a:rPr lang="en-US" dirty="0"/>
              <a:t> e </a:t>
            </a:r>
            <a:r>
              <a:rPr lang="en-US" dirty="0" err="1"/>
              <a:t>gli</a:t>
            </a:r>
            <a:r>
              <a:rPr lang="en-US" dirty="0"/>
              <a:t> </a:t>
            </a:r>
            <a:r>
              <a:rPr lang="en-US" dirty="0" err="1"/>
              <a:t>orientamenti</a:t>
            </a:r>
            <a:r>
              <a:rPr lang="en-US" dirty="0"/>
              <a:t> ANAC e Corte </a:t>
            </a:r>
            <a:r>
              <a:rPr lang="en-US" dirty="0" err="1"/>
              <a:t>dei</a:t>
            </a:r>
            <a:r>
              <a:rPr lang="en-US" dirty="0"/>
              <a:t> Conti </a:t>
            </a:r>
            <a:r>
              <a:rPr lang="en-US" dirty="0" err="1"/>
              <a:t>sottolineano</a:t>
            </a:r>
            <a:r>
              <a:rPr lang="en-US" dirty="0"/>
              <a:t> la </a:t>
            </a:r>
            <a:r>
              <a:rPr lang="en-US" dirty="0" err="1"/>
              <a:t>necessità</a:t>
            </a:r>
            <a:r>
              <a:rPr lang="en-US" dirty="0"/>
              <a:t> </a:t>
            </a:r>
            <a:r>
              <a:rPr lang="en-US" dirty="0" err="1"/>
              <a:t>che</a:t>
            </a:r>
            <a:r>
              <a:rPr lang="en-US" dirty="0"/>
              <a:t> il socio </a:t>
            </a:r>
            <a:r>
              <a:rPr lang="en-US" dirty="0" err="1"/>
              <a:t>privato</a:t>
            </a:r>
            <a:r>
              <a:rPr lang="en-US" dirty="0"/>
              <a:t> </a:t>
            </a:r>
            <a:r>
              <a:rPr lang="en-US" dirty="0" err="1"/>
              <a:t>apporti</a:t>
            </a:r>
            <a:r>
              <a:rPr lang="en-US" dirty="0"/>
              <a:t> </a:t>
            </a:r>
            <a:r>
              <a:rPr lang="en-US" dirty="0" err="1"/>
              <a:t>competenze</a:t>
            </a:r>
            <a:r>
              <a:rPr lang="en-US" dirty="0"/>
              <a:t> operative e non solo </a:t>
            </a:r>
            <a:r>
              <a:rPr lang="en-US" dirty="0" err="1"/>
              <a:t>capitale</a:t>
            </a:r>
            <a:r>
              <a:rPr lang="en-US" dirty="0"/>
              <a:t>.</a:t>
            </a:r>
          </a:p>
          <a:p>
            <a:endParaRPr lang="en-US" dirty="0"/>
          </a:p>
          <a:p>
            <a:r>
              <a:rPr lang="en-US" dirty="0" err="1"/>
              <a:t>Questo</a:t>
            </a:r>
            <a:r>
              <a:rPr lang="en-US" dirty="0"/>
              <a:t> </a:t>
            </a:r>
            <a:r>
              <a:rPr lang="en-US" dirty="0" err="1"/>
              <a:t>modello</a:t>
            </a:r>
            <a:r>
              <a:rPr lang="en-US" dirty="0"/>
              <a:t> è </a:t>
            </a:r>
            <a:r>
              <a:rPr lang="en-US" dirty="0" err="1"/>
              <a:t>utilizzato</a:t>
            </a:r>
            <a:r>
              <a:rPr lang="en-US" dirty="0"/>
              <a:t> per </a:t>
            </a:r>
            <a:r>
              <a:rPr lang="en-US" dirty="0" err="1"/>
              <a:t>coniugare</a:t>
            </a:r>
            <a:r>
              <a:rPr lang="en-US" dirty="0"/>
              <a:t> </a:t>
            </a:r>
            <a:r>
              <a:rPr lang="en-US" dirty="0" err="1"/>
              <a:t>l’interesse</a:t>
            </a:r>
            <a:r>
              <a:rPr lang="en-US" dirty="0"/>
              <a:t> </a:t>
            </a:r>
            <a:r>
              <a:rPr lang="en-US" dirty="0" err="1"/>
              <a:t>pubblico</a:t>
            </a:r>
            <a:r>
              <a:rPr lang="en-US" dirty="0"/>
              <a:t> con </a:t>
            </a:r>
            <a:r>
              <a:rPr lang="en-US" dirty="0" err="1"/>
              <a:t>l’efficienza</a:t>
            </a:r>
            <a:r>
              <a:rPr lang="en-US" dirty="0"/>
              <a:t> del </a:t>
            </a:r>
            <a:r>
              <a:rPr lang="en-US" dirty="0" err="1"/>
              <a:t>privato</a:t>
            </a:r>
            <a:endParaRPr lang="it-IT" dirty="0"/>
          </a:p>
        </p:txBody>
      </p:sp>
    </p:spTree>
    <p:extLst>
      <p:ext uri="{BB962C8B-B14F-4D97-AF65-F5344CB8AC3E}">
        <p14:creationId xmlns:p14="http://schemas.microsoft.com/office/powerpoint/2010/main" val="426572142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E56D3C-E624-BB2A-DB19-55BF2F468726}"/>
              </a:ext>
            </a:extLst>
          </p:cNvPr>
          <p:cNvSpPr>
            <a:spLocks noGrp="1"/>
          </p:cNvSpPr>
          <p:nvPr>
            <p:ph type="title"/>
          </p:nvPr>
        </p:nvSpPr>
        <p:spPr/>
        <p:txBody>
          <a:bodyPr>
            <a:normAutofit fontScale="90000"/>
          </a:bodyPr>
          <a:lstStyle/>
          <a:p>
            <a:r>
              <a:rPr lang="it-IT" dirty="0">
                <a:solidFill>
                  <a:schemeClr val="tx2"/>
                </a:solidFill>
              </a:rPr>
              <a:t>Società mista pubblico-privato (art. 17)</a:t>
            </a:r>
          </a:p>
        </p:txBody>
      </p:sp>
      <p:sp>
        <p:nvSpPr>
          <p:cNvPr id="3" name="Segnaposto contenuto 2">
            <a:extLst>
              <a:ext uri="{FF2B5EF4-FFF2-40B4-BE49-F238E27FC236}">
                <a16:creationId xmlns:a16="http://schemas.microsoft.com/office/drawing/2014/main" id="{2F02C6E0-31AE-115E-341C-BD5B6C64FD30}"/>
              </a:ext>
            </a:extLst>
          </p:cNvPr>
          <p:cNvSpPr>
            <a:spLocks noGrp="1"/>
          </p:cNvSpPr>
          <p:nvPr>
            <p:ph idx="1"/>
          </p:nvPr>
        </p:nvSpPr>
        <p:spPr/>
        <p:txBody>
          <a:bodyPr>
            <a:normAutofit fontScale="92500" lnSpcReduction="20000"/>
          </a:bodyPr>
          <a:lstStyle/>
          <a:p>
            <a:pPr marL="0" indent="0">
              <a:spcBef>
                <a:spcPts val="1875"/>
              </a:spcBef>
              <a:buNone/>
            </a:pPr>
            <a:r>
              <a:rPr lang="it-IT" b="1" dirty="0"/>
              <a:t>Requisiti del socio privato</a:t>
            </a:r>
          </a:p>
          <a:p>
            <a:pPr marL="0" lvl="1" indent="0">
              <a:buNone/>
            </a:pPr>
            <a:r>
              <a:rPr lang="it-IT" dirty="0"/>
              <a:t>Il socio privato deve avere requisiti tecnici ed economici adeguati e apportare competenze operative, non solo capitale.</a:t>
            </a:r>
          </a:p>
          <a:p>
            <a:pPr marL="0" indent="0">
              <a:spcBef>
                <a:spcPts val="1875"/>
              </a:spcBef>
              <a:buNone/>
            </a:pPr>
            <a:r>
              <a:rPr lang="it-IT" b="1" dirty="0"/>
              <a:t>Quota e durata della partecipazione</a:t>
            </a:r>
          </a:p>
          <a:p>
            <a:pPr marL="0" lvl="1" indent="0">
              <a:buNone/>
            </a:pPr>
            <a:r>
              <a:rPr lang="it-IT" dirty="0"/>
              <a:t>La quota del socio privato non può essere inferiore al 30% e la partecipazione dura quanto il contratto di servizio.</a:t>
            </a:r>
          </a:p>
          <a:p>
            <a:pPr marL="0" indent="0">
              <a:spcBef>
                <a:spcPts val="1875"/>
              </a:spcBef>
              <a:buNone/>
            </a:pPr>
            <a:r>
              <a:rPr lang="it-IT" b="1" dirty="0"/>
              <a:t>Trasparenza e controllo pubblico</a:t>
            </a:r>
          </a:p>
          <a:p>
            <a:pPr marL="0" lvl="1" indent="0">
              <a:buNone/>
            </a:pPr>
            <a:r>
              <a:rPr lang="it-IT" dirty="0"/>
              <a:t>Lo statuto deve garantire il controllo pubblico e clausole per trasparenza ed equilibrio tra soci.</a:t>
            </a:r>
          </a:p>
          <a:p>
            <a:endParaRPr lang="it-IT" dirty="0"/>
          </a:p>
        </p:txBody>
      </p:sp>
    </p:spTree>
    <p:extLst>
      <p:ext uri="{BB962C8B-B14F-4D97-AF65-F5344CB8AC3E}">
        <p14:creationId xmlns:p14="http://schemas.microsoft.com/office/powerpoint/2010/main" val="51537635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a:extLst>
              <a:ext uri="{FF2B5EF4-FFF2-40B4-BE49-F238E27FC236}">
                <a16:creationId xmlns:a16="http://schemas.microsoft.com/office/drawing/2014/main" id="{61AD9349-01BE-3E96-BBEB-664F460C9422}"/>
              </a:ext>
            </a:extLst>
          </p:cNvPr>
          <p:cNvGraphicFramePr>
            <a:graphicFrameLocks noGrp="1"/>
          </p:cNvGraphicFramePr>
          <p:nvPr>
            <p:ph idx="1"/>
            <p:extLst>
              <p:ext uri="{D42A27DB-BD31-4B8C-83A1-F6EECF244321}">
                <p14:modId xmlns:p14="http://schemas.microsoft.com/office/powerpoint/2010/main" val="242671221"/>
              </p:ext>
            </p:extLst>
          </p:nvPr>
        </p:nvGraphicFramePr>
        <p:xfrm>
          <a:off x="436417" y="409143"/>
          <a:ext cx="8271165" cy="6034418"/>
        </p:xfrm>
        <a:graphic>
          <a:graphicData uri="http://schemas.openxmlformats.org/drawingml/2006/table">
            <a:tbl>
              <a:tblPr/>
              <a:tblGrid>
                <a:gridCol w="1132610">
                  <a:extLst>
                    <a:ext uri="{9D8B030D-6E8A-4147-A177-3AD203B41FA5}">
                      <a16:colId xmlns:a16="http://schemas.microsoft.com/office/drawing/2014/main" val="3841795097"/>
                    </a:ext>
                  </a:extLst>
                </a:gridCol>
                <a:gridCol w="1298864">
                  <a:extLst>
                    <a:ext uri="{9D8B030D-6E8A-4147-A177-3AD203B41FA5}">
                      <a16:colId xmlns:a16="http://schemas.microsoft.com/office/drawing/2014/main" val="1781658330"/>
                    </a:ext>
                  </a:extLst>
                </a:gridCol>
                <a:gridCol w="1641764">
                  <a:extLst>
                    <a:ext uri="{9D8B030D-6E8A-4147-A177-3AD203B41FA5}">
                      <a16:colId xmlns:a16="http://schemas.microsoft.com/office/drawing/2014/main" val="2910846807"/>
                    </a:ext>
                  </a:extLst>
                </a:gridCol>
                <a:gridCol w="1610590">
                  <a:extLst>
                    <a:ext uri="{9D8B030D-6E8A-4147-A177-3AD203B41FA5}">
                      <a16:colId xmlns:a16="http://schemas.microsoft.com/office/drawing/2014/main" val="4242254012"/>
                    </a:ext>
                  </a:extLst>
                </a:gridCol>
                <a:gridCol w="2587337">
                  <a:extLst>
                    <a:ext uri="{9D8B030D-6E8A-4147-A177-3AD203B41FA5}">
                      <a16:colId xmlns:a16="http://schemas.microsoft.com/office/drawing/2014/main" val="608958431"/>
                    </a:ext>
                  </a:extLst>
                </a:gridCol>
              </a:tblGrid>
              <a:tr h="390049">
                <a:tc>
                  <a:txBody>
                    <a:bodyPr/>
                    <a:lstStyle/>
                    <a:p>
                      <a:pPr algn="ctr">
                        <a:buNone/>
                      </a:pPr>
                      <a:r>
                        <a:rPr lang="it-IT" sz="1200" b="1">
                          <a:effectLst/>
                        </a:rPr>
                        <a:t>Tipologia</a:t>
                      </a:r>
                      <a:endParaRPr lang="it-IT" sz="1200">
                        <a:effectLst/>
                      </a:endParaRP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b="1">
                          <a:effectLst/>
                        </a:rPr>
                        <a:t>Caratteristiche principali</a:t>
                      </a:r>
                      <a:endParaRPr lang="it-IT" sz="1200">
                        <a:effectLst/>
                      </a:endParaRP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b="1" dirty="0">
                          <a:effectLst/>
                        </a:rPr>
                        <a:t>Pro</a:t>
                      </a:r>
                      <a:endParaRPr lang="it-IT" sz="1200" dirty="0">
                        <a:effectLst/>
                      </a:endParaRP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b="1">
                          <a:effectLst/>
                        </a:rPr>
                        <a:t>Contro</a:t>
                      </a:r>
                      <a:endParaRPr lang="it-IT" sz="1200">
                        <a:effectLst/>
                      </a:endParaRP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b="1" dirty="0">
                          <a:effectLst/>
                        </a:rPr>
                        <a:t>Esempi concreti</a:t>
                      </a:r>
                      <a:endParaRPr lang="it-IT" sz="1200" dirty="0">
                        <a:effectLst/>
                      </a:endParaRP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1131027697"/>
                  </a:ext>
                </a:extLst>
              </a:tr>
              <a:tr h="1979689">
                <a:tc>
                  <a:txBody>
                    <a:bodyPr/>
                    <a:lstStyle/>
                    <a:p>
                      <a:pPr algn="ctr">
                        <a:buNone/>
                      </a:pPr>
                      <a:r>
                        <a:rPr lang="it-IT" sz="1200" b="1">
                          <a:effectLst/>
                        </a:rPr>
                        <a:t>Società in house</a:t>
                      </a:r>
                      <a:endParaRPr lang="it-IT" sz="1200">
                        <a:effectLst/>
                      </a:endParaRP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a:effectLst/>
                        </a:rPr>
                        <a:t>- Capitale interamente pubblico</a:t>
                      </a:r>
                      <a:br>
                        <a:rPr lang="it-IT" sz="1200">
                          <a:effectLst/>
                        </a:rPr>
                      </a:br>
                      <a:r>
                        <a:rPr lang="it-IT" sz="1200">
                          <a:effectLst/>
                        </a:rPr>
                        <a:t>- Controllo analogo</a:t>
                      </a:r>
                      <a:br>
                        <a:rPr lang="it-IT" sz="1200">
                          <a:effectLst/>
                        </a:rPr>
                      </a:br>
                      <a:r>
                        <a:rPr lang="it-IT" sz="1200">
                          <a:effectLst/>
                        </a:rPr>
                        <a:t>- ≥80% attività verso enti soci</a:t>
                      </a:r>
                      <a:br>
                        <a:rPr lang="it-IT" sz="1200">
                          <a:effectLst/>
                        </a:rPr>
                      </a:br>
                      <a:r>
                        <a:rPr lang="it-IT" sz="1200">
                          <a:effectLst/>
                        </a:rPr>
                        <a:t>- Affidamento diretto del servizio</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a:effectLst/>
                        </a:rPr>
                        <a:t>- Controllo totale della PA</a:t>
                      </a:r>
                      <a:br>
                        <a:rPr lang="it-IT" sz="1200">
                          <a:effectLst/>
                        </a:rPr>
                      </a:br>
                      <a:r>
                        <a:rPr lang="it-IT" sz="1200">
                          <a:effectLst/>
                        </a:rPr>
                        <a:t>- Affidamenti diretti (semplificazione)</a:t>
                      </a:r>
                      <a:br>
                        <a:rPr lang="it-IT" sz="1200">
                          <a:effectLst/>
                        </a:rPr>
                      </a:br>
                      <a:r>
                        <a:rPr lang="it-IT" sz="1200">
                          <a:effectLst/>
                        </a:rPr>
                        <a:t>- Allineamento agli obiettivi pubblici</a:t>
                      </a:r>
                      <a:br>
                        <a:rPr lang="it-IT" sz="1200">
                          <a:effectLst/>
                        </a:rPr>
                      </a:br>
                      <a:r>
                        <a:rPr lang="it-IT" sz="1200">
                          <a:effectLst/>
                        </a:rPr>
                        <a:t>- Continuità del servizio</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a:effectLst/>
                        </a:rPr>
                        <a:t>- Rischio di inefficienze</a:t>
                      </a:r>
                      <a:br>
                        <a:rPr lang="it-IT" sz="1200">
                          <a:effectLst/>
                        </a:rPr>
                      </a:br>
                      <a:r>
                        <a:rPr lang="it-IT" sz="1200">
                          <a:effectLst/>
                        </a:rPr>
                        <a:t>- Necessità di forte capacità di controllo</a:t>
                      </a:r>
                      <a:br>
                        <a:rPr lang="it-IT" sz="1200">
                          <a:effectLst/>
                        </a:rPr>
                      </a:br>
                      <a:r>
                        <a:rPr lang="it-IT" sz="1200">
                          <a:effectLst/>
                        </a:rPr>
                        <a:t>- Maggiori oneri per la PA</a:t>
                      </a:r>
                      <a:br>
                        <a:rPr lang="it-IT" sz="1200">
                          <a:effectLst/>
                        </a:rPr>
                      </a:br>
                      <a:r>
                        <a:rPr lang="it-IT" sz="1200">
                          <a:effectLst/>
                        </a:rPr>
                        <a:t>- Rischio di politicizzazione</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dirty="0">
                          <a:effectLst/>
                        </a:rPr>
                        <a:t>- </a:t>
                      </a:r>
                      <a:r>
                        <a:rPr lang="it-IT" sz="1200" b="1" dirty="0">
                          <a:effectLst/>
                        </a:rPr>
                        <a:t>AMA S.p.A. (Roma)</a:t>
                      </a:r>
                      <a:r>
                        <a:rPr lang="it-IT" sz="1200" dirty="0">
                          <a:effectLst/>
                        </a:rPr>
                        <a:t> – gestione rifiuti, controllata al 100% dal Comune</a:t>
                      </a:r>
                      <a:br>
                        <a:rPr lang="it-IT" sz="1200" dirty="0">
                          <a:effectLst/>
                        </a:rPr>
                      </a:br>
                      <a:r>
                        <a:rPr lang="it-IT" sz="1200" dirty="0">
                          <a:effectLst/>
                        </a:rPr>
                        <a:t>- </a:t>
                      </a:r>
                      <a:r>
                        <a:rPr lang="it-IT" sz="1200" b="1" dirty="0">
                          <a:effectLst/>
                        </a:rPr>
                        <a:t>A2A Ciclo Idrico</a:t>
                      </a:r>
                      <a:r>
                        <a:rPr lang="it-IT" sz="1200" dirty="0">
                          <a:effectLst/>
                        </a:rPr>
                        <a:t> (parte delle attività in house nelle utility locali)</a:t>
                      </a:r>
                      <a:br>
                        <a:rPr lang="it-IT" sz="1200" dirty="0">
                          <a:effectLst/>
                        </a:rPr>
                      </a:br>
                      <a:r>
                        <a:rPr lang="it-IT" sz="1200" dirty="0">
                          <a:effectLst/>
                        </a:rPr>
                        <a:t>- </a:t>
                      </a:r>
                      <a:r>
                        <a:rPr lang="it-IT" sz="1200" b="1" dirty="0">
                          <a:effectLst/>
                        </a:rPr>
                        <a:t>Acquedotto Pugliese (AQP)</a:t>
                      </a:r>
                      <a:r>
                        <a:rPr lang="it-IT" sz="1200" dirty="0">
                          <a:effectLst/>
                        </a:rPr>
                        <a:t> – servizio idrico integrato in Puglia</a:t>
                      </a:r>
                      <a:br>
                        <a:rPr lang="it-IT" sz="1200" dirty="0">
                          <a:effectLst/>
                        </a:rPr>
                      </a:br>
                      <a:r>
                        <a:rPr lang="it-IT" sz="1200" dirty="0">
                          <a:effectLst/>
                        </a:rPr>
                        <a:t>- </a:t>
                      </a:r>
                      <a:r>
                        <a:rPr lang="it-IT" sz="1200" b="1" dirty="0">
                          <a:effectLst/>
                        </a:rPr>
                        <a:t>Trentino Trasporti</a:t>
                      </a:r>
                      <a:r>
                        <a:rPr lang="it-IT" sz="1200" dirty="0">
                          <a:effectLst/>
                        </a:rPr>
                        <a:t> – trasporto pubblico, controllata da Provincia/Comuni</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3087657751"/>
                  </a:ext>
                </a:extLst>
              </a:tr>
              <a:tr h="1874102">
                <a:tc>
                  <a:txBody>
                    <a:bodyPr/>
                    <a:lstStyle/>
                    <a:p>
                      <a:pPr algn="ctr">
                        <a:buNone/>
                      </a:pPr>
                      <a:r>
                        <a:rPr lang="it-IT" sz="1200" b="1">
                          <a:effectLst/>
                        </a:rPr>
                        <a:t>Società miste pubblico‑private</a:t>
                      </a:r>
                      <a:endParaRPr lang="it-IT" sz="1200">
                        <a:effectLst/>
                      </a:endParaRP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dirty="0">
                          <a:effectLst/>
                        </a:rPr>
                        <a:t>- Capitale pubblico + privato</a:t>
                      </a:r>
                      <a:br>
                        <a:rPr lang="it-IT" sz="1200" dirty="0">
                          <a:effectLst/>
                        </a:rPr>
                      </a:br>
                      <a:r>
                        <a:rPr lang="it-IT" sz="1200" dirty="0">
                          <a:effectLst/>
                        </a:rPr>
                        <a:t>- Gara a doppio oggetto</a:t>
                      </a:r>
                      <a:br>
                        <a:rPr lang="it-IT" sz="1200" dirty="0">
                          <a:effectLst/>
                        </a:rPr>
                      </a:br>
                      <a:r>
                        <a:rPr lang="it-IT" sz="1200" dirty="0">
                          <a:effectLst/>
                        </a:rPr>
                        <a:t>- Privato con ruolo operativo</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dirty="0">
                          <a:effectLst/>
                        </a:rPr>
                        <a:t>- Apporta know‑how privato</a:t>
                      </a:r>
                      <a:br>
                        <a:rPr lang="it-IT" sz="1200" dirty="0">
                          <a:effectLst/>
                        </a:rPr>
                      </a:br>
                      <a:r>
                        <a:rPr lang="it-IT" sz="1200" dirty="0">
                          <a:effectLst/>
                        </a:rPr>
                        <a:t>- Maggior efficienza e controllo dei costi</a:t>
                      </a:r>
                      <a:br>
                        <a:rPr lang="it-IT" sz="1200" dirty="0">
                          <a:effectLst/>
                        </a:rPr>
                      </a:br>
                      <a:r>
                        <a:rPr lang="it-IT" sz="1200" dirty="0">
                          <a:effectLst/>
                        </a:rPr>
                        <a:t>- Rischi e investimenti condivisi</a:t>
                      </a:r>
                      <a:br>
                        <a:rPr lang="it-IT" sz="1200" dirty="0">
                          <a:effectLst/>
                        </a:rPr>
                      </a:br>
                      <a:r>
                        <a:rPr lang="it-IT" sz="1200" dirty="0">
                          <a:effectLst/>
                        </a:rPr>
                        <a:t>- Maggior orientamento ai risultati</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dirty="0">
                          <a:effectLst/>
                        </a:rPr>
                        <a:t>- Costituzione complessa</a:t>
                      </a:r>
                      <a:br>
                        <a:rPr lang="it-IT" sz="1200" dirty="0">
                          <a:effectLst/>
                        </a:rPr>
                      </a:br>
                      <a:r>
                        <a:rPr lang="it-IT" sz="1200" dirty="0">
                          <a:effectLst/>
                        </a:rPr>
                        <a:t>- Possibile conflitto tra interesse pubblico e profitto</a:t>
                      </a:r>
                      <a:br>
                        <a:rPr lang="it-IT" sz="1200" dirty="0">
                          <a:effectLst/>
                        </a:rPr>
                      </a:br>
                      <a:r>
                        <a:rPr lang="it-IT" sz="1200" dirty="0">
                          <a:effectLst/>
                        </a:rPr>
                        <a:t>- Governance più rigida</a:t>
                      </a:r>
                      <a:br>
                        <a:rPr lang="it-IT" sz="1200" dirty="0">
                          <a:effectLst/>
                        </a:rPr>
                      </a:br>
                      <a:r>
                        <a:rPr lang="it-IT" sz="1200" dirty="0">
                          <a:effectLst/>
                        </a:rPr>
                        <a:t>- Minore controllo diretto da parte della PA</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a:effectLst/>
                        </a:rPr>
                        <a:t>- </a:t>
                      </a:r>
                      <a:r>
                        <a:rPr lang="it-IT" sz="1200" b="1">
                          <a:effectLst/>
                        </a:rPr>
                        <a:t>Hera S.p.A.</a:t>
                      </a:r>
                      <a:r>
                        <a:rPr lang="it-IT" sz="1200">
                          <a:effectLst/>
                        </a:rPr>
                        <a:t> – multiutility con partecipazione di Comuni e privati</a:t>
                      </a:r>
                      <a:br>
                        <a:rPr lang="it-IT" sz="1200">
                          <a:effectLst/>
                        </a:rPr>
                      </a:br>
                      <a:r>
                        <a:rPr lang="it-IT" sz="1200">
                          <a:effectLst/>
                        </a:rPr>
                        <a:t>- </a:t>
                      </a:r>
                      <a:r>
                        <a:rPr lang="it-IT" sz="1200" b="1">
                          <a:effectLst/>
                        </a:rPr>
                        <a:t>AcegasApsAmga</a:t>
                      </a:r>
                      <a:r>
                        <a:rPr lang="it-IT" sz="1200">
                          <a:effectLst/>
                        </a:rPr>
                        <a:t> (gruppo Hera) – servizi idrici/energetici, struttura mista</a:t>
                      </a:r>
                      <a:br>
                        <a:rPr lang="it-IT" sz="1200">
                          <a:effectLst/>
                        </a:rPr>
                      </a:br>
                      <a:r>
                        <a:rPr lang="it-IT" sz="1200">
                          <a:effectLst/>
                        </a:rPr>
                        <a:t>- </a:t>
                      </a:r>
                      <a:r>
                        <a:rPr lang="it-IT" sz="1200" b="1">
                          <a:effectLst/>
                        </a:rPr>
                        <a:t>ATAC Partenariati specifici</a:t>
                      </a:r>
                      <a:r>
                        <a:rPr lang="it-IT" sz="1200">
                          <a:effectLst/>
                        </a:rPr>
                        <a:t> (esempio di modelli misti in passato)</a:t>
                      </a:r>
                      <a:br>
                        <a:rPr lang="it-IT" sz="1200">
                          <a:effectLst/>
                        </a:rPr>
                      </a:br>
                      <a:r>
                        <a:rPr lang="it-IT" sz="1200">
                          <a:effectLst/>
                        </a:rPr>
                        <a:t>- </a:t>
                      </a:r>
                      <a:r>
                        <a:rPr lang="it-IT" sz="1200" b="1">
                          <a:effectLst/>
                        </a:rPr>
                        <a:t>Società aeroportuali</a:t>
                      </a:r>
                      <a:r>
                        <a:rPr lang="it-IT" sz="1200">
                          <a:effectLst/>
                        </a:rPr>
                        <a:t> con capitale pubblico+privato (es. Aeroporti di Roma nei periodi di assetto misto)</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3706336180"/>
                  </a:ext>
                </a:extLst>
              </a:tr>
              <a:tr h="1433307">
                <a:tc>
                  <a:txBody>
                    <a:bodyPr/>
                    <a:lstStyle/>
                    <a:p>
                      <a:pPr algn="ctr">
                        <a:buNone/>
                      </a:pPr>
                      <a:r>
                        <a:rPr lang="it-IT" sz="1200" b="1">
                          <a:effectLst/>
                        </a:rPr>
                        <a:t>Partecipazioni minoritarie</a:t>
                      </a:r>
                      <a:endParaRPr lang="it-IT" sz="1200">
                        <a:effectLst/>
                      </a:endParaRP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dirty="0">
                          <a:effectLst/>
                        </a:rPr>
                        <a:t>- PA detiene una quota non di controllo</a:t>
                      </a:r>
                      <a:br>
                        <a:rPr lang="it-IT" sz="1200" dirty="0">
                          <a:effectLst/>
                        </a:rPr>
                      </a:br>
                      <a:r>
                        <a:rPr lang="it-IT" sz="1200" dirty="0">
                          <a:effectLst/>
                        </a:rPr>
                        <a:t>- Nessun controllo analogo</a:t>
                      </a:r>
                      <a:br>
                        <a:rPr lang="it-IT" sz="1200" dirty="0">
                          <a:effectLst/>
                        </a:rPr>
                      </a:br>
                      <a:r>
                        <a:rPr lang="it-IT" sz="1200" dirty="0">
                          <a:effectLst/>
                        </a:rPr>
                        <a:t>- Spesso partecipazioni strategiche</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a:effectLst/>
                        </a:rPr>
                        <a:t>- Impegno finanziario ridotto</a:t>
                      </a:r>
                      <a:br>
                        <a:rPr lang="it-IT" sz="1200">
                          <a:effectLst/>
                        </a:rPr>
                      </a:br>
                      <a:r>
                        <a:rPr lang="it-IT" sz="1200">
                          <a:effectLst/>
                        </a:rPr>
                        <a:t>- Accesso a progetti strategici o infrastrutturali</a:t>
                      </a:r>
                      <a:br>
                        <a:rPr lang="it-IT" sz="1200">
                          <a:effectLst/>
                        </a:rPr>
                      </a:br>
                      <a:r>
                        <a:rPr lang="it-IT" sz="1200">
                          <a:effectLst/>
                        </a:rPr>
                        <a:t>- Ruolo pubblico di indirizzo (limitato)</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a:buNone/>
                      </a:pPr>
                      <a:r>
                        <a:rPr lang="it-IT" sz="1200">
                          <a:effectLst/>
                        </a:rPr>
                        <a:t>- Scarsa capacità di condizionare decisioni</a:t>
                      </a:r>
                      <a:br>
                        <a:rPr lang="it-IT" sz="1200">
                          <a:effectLst/>
                        </a:rPr>
                      </a:br>
                      <a:r>
                        <a:rPr lang="it-IT" sz="1200">
                          <a:effectLst/>
                        </a:rPr>
                        <a:t>- Difficoltà nel valutare inefficienze</a:t>
                      </a:r>
                      <a:br>
                        <a:rPr lang="it-IT" sz="1200">
                          <a:effectLst/>
                        </a:rPr>
                      </a:br>
                      <a:r>
                        <a:rPr lang="it-IT" sz="1200">
                          <a:effectLst/>
                        </a:rPr>
                        <a:t>- Rischio di immobilizzazioni non strategiche</a:t>
                      </a:r>
                      <a:br>
                        <a:rPr lang="it-IT" sz="1200">
                          <a:effectLst/>
                        </a:rPr>
                      </a:br>
                      <a:r>
                        <a:rPr lang="it-IT" sz="1200">
                          <a:effectLst/>
                        </a:rPr>
                        <a:t>- Potenziale necessità di razionalizzazione</a:t>
                      </a: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lgn="ctr" fontAlgn="t">
                        <a:lnSpc>
                          <a:spcPts val="1500"/>
                        </a:lnSpc>
                        <a:buNone/>
                      </a:pPr>
                      <a:r>
                        <a:rPr lang="it-IT" sz="1200" dirty="0">
                          <a:effectLst/>
                        </a:rPr>
                        <a:t>- </a:t>
                      </a:r>
                      <a:r>
                        <a:rPr lang="it-IT" sz="1200" b="1" dirty="0">
                          <a:effectLst/>
                        </a:rPr>
                        <a:t>ENI S.p.A.</a:t>
                      </a:r>
                      <a:r>
                        <a:rPr lang="it-IT" sz="1200" dirty="0">
                          <a:effectLst/>
                        </a:rPr>
                        <a:t> – partecipazione minoritaria dello Stato tramite MEF + CDP</a:t>
                      </a:r>
                      <a:br>
                        <a:rPr lang="it-IT" sz="1200" dirty="0">
                          <a:effectLst/>
                        </a:rPr>
                      </a:br>
                      <a:r>
                        <a:rPr lang="it-IT" sz="1200" dirty="0">
                          <a:effectLst/>
                        </a:rPr>
                        <a:t>- </a:t>
                      </a:r>
                      <a:r>
                        <a:rPr lang="it-IT" sz="1200" b="1" dirty="0">
                          <a:effectLst/>
                        </a:rPr>
                        <a:t>Poste Italiane</a:t>
                      </a:r>
                      <a:r>
                        <a:rPr lang="it-IT" sz="1200" dirty="0">
                          <a:effectLst/>
                        </a:rPr>
                        <a:t> – MEF come azionista significativo ma non unico</a:t>
                      </a:r>
                      <a:br>
                        <a:rPr lang="it-IT" sz="1200" dirty="0">
                          <a:effectLst/>
                        </a:rPr>
                      </a:br>
                      <a:r>
                        <a:rPr lang="it-IT" sz="1200" dirty="0">
                          <a:effectLst/>
                        </a:rPr>
                        <a:t>- </a:t>
                      </a:r>
                      <a:r>
                        <a:rPr lang="it-IT" sz="1200" b="1" dirty="0">
                          <a:effectLst/>
                        </a:rPr>
                        <a:t>Terna</a:t>
                      </a:r>
                      <a:r>
                        <a:rPr lang="it-IT" sz="1200" dirty="0">
                          <a:effectLst/>
                        </a:rPr>
                        <a:t> – quota pubblica tramite CDP</a:t>
                      </a:r>
                      <a:br>
                        <a:rPr lang="it-IT" sz="1200" dirty="0">
                          <a:effectLst/>
                        </a:rPr>
                      </a:br>
                      <a:r>
                        <a:rPr lang="it-IT" sz="1200" dirty="0">
                          <a:effectLst/>
                        </a:rPr>
                        <a:t>- </a:t>
                      </a:r>
                      <a:r>
                        <a:rPr lang="it-IT" sz="1200" b="1" dirty="0">
                          <a:effectLst/>
                        </a:rPr>
                        <a:t>Società fieristiche o consortili locali</a:t>
                      </a:r>
                      <a:r>
                        <a:rPr lang="it-IT" sz="1200" dirty="0">
                          <a:effectLst/>
                        </a:rPr>
                        <a:t> dove Comuni possiedono quote minori</a:t>
                      </a:r>
                      <a:endParaRPr lang="it-IT" sz="1200" b="0" i="0" dirty="0">
                        <a:effectLst/>
                        <a:latin typeface="Segoe UI" panose="020B0502040204020203" pitchFamily="34" charset="0"/>
                      </a:endParaRPr>
                    </a:p>
                  </a:txBody>
                  <a:tcPr marL="21552" marR="21552" marT="10776" marB="1077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189501823"/>
                  </a:ext>
                </a:extLst>
              </a:tr>
              <a:tr h="123106">
                <a:tc>
                  <a:txBody>
                    <a:bodyPr/>
                    <a:lstStyle/>
                    <a:p>
                      <a:endParaRPr lang="it-IT" sz="400"/>
                    </a:p>
                  </a:txBody>
                  <a:tcPr marL="21552" marR="21552" marT="10776" marB="10776">
                    <a:lnT w="9525" cap="flat" cmpd="sng" algn="ctr">
                      <a:solidFill>
                        <a:srgbClr val="E6E6E6"/>
                      </a:solidFill>
                      <a:prstDash val="solid"/>
                      <a:round/>
                      <a:headEnd type="none" w="med" len="med"/>
                      <a:tailEnd type="none" w="med" len="med"/>
                    </a:lnT>
                  </a:tcPr>
                </a:tc>
                <a:tc>
                  <a:txBody>
                    <a:bodyPr/>
                    <a:lstStyle/>
                    <a:p>
                      <a:endParaRPr lang="it-IT" sz="400"/>
                    </a:p>
                  </a:txBody>
                  <a:tcPr marL="21552" marR="21552" marT="10776" marB="10776">
                    <a:lnT w="9525" cap="flat" cmpd="sng" algn="ctr">
                      <a:solidFill>
                        <a:srgbClr val="E6E6E6"/>
                      </a:solidFill>
                      <a:prstDash val="solid"/>
                      <a:round/>
                      <a:headEnd type="none" w="med" len="med"/>
                      <a:tailEnd type="none" w="med" len="med"/>
                    </a:lnT>
                  </a:tcPr>
                </a:tc>
                <a:tc>
                  <a:txBody>
                    <a:bodyPr/>
                    <a:lstStyle/>
                    <a:p>
                      <a:endParaRPr lang="it-IT" sz="400"/>
                    </a:p>
                  </a:txBody>
                  <a:tcPr marL="21552" marR="21552" marT="10776" marB="10776">
                    <a:lnT w="9525" cap="flat" cmpd="sng" algn="ctr">
                      <a:solidFill>
                        <a:srgbClr val="E6E6E6"/>
                      </a:solidFill>
                      <a:prstDash val="solid"/>
                      <a:round/>
                      <a:headEnd type="none" w="med" len="med"/>
                      <a:tailEnd type="none" w="med" len="med"/>
                    </a:lnT>
                  </a:tcPr>
                </a:tc>
                <a:tc>
                  <a:txBody>
                    <a:bodyPr/>
                    <a:lstStyle/>
                    <a:p>
                      <a:endParaRPr lang="it-IT" sz="400"/>
                    </a:p>
                  </a:txBody>
                  <a:tcPr marL="21552" marR="21552" marT="10776" marB="10776">
                    <a:lnT w="9525" cap="flat" cmpd="sng" algn="ctr">
                      <a:solidFill>
                        <a:srgbClr val="E6E6E6"/>
                      </a:solidFill>
                      <a:prstDash val="solid"/>
                      <a:round/>
                      <a:headEnd type="none" w="med" len="med"/>
                      <a:tailEnd type="none" w="med" len="med"/>
                    </a:lnT>
                  </a:tcPr>
                </a:tc>
                <a:tc>
                  <a:txBody>
                    <a:bodyPr/>
                    <a:lstStyle/>
                    <a:p>
                      <a:endParaRPr lang="it-IT" sz="400" dirty="0"/>
                    </a:p>
                  </a:txBody>
                  <a:tcPr marL="21552" marR="21552" marT="10776" marB="10776">
                    <a:lnT w="9525" cap="flat" cmpd="sng" algn="ctr">
                      <a:solidFill>
                        <a:srgbClr val="E6E6E6"/>
                      </a:solidFill>
                      <a:prstDash val="solid"/>
                      <a:round/>
                      <a:headEnd type="none" w="med" len="med"/>
                      <a:tailEnd type="none" w="med" len="med"/>
                    </a:lnT>
                  </a:tcPr>
                </a:tc>
                <a:extLst>
                  <a:ext uri="{0D108BD9-81ED-4DB2-BD59-A6C34878D82A}">
                    <a16:rowId xmlns:a16="http://schemas.microsoft.com/office/drawing/2014/main" val="2264075424"/>
                  </a:ext>
                </a:extLst>
              </a:tr>
            </a:tbl>
          </a:graphicData>
        </a:graphic>
      </p:graphicFrame>
    </p:spTree>
    <p:extLst>
      <p:ext uri="{BB962C8B-B14F-4D97-AF65-F5344CB8AC3E}">
        <p14:creationId xmlns:p14="http://schemas.microsoft.com/office/powerpoint/2010/main" val="3462305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817C7A-C133-ECD5-5C29-59AFF684A99A}"/>
              </a:ext>
            </a:extLst>
          </p:cNvPr>
          <p:cNvSpPr>
            <a:spLocks noGrp="1"/>
          </p:cNvSpPr>
          <p:nvPr>
            <p:ph type="title"/>
          </p:nvPr>
        </p:nvSpPr>
        <p:spPr/>
        <p:txBody>
          <a:bodyPr>
            <a:normAutofit fontScale="90000"/>
          </a:bodyPr>
          <a:lstStyle/>
          <a:p>
            <a:r>
              <a:rPr lang="it-IT" dirty="0">
                <a:solidFill>
                  <a:schemeClr val="tx2"/>
                </a:solidFill>
              </a:rPr>
              <a:t>Differenze tra azienda speciale e società in house</a:t>
            </a:r>
          </a:p>
        </p:txBody>
      </p:sp>
      <p:graphicFrame>
        <p:nvGraphicFramePr>
          <p:cNvPr id="4" name="Segnaposto contenuto 3">
            <a:extLst>
              <a:ext uri="{FF2B5EF4-FFF2-40B4-BE49-F238E27FC236}">
                <a16:creationId xmlns:a16="http://schemas.microsoft.com/office/drawing/2014/main" id="{BF015AA3-560A-2533-F190-FE95E105C3AC}"/>
              </a:ext>
            </a:extLst>
          </p:cNvPr>
          <p:cNvGraphicFramePr>
            <a:graphicFrameLocks noGrp="1"/>
          </p:cNvGraphicFramePr>
          <p:nvPr>
            <p:ph idx="1"/>
            <p:extLst>
              <p:ext uri="{D42A27DB-BD31-4B8C-83A1-F6EECF244321}">
                <p14:modId xmlns:p14="http://schemas.microsoft.com/office/powerpoint/2010/main" val="529933907"/>
              </p:ext>
            </p:extLst>
          </p:nvPr>
        </p:nvGraphicFramePr>
        <p:xfrm>
          <a:off x="457200" y="1600200"/>
          <a:ext cx="8229600" cy="4322616"/>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229299952"/>
                    </a:ext>
                  </a:extLst>
                </a:gridCol>
                <a:gridCol w="2743200">
                  <a:extLst>
                    <a:ext uri="{9D8B030D-6E8A-4147-A177-3AD203B41FA5}">
                      <a16:colId xmlns:a16="http://schemas.microsoft.com/office/drawing/2014/main" val="1555643259"/>
                    </a:ext>
                  </a:extLst>
                </a:gridCol>
                <a:gridCol w="2743200">
                  <a:extLst>
                    <a:ext uri="{9D8B030D-6E8A-4147-A177-3AD203B41FA5}">
                      <a16:colId xmlns:a16="http://schemas.microsoft.com/office/drawing/2014/main" val="3655537679"/>
                    </a:ext>
                  </a:extLst>
                </a:gridCol>
              </a:tblGrid>
              <a:tr h="444438">
                <a:tc>
                  <a:txBody>
                    <a:bodyPr/>
                    <a:lstStyle/>
                    <a:p>
                      <a:pPr>
                        <a:buNone/>
                      </a:pPr>
                      <a:r>
                        <a:rPr lang="it-IT" dirty="0">
                          <a:effectLst/>
                        </a:rPr>
                        <a:t>Profilo</a:t>
                      </a:r>
                    </a:p>
                  </a:txBody>
                  <a:tcPr anchor="ctr"/>
                </a:tc>
                <a:tc>
                  <a:txBody>
                    <a:bodyPr/>
                    <a:lstStyle/>
                    <a:p>
                      <a:pPr>
                        <a:buNone/>
                      </a:pPr>
                      <a:r>
                        <a:rPr lang="it-IT" dirty="0">
                          <a:effectLst/>
                        </a:rPr>
                        <a:t>Azienda Speciale</a:t>
                      </a:r>
                    </a:p>
                  </a:txBody>
                  <a:tcPr anchor="ctr"/>
                </a:tc>
                <a:tc>
                  <a:txBody>
                    <a:bodyPr/>
                    <a:lstStyle/>
                    <a:p>
                      <a:pPr>
                        <a:buNone/>
                      </a:pPr>
                      <a:r>
                        <a:rPr lang="it-IT" dirty="0">
                          <a:effectLst/>
                        </a:rPr>
                        <a:t>Società in house</a:t>
                      </a:r>
                    </a:p>
                  </a:txBody>
                  <a:tcPr anchor="ctr"/>
                </a:tc>
                <a:extLst>
                  <a:ext uri="{0D108BD9-81ED-4DB2-BD59-A6C34878D82A}">
                    <a16:rowId xmlns:a16="http://schemas.microsoft.com/office/drawing/2014/main" val="3702969234"/>
                  </a:ext>
                </a:extLst>
              </a:tr>
              <a:tr h="444438">
                <a:tc>
                  <a:txBody>
                    <a:bodyPr/>
                    <a:lstStyle/>
                    <a:p>
                      <a:pPr>
                        <a:buNone/>
                      </a:pPr>
                      <a:r>
                        <a:rPr lang="it-IT">
                          <a:effectLst/>
                        </a:rPr>
                        <a:t>Natura</a:t>
                      </a:r>
                    </a:p>
                  </a:txBody>
                  <a:tcPr anchor="ctr"/>
                </a:tc>
                <a:tc>
                  <a:txBody>
                    <a:bodyPr/>
                    <a:lstStyle/>
                    <a:p>
                      <a:pPr>
                        <a:buNone/>
                      </a:pPr>
                      <a:r>
                        <a:rPr lang="it-IT">
                          <a:effectLst/>
                        </a:rPr>
                        <a:t>Ente pubblico economico</a:t>
                      </a:r>
                    </a:p>
                  </a:txBody>
                  <a:tcPr anchor="ctr"/>
                </a:tc>
                <a:tc>
                  <a:txBody>
                    <a:bodyPr/>
                    <a:lstStyle/>
                    <a:p>
                      <a:pPr>
                        <a:buNone/>
                      </a:pPr>
                      <a:r>
                        <a:rPr lang="it-IT" dirty="0">
                          <a:effectLst/>
                        </a:rPr>
                        <a:t>Società di capitali</a:t>
                      </a:r>
                    </a:p>
                  </a:txBody>
                  <a:tcPr anchor="ctr"/>
                </a:tc>
                <a:extLst>
                  <a:ext uri="{0D108BD9-81ED-4DB2-BD59-A6C34878D82A}">
                    <a16:rowId xmlns:a16="http://schemas.microsoft.com/office/drawing/2014/main" val="3674427954"/>
                  </a:ext>
                </a:extLst>
              </a:tr>
              <a:tr h="444438">
                <a:tc>
                  <a:txBody>
                    <a:bodyPr/>
                    <a:lstStyle/>
                    <a:p>
                      <a:pPr>
                        <a:buNone/>
                      </a:pPr>
                      <a:r>
                        <a:rPr lang="it-IT" dirty="0">
                          <a:effectLst/>
                        </a:rPr>
                        <a:t>Normativa</a:t>
                      </a:r>
                    </a:p>
                  </a:txBody>
                  <a:tcPr anchor="ctr"/>
                </a:tc>
                <a:tc>
                  <a:txBody>
                    <a:bodyPr/>
                    <a:lstStyle/>
                    <a:p>
                      <a:pPr>
                        <a:buNone/>
                      </a:pPr>
                      <a:r>
                        <a:rPr lang="it-IT">
                          <a:effectLst/>
                        </a:rPr>
                        <a:t>Art. 114 TUEL</a:t>
                      </a:r>
                    </a:p>
                  </a:txBody>
                  <a:tcPr anchor="ctr"/>
                </a:tc>
                <a:tc>
                  <a:txBody>
                    <a:bodyPr/>
                    <a:lstStyle/>
                    <a:p>
                      <a:pPr>
                        <a:buNone/>
                      </a:pPr>
                      <a:r>
                        <a:rPr lang="it-IT">
                          <a:effectLst/>
                        </a:rPr>
                        <a:t>Art. 16 TUSP</a:t>
                      </a:r>
                    </a:p>
                  </a:txBody>
                  <a:tcPr anchor="ctr"/>
                </a:tc>
                <a:extLst>
                  <a:ext uri="{0D108BD9-81ED-4DB2-BD59-A6C34878D82A}">
                    <a16:rowId xmlns:a16="http://schemas.microsoft.com/office/drawing/2014/main" val="3130042840"/>
                  </a:ext>
                </a:extLst>
              </a:tr>
              <a:tr h="444438">
                <a:tc>
                  <a:txBody>
                    <a:bodyPr/>
                    <a:lstStyle/>
                    <a:p>
                      <a:pPr>
                        <a:buNone/>
                      </a:pPr>
                      <a:r>
                        <a:rPr lang="it-IT" dirty="0">
                          <a:effectLst/>
                        </a:rPr>
                        <a:t>Regime giuridico</a:t>
                      </a:r>
                    </a:p>
                  </a:txBody>
                  <a:tcPr anchor="ctr"/>
                </a:tc>
                <a:tc>
                  <a:txBody>
                    <a:bodyPr/>
                    <a:lstStyle/>
                    <a:p>
                      <a:pPr>
                        <a:buNone/>
                      </a:pPr>
                      <a:r>
                        <a:rPr lang="it-IT">
                          <a:effectLst/>
                        </a:rPr>
                        <a:t>Pubblicistico</a:t>
                      </a:r>
                    </a:p>
                  </a:txBody>
                  <a:tcPr anchor="ctr"/>
                </a:tc>
                <a:tc>
                  <a:txBody>
                    <a:bodyPr/>
                    <a:lstStyle/>
                    <a:p>
                      <a:pPr>
                        <a:buNone/>
                      </a:pPr>
                      <a:r>
                        <a:rPr lang="it-IT">
                          <a:effectLst/>
                        </a:rPr>
                        <a:t>Privatistico</a:t>
                      </a:r>
                    </a:p>
                  </a:txBody>
                  <a:tcPr anchor="ctr"/>
                </a:tc>
                <a:extLst>
                  <a:ext uri="{0D108BD9-81ED-4DB2-BD59-A6C34878D82A}">
                    <a16:rowId xmlns:a16="http://schemas.microsoft.com/office/drawing/2014/main" val="4249377717"/>
                  </a:ext>
                </a:extLst>
              </a:tr>
              <a:tr h="444438">
                <a:tc>
                  <a:txBody>
                    <a:bodyPr/>
                    <a:lstStyle/>
                    <a:p>
                      <a:pPr>
                        <a:buNone/>
                      </a:pPr>
                      <a:r>
                        <a:rPr lang="it-IT">
                          <a:effectLst/>
                        </a:rPr>
                        <a:t>Finalità</a:t>
                      </a:r>
                    </a:p>
                  </a:txBody>
                  <a:tcPr anchor="ctr"/>
                </a:tc>
                <a:tc>
                  <a:txBody>
                    <a:bodyPr/>
                    <a:lstStyle/>
                    <a:p>
                      <a:pPr>
                        <a:buNone/>
                      </a:pPr>
                      <a:r>
                        <a:rPr lang="it-IT">
                          <a:effectLst/>
                        </a:rPr>
                        <a:t>Non lucrativa</a:t>
                      </a:r>
                    </a:p>
                  </a:txBody>
                  <a:tcPr anchor="ctr"/>
                </a:tc>
                <a:tc>
                  <a:txBody>
                    <a:bodyPr/>
                    <a:lstStyle/>
                    <a:p>
                      <a:pPr>
                        <a:buNone/>
                      </a:pPr>
                      <a:r>
                        <a:rPr lang="it-IT">
                          <a:effectLst/>
                        </a:rPr>
                        <a:t>Potenzialmente lucrativa</a:t>
                      </a:r>
                    </a:p>
                  </a:txBody>
                  <a:tcPr anchor="ctr"/>
                </a:tc>
                <a:extLst>
                  <a:ext uri="{0D108BD9-81ED-4DB2-BD59-A6C34878D82A}">
                    <a16:rowId xmlns:a16="http://schemas.microsoft.com/office/drawing/2014/main" val="1804058459"/>
                  </a:ext>
                </a:extLst>
              </a:tr>
              <a:tr h="767112">
                <a:tc>
                  <a:txBody>
                    <a:bodyPr/>
                    <a:lstStyle/>
                    <a:p>
                      <a:pPr>
                        <a:buNone/>
                      </a:pPr>
                      <a:r>
                        <a:rPr lang="it-IT">
                          <a:effectLst/>
                        </a:rPr>
                        <a:t>Controllo</a:t>
                      </a:r>
                    </a:p>
                  </a:txBody>
                  <a:tcPr anchor="ctr"/>
                </a:tc>
                <a:tc>
                  <a:txBody>
                    <a:bodyPr/>
                    <a:lstStyle/>
                    <a:p>
                      <a:pPr>
                        <a:buNone/>
                      </a:pPr>
                      <a:r>
                        <a:rPr lang="it-IT">
                          <a:effectLst/>
                        </a:rPr>
                        <a:t>Fortissimo, diretto</a:t>
                      </a:r>
                    </a:p>
                  </a:txBody>
                  <a:tcPr anchor="ctr"/>
                </a:tc>
                <a:tc>
                  <a:txBody>
                    <a:bodyPr/>
                    <a:lstStyle/>
                    <a:p>
                      <a:pPr>
                        <a:buNone/>
                      </a:pPr>
                      <a:r>
                        <a:rPr lang="it-IT">
                          <a:effectLst/>
                        </a:rPr>
                        <a:t>Controllo analogo (mediato)</a:t>
                      </a:r>
                    </a:p>
                  </a:txBody>
                  <a:tcPr anchor="ctr"/>
                </a:tc>
                <a:extLst>
                  <a:ext uri="{0D108BD9-81ED-4DB2-BD59-A6C34878D82A}">
                    <a16:rowId xmlns:a16="http://schemas.microsoft.com/office/drawing/2014/main" val="2955357977"/>
                  </a:ext>
                </a:extLst>
              </a:tr>
              <a:tr h="444438">
                <a:tc>
                  <a:txBody>
                    <a:bodyPr/>
                    <a:lstStyle/>
                    <a:p>
                      <a:pPr>
                        <a:buNone/>
                      </a:pPr>
                      <a:r>
                        <a:rPr lang="it-IT">
                          <a:effectLst/>
                        </a:rPr>
                        <a:t>Personale</a:t>
                      </a:r>
                    </a:p>
                  </a:txBody>
                  <a:tcPr anchor="ctr"/>
                </a:tc>
                <a:tc>
                  <a:txBody>
                    <a:bodyPr/>
                    <a:lstStyle/>
                    <a:p>
                      <a:pPr>
                        <a:buNone/>
                      </a:pPr>
                      <a:r>
                        <a:rPr lang="it-IT">
                          <a:effectLst/>
                        </a:rPr>
                        <a:t>Pubblico/para-pubblico</a:t>
                      </a:r>
                    </a:p>
                  </a:txBody>
                  <a:tcPr anchor="ctr"/>
                </a:tc>
                <a:tc>
                  <a:txBody>
                    <a:bodyPr/>
                    <a:lstStyle/>
                    <a:p>
                      <a:pPr>
                        <a:buNone/>
                      </a:pPr>
                      <a:r>
                        <a:rPr lang="it-IT">
                          <a:effectLst/>
                        </a:rPr>
                        <a:t>Privatistico</a:t>
                      </a:r>
                    </a:p>
                  </a:txBody>
                  <a:tcPr anchor="ctr"/>
                </a:tc>
                <a:extLst>
                  <a:ext uri="{0D108BD9-81ED-4DB2-BD59-A6C34878D82A}">
                    <a16:rowId xmlns:a16="http://schemas.microsoft.com/office/drawing/2014/main" val="3397803854"/>
                  </a:ext>
                </a:extLst>
              </a:tr>
              <a:tr h="444438">
                <a:tc>
                  <a:txBody>
                    <a:bodyPr/>
                    <a:lstStyle/>
                    <a:p>
                      <a:pPr>
                        <a:buNone/>
                      </a:pPr>
                      <a:r>
                        <a:rPr lang="it-IT">
                          <a:effectLst/>
                        </a:rPr>
                        <a:t>Affidamento</a:t>
                      </a:r>
                    </a:p>
                  </a:txBody>
                  <a:tcPr anchor="ctr"/>
                </a:tc>
                <a:tc>
                  <a:txBody>
                    <a:bodyPr/>
                    <a:lstStyle/>
                    <a:p>
                      <a:pPr>
                        <a:buNone/>
                      </a:pPr>
                      <a:r>
                        <a:rPr lang="it-IT">
                          <a:effectLst/>
                        </a:rPr>
                        <a:t>In house spontaneo</a:t>
                      </a:r>
                    </a:p>
                  </a:txBody>
                  <a:tcPr anchor="ctr"/>
                </a:tc>
                <a:tc>
                  <a:txBody>
                    <a:bodyPr/>
                    <a:lstStyle/>
                    <a:p>
                      <a:pPr>
                        <a:buNone/>
                      </a:pPr>
                      <a:r>
                        <a:rPr lang="it-IT">
                          <a:effectLst/>
                        </a:rPr>
                        <a:t>In house “europeo”</a:t>
                      </a:r>
                    </a:p>
                  </a:txBody>
                  <a:tcPr anchor="ctr"/>
                </a:tc>
                <a:extLst>
                  <a:ext uri="{0D108BD9-81ED-4DB2-BD59-A6C34878D82A}">
                    <a16:rowId xmlns:a16="http://schemas.microsoft.com/office/drawing/2014/main" val="3272681732"/>
                  </a:ext>
                </a:extLst>
              </a:tr>
              <a:tr h="444438">
                <a:tc>
                  <a:txBody>
                    <a:bodyPr/>
                    <a:lstStyle/>
                    <a:p>
                      <a:pPr>
                        <a:buNone/>
                      </a:pPr>
                      <a:r>
                        <a:rPr lang="it-IT">
                          <a:effectLst/>
                        </a:rPr>
                        <a:t>Autonomia</a:t>
                      </a:r>
                    </a:p>
                  </a:txBody>
                  <a:tcPr anchor="ctr"/>
                </a:tc>
                <a:tc>
                  <a:txBody>
                    <a:bodyPr/>
                    <a:lstStyle/>
                    <a:p>
                      <a:pPr>
                        <a:buNone/>
                      </a:pPr>
                      <a:r>
                        <a:rPr lang="it-IT">
                          <a:effectLst/>
                        </a:rPr>
                        <a:t>Limitata</a:t>
                      </a:r>
                    </a:p>
                  </a:txBody>
                  <a:tcPr anchor="ctr"/>
                </a:tc>
                <a:tc>
                  <a:txBody>
                    <a:bodyPr/>
                    <a:lstStyle/>
                    <a:p>
                      <a:pPr fontAlgn="t">
                        <a:lnSpc>
                          <a:spcPts val="1500"/>
                        </a:lnSpc>
                        <a:buNone/>
                      </a:pPr>
                      <a:r>
                        <a:rPr lang="it-IT" dirty="0">
                          <a:effectLst/>
                        </a:rPr>
                        <a:t>Maggiore</a:t>
                      </a:r>
                      <a:endParaRPr lang="it-IT" b="0" i="0" dirty="0">
                        <a:effectLst/>
                        <a:latin typeface="Segoe UI" panose="020B0502040204020203" pitchFamily="34" charset="0"/>
                      </a:endParaRPr>
                    </a:p>
                  </a:txBody>
                  <a:tcPr anchor="ctr"/>
                </a:tc>
                <a:extLst>
                  <a:ext uri="{0D108BD9-81ED-4DB2-BD59-A6C34878D82A}">
                    <a16:rowId xmlns:a16="http://schemas.microsoft.com/office/drawing/2014/main" val="4094667623"/>
                  </a:ext>
                </a:extLst>
              </a:tr>
            </a:tbl>
          </a:graphicData>
        </a:graphic>
      </p:graphicFrame>
    </p:spTree>
    <p:extLst>
      <p:ext uri="{BB962C8B-B14F-4D97-AF65-F5344CB8AC3E}">
        <p14:creationId xmlns:p14="http://schemas.microsoft.com/office/powerpoint/2010/main" val="385835877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CB5E95-4BE6-0F86-E7BE-FED2784637B9}"/>
              </a:ext>
            </a:extLst>
          </p:cNvPr>
          <p:cNvSpPr>
            <a:spLocks noGrp="1"/>
          </p:cNvSpPr>
          <p:nvPr>
            <p:ph type="title"/>
          </p:nvPr>
        </p:nvSpPr>
        <p:spPr/>
        <p:txBody>
          <a:bodyPr>
            <a:normAutofit fontScale="90000"/>
          </a:bodyPr>
          <a:lstStyle/>
          <a:p>
            <a:r>
              <a:rPr lang="it-IT" dirty="0">
                <a:solidFill>
                  <a:schemeClr val="tx2"/>
                </a:solidFill>
              </a:rPr>
              <a:t>Differenze tra azienda speciale e società in house</a:t>
            </a:r>
          </a:p>
        </p:txBody>
      </p:sp>
      <p:sp>
        <p:nvSpPr>
          <p:cNvPr id="3" name="Segnaposto contenuto 2">
            <a:extLst>
              <a:ext uri="{FF2B5EF4-FFF2-40B4-BE49-F238E27FC236}">
                <a16:creationId xmlns:a16="http://schemas.microsoft.com/office/drawing/2014/main" id="{0D641041-23D7-6908-7C02-EE714BDD0C0C}"/>
              </a:ext>
            </a:extLst>
          </p:cNvPr>
          <p:cNvSpPr>
            <a:spLocks noGrp="1"/>
          </p:cNvSpPr>
          <p:nvPr>
            <p:ph idx="1"/>
          </p:nvPr>
        </p:nvSpPr>
        <p:spPr/>
        <p:txBody>
          <a:bodyPr>
            <a:normAutofit fontScale="77500" lnSpcReduction="20000"/>
          </a:bodyPr>
          <a:lstStyle/>
          <a:p>
            <a:pPr marL="0" indent="0">
              <a:buNone/>
            </a:pPr>
            <a:r>
              <a:rPr lang="it-IT" b="1" dirty="0"/>
              <a:t>Azienda speciale</a:t>
            </a:r>
          </a:p>
          <a:p>
            <a:r>
              <a:rPr lang="it-IT" dirty="0"/>
              <a:t>è un ente pubblico economico, dotato di personalità giuridica pubblica e autonomia imprenditoriale</a:t>
            </a:r>
          </a:p>
          <a:p>
            <a:r>
              <a:rPr lang="it-IT" dirty="0"/>
              <a:t>Disciplina principale: art. 114 del d.lgs. 267/2000 (TUEL)</a:t>
            </a:r>
          </a:p>
          <a:p>
            <a:r>
              <a:rPr lang="it-IT" dirty="0"/>
              <a:t>È un ente strumentale dell’ente locale, modellato per perseguire finalità pubbliche non necessariamente lucrative</a:t>
            </a:r>
          </a:p>
          <a:p>
            <a:pPr marL="0" indent="0">
              <a:buNone/>
            </a:pPr>
            <a:endParaRPr lang="it-IT" dirty="0"/>
          </a:p>
          <a:p>
            <a:pPr marL="0" indent="0">
              <a:buNone/>
            </a:pPr>
            <a:r>
              <a:rPr lang="it-IT" b="1" dirty="0"/>
              <a:t>Società in house</a:t>
            </a:r>
          </a:p>
          <a:p>
            <a:r>
              <a:rPr lang="it-IT" dirty="0"/>
              <a:t>È una società di capitali (di norma S.p.A. o S.r.l.), interamente partecipata da enti pubblici</a:t>
            </a:r>
          </a:p>
          <a:p>
            <a:r>
              <a:rPr lang="it-IT" dirty="0"/>
              <a:t>Disciplina principale: art. 16 d.lgs. 175/2016 (TUSP)</a:t>
            </a:r>
          </a:p>
          <a:p>
            <a:r>
              <a:rPr lang="it-IT" dirty="0"/>
              <a:t>Applica in prevalenza il diritto societario</a:t>
            </a:r>
          </a:p>
        </p:txBody>
      </p:sp>
    </p:spTree>
    <p:extLst>
      <p:ext uri="{BB962C8B-B14F-4D97-AF65-F5344CB8AC3E}">
        <p14:creationId xmlns:p14="http://schemas.microsoft.com/office/powerpoint/2010/main" val="322815130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E2ECAF-C5CC-76A9-783C-9F6891ED08A1}"/>
              </a:ext>
            </a:extLst>
          </p:cNvPr>
          <p:cNvSpPr>
            <a:spLocks noGrp="1"/>
          </p:cNvSpPr>
          <p:nvPr>
            <p:ph type="title"/>
          </p:nvPr>
        </p:nvSpPr>
        <p:spPr/>
        <p:txBody>
          <a:bodyPr>
            <a:normAutofit fontScale="90000"/>
          </a:bodyPr>
          <a:lstStyle/>
          <a:p>
            <a:r>
              <a:rPr lang="it-IT" dirty="0">
                <a:solidFill>
                  <a:schemeClr val="tx2"/>
                </a:solidFill>
              </a:rPr>
              <a:t>Differenze tra azienda speciale e società in house</a:t>
            </a:r>
            <a:endParaRPr lang="it-IT" dirty="0"/>
          </a:p>
        </p:txBody>
      </p:sp>
      <p:sp>
        <p:nvSpPr>
          <p:cNvPr id="3" name="Segnaposto contenuto 2">
            <a:extLst>
              <a:ext uri="{FF2B5EF4-FFF2-40B4-BE49-F238E27FC236}">
                <a16:creationId xmlns:a16="http://schemas.microsoft.com/office/drawing/2014/main" id="{1140BEF1-D8D3-3A3D-2665-9CFC3376DA79}"/>
              </a:ext>
            </a:extLst>
          </p:cNvPr>
          <p:cNvSpPr>
            <a:spLocks noGrp="1"/>
          </p:cNvSpPr>
          <p:nvPr>
            <p:ph idx="1"/>
          </p:nvPr>
        </p:nvSpPr>
        <p:spPr/>
        <p:txBody>
          <a:bodyPr>
            <a:normAutofit fontScale="85000" lnSpcReduction="20000"/>
          </a:bodyPr>
          <a:lstStyle/>
          <a:p>
            <a:pPr marL="0" indent="0">
              <a:buNone/>
            </a:pPr>
            <a:r>
              <a:rPr lang="it-IT" b="1" dirty="0"/>
              <a:t>Azienda Speciale</a:t>
            </a:r>
          </a:p>
          <a:p>
            <a:r>
              <a:rPr lang="it-IT" dirty="0"/>
              <a:t>L’affidamento diretto del servizio è qualificato come affidamento in house, secondo ANAC e giurisprudenza.</a:t>
            </a:r>
          </a:p>
          <a:p>
            <a:r>
              <a:rPr lang="it-IT" dirty="0"/>
              <a:t>Richiede lo stesso onere motivazionale previsto per </a:t>
            </a:r>
            <a:r>
              <a:rPr lang="it-IT" dirty="0" err="1"/>
              <a:t>l’in</a:t>
            </a:r>
            <a:r>
              <a:rPr lang="it-IT" dirty="0"/>
              <a:t> house (parere ANAC n.27/2023). </a:t>
            </a:r>
          </a:p>
          <a:p>
            <a:pPr marL="0" indent="0">
              <a:buNone/>
            </a:pPr>
            <a:endParaRPr lang="it-IT" dirty="0"/>
          </a:p>
          <a:p>
            <a:pPr marL="0" indent="0">
              <a:buNone/>
            </a:pPr>
            <a:r>
              <a:rPr lang="it-IT" b="1" dirty="0"/>
              <a:t>Società in house</a:t>
            </a:r>
          </a:p>
          <a:p>
            <a:r>
              <a:rPr lang="it-IT" dirty="0"/>
              <a:t>L’affidamento diretto è possibile solo se la società è totalmente pubblica, è garantito il controllo analogo, svolge almeno l’80% delle sue attività verso gli enti soci.</a:t>
            </a:r>
          </a:p>
        </p:txBody>
      </p:sp>
    </p:spTree>
    <p:extLst>
      <p:ext uri="{BB962C8B-B14F-4D97-AF65-F5344CB8AC3E}">
        <p14:creationId xmlns:p14="http://schemas.microsoft.com/office/powerpoint/2010/main" val="327380128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3D0C71-77E0-C2EB-4C4C-1E06F5F24EBF}"/>
              </a:ext>
            </a:extLst>
          </p:cNvPr>
          <p:cNvSpPr>
            <a:spLocks noGrp="1"/>
          </p:cNvSpPr>
          <p:nvPr>
            <p:ph type="title"/>
          </p:nvPr>
        </p:nvSpPr>
        <p:spPr/>
        <p:txBody>
          <a:bodyPr/>
          <a:lstStyle/>
          <a:p>
            <a:r>
              <a:rPr lang="it-IT" dirty="0">
                <a:solidFill>
                  <a:schemeClr val="tx2"/>
                </a:solidFill>
              </a:rPr>
              <a:t>AGCM e la gara a doppio oggetto</a:t>
            </a:r>
          </a:p>
        </p:txBody>
      </p:sp>
      <p:sp>
        <p:nvSpPr>
          <p:cNvPr id="3" name="Segnaposto contenuto 2">
            <a:extLst>
              <a:ext uri="{FF2B5EF4-FFF2-40B4-BE49-F238E27FC236}">
                <a16:creationId xmlns:a16="http://schemas.microsoft.com/office/drawing/2014/main" id="{AD487BA4-FF9D-59B6-09B5-C43E1AC11C13}"/>
              </a:ext>
            </a:extLst>
          </p:cNvPr>
          <p:cNvSpPr>
            <a:spLocks noGrp="1"/>
          </p:cNvSpPr>
          <p:nvPr>
            <p:ph idx="1"/>
          </p:nvPr>
        </p:nvSpPr>
        <p:spPr>
          <a:xfrm>
            <a:off x="457200" y="1417638"/>
            <a:ext cx="8229600" cy="4708525"/>
          </a:xfrm>
        </p:spPr>
        <p:txBody>
          <a:bodyPr>
            <a:normAutofit fontScale="32500" lnSpcReduction="20000"/>
          </a:bodyPr>
          <a:lstStyle/>
          <a:p>
            <a:pPr marL="0" indent="0">
              <a:buNone/>
            </a:pPr>
            <a:r>
              <a:rPr lang="it-IT" sz="5500" dirty="0"/>
              <a:t>Secondo l’AGCM, quando una società pubblica:</a:t>
            </a:r>
          </a:p>
          <a:p>
            <a:r>
              <a:rPr lang="it-IT" sz="5500" dirty="0"/>
              <a:t>svolge un servizio pubblico affidato dall’ente,</a:t>
            </a:r>
          </a:p>
          <a:p>
            <a:r>
              <a:rPr lang="it-IT" sz="5500" dirty="0"/>
              <a:t>e vuole far entrare un socio privato operativo,</a:t>
            </a:r>
          </a:p>
          <a:p>
            <a:pPr marL="0" indent="0">
              <a:buNone/>
            </a:pPr>
            <a:r>
              <a:rPr lang="it-IT" sz="5500" dirty="0"/>
              <a:t>non è sufficiente una semplice selezione del socio ex art. 7, c.5 TUSP.</a:t>
            </a:r>
          </a:p>
          <a:p>
            <a:pPr marL="0" indent="0">
              <a:buNone/>
            </a:pPr>
            <a:endParaRPr lang="it-IT" sz="5500" dirty="0"/>
          </a:p>
          <a:p>
            <a:pPr marL="0" indent="0">
              <a:buNone/>
            </a:pPr>
            <a:r>
              <a:rPr lang="it-IT" sz="5500" dirty="0"/>
              <a:t>L’ingresso del socio privato richiede obbligatoriamente una gara a doppio oggetto (scelta del socio + affidamento del servizio).</a:t>
            </a:r>
          </a:p>
          <a:p>
            <a:pPr marL="0" indent="0">
              <a:buNone/>
            </a:pPr>
            <a:endParaRPr lang="it-IT" sz="5500" dirty="0"/>
          </a:p>
          <a:p>
            <a:pPr marL="0" indent="0">
              <a:buNone/>
            </a:pPr>
            <a:r>
              <a:rPr lang="it-IT" sz="5500" dirty="0"/>
              <a:t>Questa posizione è stata espressa chiaramente nel parere </a:t>
            </a:r>
            <a:r>
              <a:rPr lang="it-IT" sz="5500" b="1" dirty="0"/>
              <a:t>AGCM AS1842</a:t>
            </a:r>
            <a:r>
              <a:rPr lang="it-IT" sz="5500" dirty="0"/>
              <a:t>, a fronte della volontà di un Comune di trasformare la propria società in una società mista.</a:t>
            </a:r>
          </a:p>
          <a:p>
            <a:pPr marL="0" indent="0">
              <a:buNone/>
            </a:pPr>
            <a:endParaRPr lang="it-IT" sz="5500" dirty="0"/>
          </a:p>
          <a:p>
            <a:pPr marL="0" indent="0">
              <a:buNone/>
            </a:pPr>
            <a:r>
              <a:rPr lang="it-IT" sz="5500" dirty="0"/>
              <a:t>Motivazione dell’AGCM:</a:t>
            </a:r>
          </a:p>
          <a:p>
            <a:r>
              <a:rPr lang="it-IT" sz="5500" dirty="0"/>
              <a:t>se il socio privato entra mentre la società gestisce già un servizio, può trarne un vantaggio competitivo indebito senza passare da una procedura concorrenziale.</a:t>
            </a:r>
          </a:p>
        </p:txBody>
      </p:sp>
    </p:spTree>
    <p:extLst>
      <p:ext uri="{BB962C8B-B14F-4D97-AF65-F5344CB8AC3E}">
        <p14:creationId xmlns:p14="http://schemas.microsoft.com/office/powerpoint/2010/main" val="199985279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7F030D-0EB6-2F09-8226-4B74222CFEDB}"/>
              </a:ext>
            </a:extLst>
          </p:cNvPr>
          <p:cNvSpPr>
            <a:spLocks noGrp="1"/>
          </p:cNvSpPr>
          <p:nvPr>
            <p:ph type="title"/>
          </p:nvPr>
        </p:nvSpPr>
        <p:spPr/>
        <p:txBody>
          <a:bodyPr/>
          <a:lstStyle/>
          <a:p>
            <a:r>
              <a:rPr lang="it-IT" dirty="0">
                <a:solidFill>
                  <a:schemeClr val="tx2"/>
                </a:solidFill>
              </a:rPr>
              <a:t>Gestione del personale (art. 19)</a:t>
            </a:r>
          </a:p>
        </p:txBody>
      </p:sp>
      <p:sp>
        <p:nvSpPr>
          <p:cNvPr id="3" name="Segnaposto contenuto 2">
            <a:extLst>
              <a:ext uri="{FF2B5EF4-FFF2-40B4-BE49-F238E27FC236}">
                <a16:creationId xmlns:a16="http://schemas.microsoft.com/office/drawing/2014/main" id="{5B59634A-EC29-EF49-F89B-DFD873FFCDC5}"/>
              </a:ext>
            </a:extLst>
          </p:cNvPr>
          <p:cNvSpPr>
            <a:spLocks noGrp="1"/>
          </p:cNvSpPr>
          <p:nvPr>
            <p:ph idx="1"/>
          </p:nvPr>
        </p:nvSpPr>
        <p:spPr/>
        <p:txBody>
          <a:bodyPr/>
          <a:lstStyle/>
          <a:p>
            <a:r>
              <a:rPr lang="it-IT" dirty="0"/>
              <a:t>Ai dipendenti delle società a controllo pubblico si applicano le disposizioni del codice civile e delle leggi e CCNL in tema di rapporto di lavoro subordinato nell’impresa</a:t>
            </a:r>
          </a:p>
          <a:p>
            <a:pPr marL="0" indent="0">
              <a:buNone/>
            </a:pPr>
            <a:endParaRPr lang="it-IT" dirty="0"/>
          </a:p>
          <a:p>
            <a:r>
              <a:rPr lang="it-IT" dirty="0"/>
              <a:t>Il reclutamento deve avvenire</a:t>
            </a:r>
            <a:r>
              <a:rPr lang="it-IT" b="1" dirty="0"/>
              <a:t>, pena la nullità</a:t>
            </a:r>
            <a:r>
              <a:rPr lang="it-IT" dirty="0"/>
              <a:t>, nel rispetto dei principi di cui al d.lgs. 165/2001 </a:t>
            </a:r>
          </a:p>
          <a:p>
            <a:pPr marL="0" indent="0">
              <a:buNone/>
            </a:pPr>
            <a:endParaRPr lang="it-IT" dirty="0"/>
          </a:p>
        </p:txBody>
      </p:sp>
    </p:spTree>
    <p:extLst>
      <p:ext uri="{BB962C8B-B14F-4D97-AF65-F5344CB8AC3E}">
        <p14:creationId xmlns:p14="http://schemas.microsoft.com/office/powerpoint/2010/main" val="98540122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3E27C-576E-E61A-C7EB-3457257D2CF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D55D73B-47CD-0D89-E5FD-C82FD6E01107}"/>
              </a:ext>
            </a:extLst>
          </p:cNvPr>
          <p:cNvSpPr>
            <a:spLocks noGrp="1"/>
          </p:cNvSpPr>
          <p:nvPr>
            <p:ph type="title"/>
          </p:nvPr>
        </p:nvSpPr>
        <p:spPr/>
        <p:txBody>
          <a:bodyPr/>
          <a:lstStyle/>
          <a:p>
            <a:r>
              <a:rPr lang="it-IT" dirty="0">
                <a:solidFill>
                  <a:schemeClr val="tx2"/>
                </a:solidFill>
              </a:rPr>
              <a:t>Gestione del personale (art. 19)</a:t>
            </a:r>
          </a:p>
        </p:txBody>
      </p:sp>
      <p:sp>
        <p:nvSpPr>
          <p:cNvPr id="3" name="Segnaposto contenuto 2">
            <a:extLst>
              <a:ext uri="{FF2B5EF4-FFF2-40B4-BE49-F238E27FC236}">
                <a16:creationId xmlns:a16="http://schemas.microsoft.com/office/drawing/2014/main" id="{272FA7CF-41FD-10F8-526F-55D14B4A7769}"/>
              </a:ext>
            </a:extLst>
          </p:cNvPr>
          <p:cNvSpPr>
            <a:spLocks noGrp="1"/>
          </p:cNvSpPr>
          <p:nvPr>
            <p:ph idx="1"/>
          </p:nvPr>
        </p:nvSpPr>
        <p:spPr/>
        <p:txBody>
          <a:bodyPr/>
          <a:lstStyle/>
          <a:p>
            <a:pPr marL="0" indent="0">
              <a:buNone/>
            </a:pPr>
            <a:r>
              <a:rPr lang="it-IT" dirty="0"/>
              <a:t>Le amministrazioni fissano annualmente obiettivi specifici sul complesso delle spese di funzionamento delle partecipate anche in tema di personale che devo recepire eventuali divieti o limiti alle assunzioni e ai trattamenti economici</a:t>
            </a:r>
          </a:p>
          <a:p>
            <a:pPr marL="0" indent="0">
              <a:buNone/>
            </a:pPr>
            <a:endParaRPr lang="it-IT" dirty="0"/>
          </a:p>
        </p:txBody>
      </p:sp>
    </p:spTree>
    <p:extLst>
      <p:ext uri="{BB962C8B-B14F-4D97-AF65-F5344CB8AC3E}">
        <p14:creationId xmlns:p14="http://schemas.microsoft.com/office/powerpoint/2010/main" val="22454297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4BE76-5474-595D-3223-58B49757E65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BFE28EE-98B6-B260-E6A4-20F320EAF8F6}"/>
              </a:ext>
            </a:extLst>
          </p:cNvPr>
          <p:cNvSpPr>
            <a:spLocks noGrp="1"/>
          </p:cNvSpPr>
          <p:nvPr>
            <p:ph type="title"/>
          </p:nvPr>
        </p:nvSpPr>
        <p:spPr/>
        <p:txBody>
          <a:bodyPr/>
          <a:lstStyle/>
          <a:p>
            <a:r>
              <a:rPr lang="it-IT" dirty="0">
                <a:solidFill>
                  <a:schemeClr val="tx2"/>
                </a:solidFill>
              </a:rPr>
              <a:t>Gestione del personale (art. 19)</a:t>
            </a:r>
          </a:p>
        </p:txBody>
      </p:sp>
      <p:sp>
        <p:nvSpPr>
          <p:cNvPr id="3" name="Segnaposto contenuto 2">
            <a:extLst>
              <a:ext uri="{FF2B5EF4-FFF2-40B4-BE49-F238E27FC236}">
                <a16:creationId xmlns:a16="http://schemas.microsoft.com/office/drawing/2014/main" id="{7C0F97A5-BAE1-25F8-D301-7DF47F00AB75}"/>
              </a:ext>
            </a:extLst>
          </p:cNvPr>
          <p:cNvSpPr>
            <a:spLocks noGrp="1"/>
          </p:cNvSpPr>
          <p:nvPr>
            <p:ph idx="1"/>
          </p:nvPr>
        </p:nvSpPr>
        <p:spPr/>
        <p:txBody>
          <a:bodyPr>
            <a:normAutofit fontScale="77500" lnSpcReduction="20000"/>
          </a:bodyPr>
          <a:lstStyle/>
          <a:p>
            <a:r>
              <a:rPr lang="it-IT" dirty="0"/>
              <a:t>Le pubbliche amministrazioni </a:t>
            </a:r>
            <a:r>
              <a:rPr lang="it-IT" b="1" dirty="0"/>
              <a:t>titolari di partecipazioni di controllo </a:t>
            </a:r>
            <a:r>
              <a:rPr lang="it-IT" dirty="0"/>
              <a:t>in società, in caso di reinternalizzazione di funzioni o servizi esternalizzati, affidati alle società stesse, procedono, </a:t>
            </a:r>
            <a:r>
              <a:rPr lang="it-IT" b="1" dirty="0"/>
              <a:t>prima di poter effettuare nuove assunzioni, </a:t>
            </a:r>
            <a:r>
              <a:rPr lang="it-IT" dirty="0"/>
              <a:t>al riassorbimento delle unità di personale già dipendenti a tempo indeterminato </a:t>
            </a:r>
            <a:r>
              <a:rPr lang="it-IT" b="1" dirty="0"/>
              <a:t>da amministrazioni pubbliche </a:t>
            </a:r>
            <a:r>
              <a:rPr lang="it-IT" dirty="0"/>
              <a:t>e transitate alle dipendenze della società interessata dal processo di reinternalizzazione.</a:t>
            </a:r>
          </a:p>
          <a:p>
            <a:endParaRPr lang="it-IT" dirty="0"/>
          </a:p>
          <a:p>
            <a:r>
              <a:rPr lang="it-IT" dirty="0"/>
              <a:t>Il riassorbimento può essere disposto solo nei limiti dei posti vacanti nelle dotazioni organiche dell'amministrazione interessata e nell'ambito delle facoltà assunzionali disponibili.</a:t>
            </a:r>
          </a:p>
          <a:p>
            <a:pPr marL="0" indent="0">
              <a:buNone/>
            </a:pPr>
            <a:endParaRPr lang="it-IT" dirty="0"/>
          </a:p>
        </p:txBody>
      </p:sp>
    </p:spTree>
    <p:extLst>
      <p:ext uri="{BB962C8B-B14F-4D97-AF65-F5344CB8AC3E}">
        <p14:creationId xmlns:p14="http://schemas.microsoft.com/office/powerpoint/2010/main" val="38980970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8785</Words>
  <Application>Microsoft Office PowerPoint</Application>
  <PresentationFormat>Presentazione su schermo (4:3)</PresentationFormat>
  <Paragraphs>679</Paragraphs>
  <Slides>118</Slides>
  <Notes>22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118</vt:i4>
      </vt:variant>
    </vt:vector>
  </HeadingPairs>
  <TitlesOfParts>
    <vt:vector size="123" baseType="lpstr">
      <vt:lpstr>Arial</vt:lpstr>
      <vt:lpstr>Calibri</vt:lpstr>
      <vt:lpstr>Segoe UI</vt:lpstr>
      <vt:lpstr>Wingdings</vt:lpstr>
      <vt:lpstr>Office Theme</vt:lpstr>
      <vt:lpstr>Introduzione</vt:lpstr>
      <vt:lpstr>Qualche dato…</vt:lpstr>
      <vt:lpstr>Qualche dato…</vt:lpstr>
      <vt:lpstr>Qualche dato…</vt:lpstr>
      <vt:lpstr>Qualche dato…</vt:lpstr>
      <vt:lpstr>normativa di riferimento</vt:lpstr>
      <vt:lpstr>Società a partecipazione Pubblica: normativa di riferimento</vt:lpstr>
      <vt:lpstr>Società a partecipazione Pubblica: normativa di riferimento</vt:lpstr>
      <vt:lpstr>Decreto cd. Correttivo</vt:lpstr>
      <vt:lpstr>Normativa pre-TUSP</vt:lpstr>
      <vt:lpstr>Abusi storici rilevati dalla Corte dei Conti</vt:lpstr>
      <vt:lpstr>Alcuni casi emblematici</vt:lpstr>
      <vt:lpstr>Distorsioni nella gestione</vt:lpstr>
      <vt:lpstr>Operazioni recenti</vt:lpstr>
      <vt:lpstr>Principi fondamentali del TUSP</vt:lpstr>
      <vt:lpstr>Principi fondamentali del TUSP</vt:lpstr>
      <vt:lpstr>Obiettivi del TUSP</vt:lpstr>
      <vt:lpstr>oggetto</vt:lpstr>
      <vt:lpstr>Oggetto del TUSP</vt:lpstr>
      <vt:lpstr>Oggetto del TUSP</vt:lpstr>
      <vt:lpstr>Orientamento MEF – Diritto singolare</vt:lpstr>
      <vt:lpstr>Definizioni</vt:lpstr>
      <vt:lpstr>TUSP - Definizioni</vt:lpstr>
      <vt:lpstr>TUSP - Definizioni</vt:lpstr>
      <vt:lpstr>TUSP - Definizioni</vt:lpstr>
      <vt:lpstr>TUSP - Definizioni</vt:lpstr>
      <vt:lpstr>TUSP - Definizioni</vt:lpstr>
      <vt:lpstr>TUSP - Definizioni</vt:lpstr>
      <vt:lpstr>Presentazione standard di PowerPoint</vt:lpstr>
      <vt:lpstr>TUSP - Definizioni</vt:lpstr>
      <vt:lpstr>TUSP - Definizioni</vt:lpstr>
      <vt:lpstr>Perché la deroga per il comparto energetico?</vt:lpstr>
      <vt:lpstr>COSTITUZIONE DELLE SOCIETA’</vt:lpstr>
      <vt:lpstr>Quando è ammessa la partecipazione pubblica?</vt:lpstr>
      <vt:lpstr>Ratio delle limitazioni</vt:lpstr>
      <vt:lpstr>Finalità perseguibili</vt:lpstr>
      <vt:lpstr>Finalità perseguibili</vt:lpstr>
      <vt:lpstr>Finalità perseguibili</vt:lpstr>
      <vt:lpstr>Finalità perseguibili</vt:lpstr>
      <vt:lpstr>Deroghe: comma 3</vt:lpstr>
      <vt:lpstr>Deroghe: comma 5</vt:lpstr>
      <vt:lpstr>Perché il divieto riguarda SOLO le società strumentali?</vt:lpstr>
      <vt:lpstr>Perché il divieto NON riguarda le altre società?</vt:lpstr>
      <vt:lpstr>Eccezione: società holding pubbliche</vt:lpstr>
      <vt:lpstr>Deroghe: comma 6</vt:lpstr>
      <vt:lpstr>Deroghe: comma 6</vt:lpstr>
      <vt:lpstr>Deroghe: comma 7</vt:lpstr>
      <vt:lpstr>Esempi di società ammesse</vt:lpstr>
      <vt:lpstr>Il caso Italian Exhibition Group</vt:lpstr>
      <vt:lpstr>Deroghe: comma 8</vt:lpstr>
      <vt:lpstr>Deroghe: comma 8</vt:lpstr>
      <vt:lpstr>Deroghe: comma 9</vt:lpstr>
      <vt:lpstr>Deroghe: comma 9</vt:lpstr>
      <vt:lpstr>Deroghe: comma 9-bis</vt:lpstr>
      <vt:lpstr>Deroghe: comma 9-ter</vt:lpstr>
      <vt:lpstr>Deroghe: comma 9-ter</vt:lpstr>
      <vt:lpstr>Deroghe: comma 9-ter</vt:lpstr>
      <vt:lpstr>Deroghe: comma 9-quater</vt:lpstr>
      <vt:lpstr>Deroghe: comma 9-quater</vt:lpstr>
      <vt:lpstr>Deroghe: comma 9-quater</vt:lpstr>
      <vt:lpstr>Deroghe: art. 4-bis</vt:lpstr>
      <vt:lpstr>Il ruolo dell’AGCM</vt:lpstr>
      <vt:lpstr>La motivazione analitica</vt:lpstr>
      <vt:lpstr>Motivazione analitica (Art. 5)</vt:lpstr>
      <vt:lpstr>Motivazione analitica (Art. 5)</vt:lpstr>
      <vt:lpstr>Motivazione analitica (Art. 5)</vt:lpstr>
      <vt:lpstr>Motivazione analitica (Art. 5)</vt:lpstr>
      <vt:lpstr>Organizzazione e gestione (art. 6)</vt:lpstr>
      <vt:lpstr>Orientamento</vt:lpstr>
      <vt:lpstr>Costituzione della società (art. 7)</vt:lpstr>
      <vt:lpstr>Costituzione della società (art. 7)</vt:lpstr>
      <vt:lpstr>Organi amministrativi (art. 11)</vt:lpstr>
      <vt:lpstr>Requisiti comunque vigenti</vt:lpstr>
      <vt:lpstr>Organi amministrativi (art. 11)</vt:lpstr>
      <vt:lpstr>Organi amministrativi (art. 11)</vt:lpstr>
      <vt:lpstr>Organi amministrativi (art. 11)</vt:lpstr>
      <vt:lpstr>Organi amministrativi (art. 11)</vt:lpstr>
      <vt:lpstr>Crisi d’impresa (art. 14)</vt:lpstr>
      <vt:lpstr>Crisi d’impresa (art. 14)</vt:lpstr>
      <vt:lpstr>Crisi d’impresa (art. 14)</vt:lpstr>
      <vt:lpstr>Protocollo di intesa tra MEF e Corte dei Conti</vt:lpstr>
      <vt:lpstr>Modelli societari</vt:lpstr>
      <vt:lpstr>Società in house (art. 16)</vt:lpstr>
      <vt:lpstr>Società in house (art. 16)</vt:lpstr>
      <vt:lpstr>Società in house (art. 16)</vt:lpstr>
      <vt:lpstr>Società in house (art. 16)</vt:lpstr>
      <vt:lpstr>Consiglio di Stato – Sentenza 3554/2017</vt:lpstr>
      <vt:lpstr>AGCM – Segnalazione del 31.07.2025</vt:lpstr>
      <vt:lpstr>Società mista pubblico-privato (art. 17)</vt:lpstr>
      <vt:lpstr>Società mista pubblico-privato (art. 17)</vt:lpstr>
      <vt:lpstr>Società mista pubblico-privato (art. 17)</vt:lpstr>
      <vt:lpstr>Presentazione standard di PowerPoint</vt:lpstr>
      <vt:lpstr>Differenze tra azienda speciale e società in house</vt:lpstr>
      <vt:lpstr>Differenze tra azienda speciale e società in house</vt:lpstr>
      <vt:lpstr>Differenze tra azienda speciale e società in house</vt:lpstr>
      <vt:lpstr>AGCM e la gara a doppio oggetto</vt:lpstr>
      <vt:lpstr>Gestione del personale (art. 19)</vt:lpstr>
      <vt:lpstr>Gestione del personale (art. 19)</vt:lpstr>
      <vt:lpstr>Gestione del personale (art. 19)</vt:lpstr>
      <vt:lpstr>Gestione del personale (art. 19)</vt:lpstr>
      <vt:lpstr>Gestione del personale (art. 19)</vt:lpstr>
      <vt:lpstr>Razionalizzazione periodica (art. 20)</vt:lpstr>
      <vt:lpstr>Razionalizzazione periodica (art. 20)</vt:lpstr>
      <vt:lpstr>Razionalizzazione periodica (art. 20)</vt:lpstr>
      <vt:lpstr>Razionalizzazione periodica (art. 20)</vt:lpstr>
      <vt:lpstr>Presentazione standard di PowerPoint</vt:lpstr>
      <vt:lpstr>Stretto di Messina S.p.A.</vt:lpstr>
      <vt:lpstr>Stretto di Messina S.p.A.</vt:lpstr>
      <vt:lpstr>Il d.lgs. 201/2022</vt:lpstr>
      <vt:lpstr>Forme di affidamento dei servizi pubblici</vt:lpstr>
      <vt:lpstr>Forme di gestione del servizio pubblico locale (art. 14 del d.lgs. 201/2022)</vt:lpstr>
      <vt:lpstr>Relazione ex art. 14 del d.lgs. 201/2022</vt:lpstr>
      <vt:lpstr>Relazione ex art. 14 del d.lgs. 201/2022</vt:lpstr>
      <vt:lpstr>Il piano economico-finanziario</vt:lpstr>
      <vt:lpstr>Durata dell’affidamento</vt:lpstr>
      <vt:lpstr>Durata dell’affidamento</vt:lpstr>
      <vt:lpstr>Dati chiave (Rapporto MEF 2025)</vt:lpstr>
      <vt:lpstr>Criticità principali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Fabio Pezone</cp:lastModifiedBy>
  <cp:revision>2</cp:revision>
  <dcterms:created xsi:type="dcterms:W3CDTF">2013-01-27T09:14:16Z</dcterms:created>
  <dcterms:modified xsi:type="dcterms:W3CDTF">2026-01-22T07:29:48Z</dcterms:modified>
  <cp:category/>
</cp:coreProperties>
</file>